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theme/theme4.xml" ContentType="application/vnd.openxmlformats-officedocument.theme+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theme/theme5.xml" ContentType="application/vnd.openxmlformats-officedocument.theme+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theme/theme6.xml" ContentType="application/vnd.openxmlformats-officedocument.theme+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theme/theme7.xml" ContentType="application/vnd.openxmlformats-officedocument.theme+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theme/theme8.xml" ContentType="application/vnd.openxmlformats-officedocument.theme+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theme/theme9.xml" ContentType="application/vnd.openxmlformats-officedocument.theme+xml"/>
  <Override PartName="/ppt/tags/tag9.xml" ContentType="application/vnd.openxmlformats-officedocument.presentationml.tags+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theme/theme10.xml" ContentType="application/vnd.openxmlformats-officedocument.theme+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theme/theme11.xml" ContentType="application/vnd.openxmlformats-officedocument.theme+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theme/theme12.xml" ContentType="application/vnd.openxmlformats-officedocument.theme+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6"/>
    <p:sldMasterId id="2147484404" r:id="rId7"/>
    <p:sldMasterId id="2147484525" r:id="rId8"/>
    <p:sldMasterId id="2147484574" r:id="rId9"/>
    <p:sldMasterId id="2147484663" r:id="rId10"/>
    <p:sldMasterId id="2147484666" r:id="rId11"/>
    <p:sldMasterId id="2147484692" r:id="rId12"/>
    <p:sldMasterId id="2147484712" r:id="rId13"/>
    <p:sldMasterId id="2147484734" r:id="rId14"/>
    <p:sldMasterId id="2147484794" r:id="rId15"/>
    <p:sldMasterId id="2147484824" r:id="rId16"/>
    <p:sldMasterId id="2147484829" r:id="rId17"/>
    <p:sldMasterId id="2147484850" r:id="rId18"/>
  </p:sldMasterIdLst>
  <p:notesMasterIdLst>
    <p:notesMasterId r:id="rId49"/>
  </p:notesMasterIdLst>
  <p:handoutMasterIdLst>
    <p:handoutMasterId r:id="rId50"/>
  </p:handoutMasterIdLst>
  <p:sldIdLst>
    <p:sldId id="812" r:id="rId19"/>
    <p:sldId id="847" r:id="rId20"/>
    <p:sldId id="821" r:id="rId21"/>
    <p:sldId id="822" r:id="rId22"/>
    <p:sldId id="811" r:id="rId23"/>
    <p:sldId id="823" r:id="rId24"/>
    <p:sldId id="824" r:id="rId25"/>
    <p:sldId id="825" r:id="rId26"/>
    <p:sldId id="826" r:id="rId27"/>
    <p:sldId id="827" r:id="rId28"/>
    <p:sldId id="828" r:id="rId29"/>
    <p:sldId id="848" r:id="rId30"/>
    <p:sldId id="829" r:id="rId31"/>
    <p:sldId id="830" r:id="rId32"/>
    <p:sldId id="831" r:id="rId33"/>
    <p:sldId id="832" r:id="rId34"/>
    <p:sldId id="833" r:id="rId35"/>
    <p:sldId id="834" r:id="rId36"/>
    <p:sldId id="837" r:id="rId37"/>
    <p:sldId id="838" r:id="rId38"/>
    <p:sldId id="839" r:id="rId39"/>
    <p:sldId id="840" r:id="rId40"/>
    <p:sldId id="841" r:id="rId41"/>
    <p:sldId id="842" r:id="rId42"/>
    <p:sldId id="843" r:id="rId43"/>
    <p:sldId id="844" r:id="rId44"/>
    <p:sldId id="845" r:id="rId45"/>
    <p:sldId id="846" r:id="rId46"/>
    <p:sldId id="836" r:id="rId47"/>
    <p:sldId id="835" r:id="rId48"/>
  </p:sldIdLst>
  <p:sldSz cx="12434888"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John Higuera (Simplicity Consulting Inc)" initials="JH(CI" lastIdx="5" clrIdx="2">
    <p:extLst>
      <p:ext uri="{19B8F6BF-5375-455C-9EA6-DF929625EA0E}">
        <p15:presenceInfo xmlns:p15="http://schemas.microsoft.com/office/powerpoint/2012/main" userId="S-1-5-21-2127521184-1604012920-1887927527-11457299" providerId="AD"/>
      </p:ext>
    </p:extLst>
  </p:cmAuthor>
  <p:cmAuthor id="3" name="Jonathan Hoffman" initials="JH" lastIdx="1" clrIdx="3">
    <p:extLst>
      <p:ext uri="{19B8F6BF-5375-455C-9EA6-DF929625EA0E}">
        <p15:presenceInfo xmlns:p15="http://schemas.microsoft.com/office/powerpoint/2012/main" userId="S-1-5-21-124525095-708259637-1543119021-2188"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2C6"/>
    <a:srgbClr val="BFBFBF"/>
    <a:srgbClr val="7FBA00"/>
    <a:srgbClr val="94BEFF"/>
    <a:srgbClr val="005695"/>
    <a:srgbClr val="000000"/>
    <a:srgbClr val="FFFFFF"/>
    <a:srgbClr val="008272"/>
    <a:srgbClr val="BA141A"/>
    <a:srgbClr val="68217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47" autoAdjust="0"/>
    <p:restoredTop sz="92382" autoAdjust="0"/>
  </p:normalViewPr>
  <p:slideViewPr>
    <p:cSldViewPr snapToGrid="0">
      <p:cViewPr varScale="1">
        <p:scale>
          <a:sx n="86" d="100"/>
          <a:sy n="86" d="100"/>
        </p:scale>
        <p:origin x="30" y="192"/>
      </p:cViewPr>
      <p:guideLst/>
    </p:cSldViewPr>
  </p:slideViewPr>
  <p:outlineViewPr>
    <p:cViewPr>
      <p:scale>
        <a:sx n="33" d="100"/>
        <a:sy n="33" d="100"/>
      </p:scale>
      <p:origin x="0" y="-10032"/>
    </p:cViewPr>
  </p:outlineViewPr>
  <p:notesTextViewPr>
    <p:cViewPr>
      <p:scale>
        <a:sx n="3" d="2"/>
        <a:sy n="3" d="2"/>
      </p:scale>
      <p:origin x="0" y="0"/>
    </p:cViewPr>
  </p:notesTextViewPr>
  <p:sorterViewPr>
    <p:cViewPr varScale="1">
      <p:scale>
        <a:sx n="1" d="1"/>
        <a:sy n="1" d="1"/>
      </p:scale>
      <p:origin x="0" y="0"/>
    </p:cViewPr>
  </p:sorterViewPr>
  <p:notesViewPr>
    <p:cSldViewPr snapToGrid="0" showGuides="1">
      <p:cViewPr varScale="1">
        <p:scale>
          <a:sx n="78" d="100"/>
          <a:sy n="78" d="100"/>
        </p:scale>
        <p:origin x="1440" y="10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8.xml"/><Relationship Id="rId18" Type="http://schemas.openxmlformats.org/officeDocument/2006/relationships/slideMaster" Target="slideMasters/slideMaster13.xml"/><Relationship Id="rId26" Type="http://schemas.openxmlformats.org/officeDocument/2006/relationships/slide" Target="slides/slide8.xml"/><Relationship Id="rId39" Type="http://schemas.openxmlformats.org/officeDocument/2006/relationships/slide" Target="slides/slide21.xml"/><Relationship Id="rId21" Type="http://schemas.openxmlformats.org/officeDocument/2006/relationships/slide" Target="slides/slide3.xml"/><Relationship Id="rId34" Type="http://schemas.openxmlformats.org/officeDocument/2006/relationships/slide" Target="slides/slide16.xml"/><Relationship Id="rId42" Type="http://schemas.openxmlformats.org/officeDocument/2006/relationships/slide" Target="slides/slide24.xml"/><Relationship Id="rId47" Type="http://schemas.openxmlformats.org/officeDocument/2006/relationships/slide" Target="slides/slide29.xml"/><Relationship Id="rId50" Type="http://schemas.openxmlformats.org/officeDocument/2006/relationships/handoutMaster" Target="handoutMasters/handoutMaster1.xml"/><Relationship Id="rId55" Type="http://schemas.openxmlformats.org/officeDocument/2006/relationships/tableStyles" Target="tableStyles.xml"/><Relationship Id="rId7" Type="http://schemas.openxmlformats.org/officeDocument/2006/relationships/slideMaster" Target="slideMasters/slideMaster2.xml"/><Relationship Id="rId12" Type="http://schemas.openxmlformats.org/officeDocument/2006/relationships/slideMaster" Target="slideMasters/slideMaster7.xml"/><Relationship Id="rId17" Type="http://schemas.openxmlformats.org/officeDocument/2006/relationships/slideMaster" Target="slideMasters/slideMaster12.xml"/><Relationship Id="rId25" Type="http://schemas.openxmlformats.org/officeDocument/2006/relationships/slide" Target="slides/slide7.xml"/><Relationship Id="rId33" Type="http://schemas.openxmlformats.org/officeDocument/2006/relationships/slide" Target="slides/slide15.xml"/><Relationship Id="rId38" Type="http://schemas.openxmlformats.org/officeDocument/2006/relationships/slide" Target="slides/slide20.xml"/><Relationship Id="rId46" Type="http://schemas.openxmlformats.org/officeDocument/2006/relationships/slide" Target="slides/slide28.xml"/><Relationship Id="rId2" Type="http://schemas.openxmlformats.org/officeDocument/2006/relationships/customXml" Target="../customXml/item2.xml"/><Relationship Id="rId16" Type="http://schemas.openxmlformats.org/officeDocument/2006/relationships/slideMaster" Target="slideMasters/slideMaster11.xml"/><Relationship Id="rId20" Type="http://schemas.openxmlformats.org/officeDocument/2006/relationships/slide" Target="slides/slide2.xml"/><Relationship Id="rId29" Type="http://schemas.openxmlformats.org/officeDocument/2006/relationships/slide" Target="slides/slide11.xml"/><Relationship Id="rId41" Type="http://schemas.openxmlformats.org/officeDocument/2006/relationships/slide" Target="slides/slide23.xml"/><Relationship Id="rId54"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1.xml"/><Relationship Id="rId11" Type="http://schemas.openxmlformats.org/officeDocument/2006/relationships/slideMaster" Target="slideMasters/slideMaster6.xml"/><Relationship Id="rId24" Type="http://schemas.openxmlformats.org/officeDocument/2006/relationships/slide" Target="slides/slide6.xml"/><Relationship Id="rId32" Type="http://schemas.openxmlformats.org/officeDocument/2006/relationships/slide" Target="slides/slide14.xml"/><Relationship Id="rId37" Type="http://schemas.openxmlformats.org/officeDocument/2006/relationships/slide" Target="slides/slide19.xml"/><Relationship Id="rId40" Type="http://schemas.openxmlformats.org/officeDocument/2006/relationships/slide" Target="slides/slide22.xml"/><Relationship Id="rId45" Type="http://schemas.openxmlformats.org/officeDocument/2006/relationships/slide" Target="slides/slide27.xml"/><Relationship Id="rId53" Type="http://schemas.openxmlformats.org/officeDocument/2006/relationships/viewProps" Target="viewProps.xml"/><Relationship Id="rId5" Type="http://schemas.openxmlformats.org/officeDocument/2006/relationships/customXml" Target="../customXml/item5.xml"/><Relationship Id="rId15" Type="http://schemas.openxmlformats.org/officeDocument/2006/relationships/slideMaster" Target="slideMasters/slideMaster10.xml"/><Relationship Id="rId23" Type="http://schemas.openxmlformats.org/officeDocument/2006/relationships/slide" Target="slides/slide5.xml"/><Relationship Id="rId28" Type="http://schemas.openxmlformats.org/officeDocument/2006/relationships/slide" Target="slides/slide10.xml"/><Relationship Id="rId36" Type="http://schemas.openxmlformats.org/officeDocument/2006/relationships/slide" Target="slides/slide18.xml"/><Relationship Id="rId49" Type="http://schemas.openxmlformats.org/officeDocument/2006/relationships/notesMaster" Target="notesMasters/notesMaster1.xml"/><Relationship Id="rId10" Type="http://schemas.openxmlformats.org/officeDocument/2006/relationships/slideMaster" Target="slideMasters/slideMaster5.xml"/><Relationship Id="rId19" Type="http://schemas.openxmlformats.org/officeDocument/2006/relationships/slide" Target="slides/slide1.xml"/><Relationship Id="rId31" Type="http://schemas.openxmlformats.org/officeDocument/2006/relationships/slide" Target="slides/slide13.xml"/><Relationship Id="rId44" Type="http://schemas.openxmlformats.org/officeDocument/2006/relationships/slide" Target="slides/slide26.xml"/><Relationship Id="rId52" Type="http://schemas.openxmlformats.org/officeDocument/2006/relationships/presProps" Target="presProps.xml"/><Relationship Id="rId4" Type="http://schemas.openxmlformats.org/officeDocument/2006/relationships/customXml" Target="../customXml/item4.xml"/><Relationship Id="rId9" Type="http://schemas.openxmlformats.org/officeDocument/2006/relationships/slideMaster" Target="slideMasters/slideMaster4.xml"/><Relationship Id="rId14" Type="http://schemas.openxmlformats.org/officeDocument/2006/relationships/slideMaster" Target="slideMasters/slideMaster9.xml"/><Relationship Id="rId22" Type="http://schemas.openxmlformats.org/officeDocument/2006/relationships/slide" Target="slides/slide4.xml"/><Relationship Id="rId27" Type="http://schemas.openxmlformats.org/officeDocument/2006/relationships/slide" Target="slides/slide9.xml"/><Relationship Id="rId30" Type="http://schemas.openxmlformats.org/officeDocument/2006/relationships/slide" Target="slides/slide12.xml"/><Relationship Id="rId35" Type="http://schemas.openxmlformats.org/officeDocument/2006/relationships/slide" Target="slides/slide17.xml"/><Relationship Id="rId43" Type="http://schemas.openxmlformats.org/officeDocument/2006/relationships/slide" Target="slides/slide25.xml"/><Relationship Id="rId48" Type="http://schemas.openxmlformats.org/officeDocument/2006/relationships/slide" Target="slides/slide30.xml"/><Relationship Id="rId8" Type="http://schemas.openxmlformats.org/officeDocument/2006/relationships/slideMaster" Target="slideMasters/slideMaster3.xml"/><Relationship Id="rId51" Type="http://schemas.openxmlformats.org/officeDocument/2006/relationships/commentAuthors" Target="commentAuthors.xml"/><Relationship Id="rId3" Type="http://schemas.openxmlformats.org/officeDocument/2006/relationships/customXml" Target="../customXml/item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0.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a:latin typeface="Segoe UI" pitchFamily="34" charset="0"/>
              </a:rPr>
              <a:t>Server and Cloud 2013 Template</a:t>
            </a: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8D34AC8-E01F-4FBF-B65F-21ABDE98B385}" type="datetime8">
              <a:rPr lang="en-US" smtClean="0">
                <a:latin typeface="Segoe UI" pitchFamily="34" charset="0"/>
              </a:rPr>
              <a:t>3/12/2018 12:00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64CFA94A-519F-445C-B30C-9E76FA6A2031}" type="datetime8">
              <a:rPr lang="en-US" smtClean="0"/>
              <a:t>3/12/2018 11:59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8" Type="http://schemas.openxmlformats.org/officeDocument/2006/relationships/hyperlink" Target="https://datamarket.azure.com/browse?query=machine+learning" TargetMode="External"/><Relationship Id="rId3" Type="http://schemas.openxmlformats.org/officeDocument/2006/relationships/hyperlink" Target="http://studio.azureml.net/" TargetMode="External"/><Relationship Id="rId7" Type="http://schemas.openxmlformats.org/officeDocument/2006/relationships/hyperlink" Target="https://azure.microsoft.com/en-us/documentation/articles/machine-learning-execute-python-scripts/" TargetMode="External"/><Relationship Id="rId2" Type="http://schemas.openxmlformats.org/officeDocument/2006/relationships/slide" Target="../slides/slide9.xml"/><Relationship Id="rId1" Type="http://schemas.openxmlformats.org/officeDocument/2006/relationships/notesMaster" Target="../notesMasters/notesMaster1.xml"/><Relationship Id="rId6" Type="http://schemas.openxmlformats.org/officeDocument/2006/relationships/hyperlink" Target="https://azure.microsoft.com/en-us/documentation/articles/machine-learning-r-quickstart/" TargetMode="External"/><Relationship Id="rId5" Type="http://schemas.openxmlformats.org/officeDocument/2006/relationships/hyperlink" Target="https://msdn.microsoft.com/library/azure/f5c746fd-dcea-4929-ba50-2a79c4c067d7" TargetMode="External"/><Relationship Id="rId4" Type="http://schemas.openxmlformats.org/officeDocument/2006/relationships/hyperlink" Target="https://azure.microsoft.com/en-us/documentation/articles/machine-learning-what-is-ml-studio/"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4CFA94A-519F-445C-B30C-9E76FA6A2031}"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3/12/2018 11:59 AM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8835175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Machine Learning &amp; Data Science Conference</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3/12/2018 11:59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436810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51C8A20-F3C1-4E63-ACAE-A255E7311027}" type="slidenum">
              <a:rPr lang="en-US" smtClean="0"/>
              <a:t>11</a:t>
            </a:fld>
            <a:endParaRPr lang="en-US"/>
          </a:p>
        </p:txBody>
      </p:sp>
    </p:spTree>
    <p:extLst>
      <p:ext uri="{BB962C8B-B14F-4D97-AF65-F5344CB8AC3E}">
        <p14:creationId xmlns:p14="http://schemas.microsoft.com/office/powerpoint/2010/main" val="23047290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3/12/2018 11:59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40564345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3/12/2018 11:59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950334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32742" rtl="0" eaLnBrk="1" fontAlgn="auto" latinLnBrk="0" hangingPunct="1">
              <a:lnSpc>
                <a:spcPct val="90000"/>
              </a:lnSpc>
              <a:spcBef>
                <a:spcPts val="0"/>
              </a:spcBef>
              <a:spcAft>
                <a:spcPts val="340"/>
              </a:spcAft>
              <a:buClrTx/>
              <a:buSzTx/>
              <a:buFontTx/>
              <a:buNone/>
              <a:tabLst/>
              <a:defRPr/>
            </a:pPr>
            <a:endParaRPr lang="en-US" sz="900" kern="1200" dirty="0">
              <a:solidFill>
                <a:schemeClr val="tx1"/>
              </a:solidFill>
              <a:effectLst/>
              <a:latin typeface="Segoe UI Light" pitchFamily="34" charset="0"/>
              <a:ea typeface="+mn-ea"/>
              <a:cs typeface="+mn-cs"/>
            </a:endParaRPr>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3/12/2018 11:59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528007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51C8A20-F3C1-4E63-ACAE-A255E7311027}" type="slidenum">
              <a:rPr lang="en-US" smtClean="0"/>
              <a:t>15</a:t>
            </a:fld>
            <a:endParaRPr lang="en-US"/>
          </a:p>
        </p:txBody>
      </p:sp>
    </p:spTree>
    <p:extLst>
      <p:ext uri="{BB962C8B-B14F-4D97-AF65-F5344CB8AC3E}">
        <p14:creationId xmlns:p14="http://schemas.microsoft.com/office/powerpoint/2010/main" val="31129598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5046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50464"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50464" rtl="0" eaLnBrk="1" fontAlgn="auto" latinLnBrk="0" hangingPunct="1">
                <a:lnSpc>
                  <a:spcPct val="100000"/>
                </a:lnSpc>
                <a:spcBef>
                  <a:spcPts val="0"/>
                </a:spcBef>
                <a:spcAft>
                  <a:spcPts val="0"/>
                </a:spcAft>
                <a:buClrTx/>
                <a:buSzTx/>
                <a:buFontTx/>
                <a:buNone/>
                <a:tabLst/>
                <a:defRPr/>
              </a:pPr>
              <a:t>3/12/2018 11:59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5046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50464"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3" name="Notes Placeholder 2">
            <a:extLst>
              <a:ext uri="{FF2B5EF4-FFF2-40B4-BE49-F238E27FC236}">
                <a16:creationId xmlns:a16="http://schemas.microsoft.com/office/drawing/2014/main" id="{D08F7C29-348D-41AE-B707-DAB559B83F82}"/>
              </a:ext>
            </a:extLst>
          </p:cNvPr>
          <p:cNvSpPr>
            <a:spLocks noGrp="1"/>
          </p:cNvSpPr>
          <p:nvPr>
            <p:ph type="body" idx="1"/>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Light"/>
                <a:ea typeface="+mn-ea"/>
                <a:cs typeface="+mn-cs"/>
              </a:rPr>
              <a:t>Start with the set of tools you want to use: command line, editors, notebooks, VS Tools for AI</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Light"/>
                <a:ea typeface="+mn-ea"/>
                <a:cs typeface="+mn-cs"/>
              </a:rPr>
              <a:t>Connect to Experimentation service, connects to various compute contexts</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Light"/>
              <a:ea typeface="+mn-ea"/>
              <a:cs typeface="+mn-cs"/>
            </a:endParaRP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Light"/>
                <a:ea typeface="+mn-ea"/>
                <a:cs typeface="+mn-cs"/>
              </a:rPr>
              <a:t>Docker container based deployment allows:</a:t>
            </a:r>
          </a:p>
          <a:p>
            <a:pPr marL="466371" marR="0" lvl="1" indent="0" algn="l"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Light"/>
                <a:ea typeface="+mn-ea"/>
                <a:cs typeface="+mn-cs"/>
              </a:rPr>
              <a:t>Single node deployment (cloud/on </a:t>
            </a:r>
            <a:r>
              <a:rPr kumimoji="0" lang="en-US" sz="1600" b="0" i="0" u="none" strike="noStrike" kern="1200" cap="none" spc="0" normalizeH="0" baseline="0" noProof="0" dirty="0" err="1">
                <a:ln>
                  <a:noFill/>
                </a:ln>
                <a:solidFill>
                  <a:srgbClr val="FFFFFF"/>
                </a:solidFill>
                <a:effectLst/>
                <a:uLnTx/>
                <a:uFillTx/>
                <a:latin typeface="Segoe UI Light"/>
                <a:ea typeface="+mn-ea"/>
                <a:cs typeface="+mn-cs"/>
              </a:rPr>
              <a:t>prem</a:t>
            </a:r>
            <a:r>
              <a:rPr kumimoji="0" lang="en-US" sz="1600" b="0" i="0" u="none" strike="noStrike" kern="1200" cap="none" spc="0" normalizeH="0" baseline="0" noProof="0" dirty="0">
                <a:ln>
                  <a:noFill/>
                </a:ln>
                <a:solidFill>
                  <a:srgbClr val="FFFFFF"/>
                </a:solidFill>
                <a:effectLst/>
                <a:uLnTx/>
                <a:uFillTx/>
                <a:latin typeface="Segoe UI Light"/>
                <a:ea typeface="+mn-ea"/>
                <a:cs typeface="+mn-cs"/>
              </a:rPr>
              <a:t>)</a:t>
            </a:r>
          </a:p>
          <a:p>
            <a:pPr marL="466371" marR="0" lvl="1" indent="0" algn="l"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Light"/>
                <a:ea typeface="+mn-ea"/>
                <a:cs typeface="+mn-cs"/>
              </a:rPr>
              <a:t>Clustered deployments via Azure Container Service </a:t>
            </a:r>
          </a:p>
          <a:p>
            <a:pPr marL="932742" marR="0" lvl="2" indent="0" algn="l"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Light"/>
                <a:ea typeface="+mn-ea"/>
                <a:cs typeface="+mn-cs"/>
              </a:rPr>
              <a:t>public preview target of 10k RPS on ACS cluster configuration</a:t>
            </a:r>
          </a:p>
          <a:p>
            <a:pPr marL="932742" marR="0" lvl="2" indent="0" algn="l"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Light"/>
                <a:ea typeface="+mn-ea"/>
                <a:cs typeface="+mn-cs"/>
              </a:rPr>
              <a:t>Currently have published models (via TLC) with &lt;10ms latency</a:t>
            </a:r>
          </a:p>
          <a:p>
            <a:pPr marL="466371" marR="0" lvl="1" indent="0" algn="l"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Light"/>
                <a:ea typeface="+mn-ea"/>
                <a:cs typeface="+mn-cs"/>
              </a:rPr>
              <a:t>Edge deployment via Azure IOT Edge </a:t>
            </a:r>
          </a:p>
          <a:p>
            <a:pPr marL="466371" marR="0" lvl="1" indent="0" algn="l"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Light"/>
                <a:ea typeface="+mn-ea"/>
                <a:cs typeface="+mn-cs"/>
              </a:rPr>
              <a:t>Microsoft ML Server on-premises</a:t>
            </a:r>
          </a:p>
          <a:p>
            <a:endParaRPr lang="en-US" dirty="0"/>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Light"/>
                <a:ea typeface="+mn-ea"/>
                <a:cs typeface="+mn-cs"/>
              </a:rPr>
              <a:t>Other deployment options</a:t>
            </a:r>
          </a:p>
          <a:p>
            <a:pPr marL="466371" marR="0" lvl="1" indent="0" algn="l"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Light"/>
                <a:ea typeface="+mn-ea"/>
                <a:cs typeface="+mn-cs"/>
              </a:rPr>
              <a:t>Spark clusters</a:t>
            </a:r>
          </a:p>
          <a:p>
            <a:pPr marL="466371" marR="0" lvl="1" indent="0" algn="l"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Light"/>
                <a:ea typeface="+mn-ea"/>
                <a:cs typeface="+mn-cs"/>
              </a:rPr>
              <a:t>Data engines:</a:t>
            </a:r>
          </a:p>
          <a:p>
            <a:pPr marL="932742" marR="0" lvl="2" indent="0" algn="l"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Light"/>
                <a:ea typeface="+mn-ea"/>
                <a:cs typeface="+mn-cs"/>
              </a:rPr>
              <a:t>SQL </a:t>
            </a:r>
          </a:p>
          <a:p>
            <a:pPr marL="932742" marR="0" lvl="2" indent="0" algn="l" defTabSz="932742" rtl="0" eaLnBrk="1" fontAlgn="auto" latinLnBrk="0" hangingPunct="1">
              <a:lnSpc>
                <a:spcPct val="100000"/>
              </a:lnSpc>
              <a:spcBef>
                <a:spcPts val="0"/>
              </a:spcBef>
              <a:spcAft>
                <a:spcPts val="0"/>
              </a:spcAft>
              <a:buClrTx/>
              <a:buSzTx/>
              <a:buFontTx/>
              <a:buNone/>
              <a:tabLst/>
              <a:defRPr/>
            </a:pPr>
            <a:r>
              <a:rPr kumimoji="0" lang="en-US" sz="1400" b="0" i="0" u="none" strike="sngStrike" kern="1200" cap="none" spc="0" normalizeH="0" baseline="0" noProof="0" dirty="0" err="1">
                <a:ln>
                  <a:noFill/>
                </a:ln>
                <a:solidFill>
                  <a:srgbClr val="FFFFFF"/>
                </a:solidFill>
                <a:effectLst/>
                <a:uLnTx/>
                <a:uFillTx/>
                <a:latin typeface="Segoe UI Light"/>
                <a:ea typeface="+mn-ea"/>
                <a:cs typeface="+mn-cs"/>
              </a:rPr>
              <a:t>CosmosDB</a:t>
            </a:r>
            <a:r>
              <a:rPr kumimoji="0" lang="en-US" sz="1400" b="0" i="0" u="none" strike="sngStrike" kern="1200" cap="none" spc="0" normalizeH="0" baseline="0" noProof="0" dirty="0">
                <a:ln>
                  <a:noFill/>
                </a:ln>
                <a:solidFill>
                  <a:srgbClr val="FFFFFF"/>
                </a:solidFill>
                <a:effectLst/>
                <a:uLnTx/>
                <a:uFillTx/>
                <a:latin typeface="Segoe UI Light"/>
                <a:ea typeface="+mn-ea"/>
                <a:cs typeface="+mn-cs"/>
              </a:rPr>
              <a:t> (roadmap)</a:t>
            </a:r>
          </a:p>
          <a:p>
            <a:pPr marL="932742" marR="0" lvl="2" indent="0" algn="l" defTabSz="932742" rtl="0" eaLnBrk="1" fontAlgn="auto" latinLnBrk="0" hangingPunct="1">
              <a:lnSpc>
                <a:spcPct val="100000"/>
              </a:lnSpc>
              <a:spcBef>
                <a:spcPts val="0"/>
              </a:spcBef>
              <a:spcAft>
                <a:spcPts val="0"/>
              </a:spcAft>
              <a:buClrTx/>
              <a:buSzTx/>
              <a:buFontTx/>
              <a:buNone/>
              <a:tabLst/>
              <a:defRPr/>
            </a:pPr>
            <a:r>
              <a:rPr kumimoji="0" lang="en-US" sz="1400" b="0" i="0" u="none" strike="sngStrike" kern="1200" cap="none" spc="0" normalizeH="0" baseline="0" noProof="0" dirty="0">
                <a:ln>
                  <a:noFill/>
                </a:ln>
                <a:solidFill>
                  <a:srgbClr val="FFFFFF"/>
                </a:solidFill>
                <a:effectLst/>
                <a:uLnTx/>
                <a:uFillTx/>
                <a:latin typeface="Segoe UI Light"/>
                <a:ea typeface="+mn-ea"/>
                <a:cs typeface="+mn-cs"/>
              </a:rPr>
              <a:t>U-SQL (roadmap) </a:t>
            </a:r>
          </a:p>
          <a:p>
            <a:pPr marL="466371" marR="0" lvl="1" indent="0" algn="l" defTabSz="932742" rtl="0" eaLnBrk="1" fontAlgn="auto" latinLnBrk="0" hangingPunct="1">
              <a:lnSpc>
                <a:spcPct val="100000"/>
              </a:lnSpc>
              <a:spcBef>
                <a:spcPts val="0"/>
              </a:spcBef>
              <a:spcAft>
                <a:spcPts val="0"/>
              </a:spcAft>
              <a:buClrTx/>
              <a:buSzTx/>
              <a:buFontTx/>
              <a:buNone/>
              <a:tabLst/>
              <a:defRPr/>
            </a:pPr>
            <a:r>
              <a:rPr kumimoji="0" lang="en-US" sz="1600" b="0" i="0" u="none" strike="sngStrike" kern="1200" cap="none" spc="0" normalizeH="0" baseline="0" noProof="0" dirty="0">
                <a:ln>
                  <a:noFill/>
                </a:ln>
                <a:solidFill>
                  <a:srgbClr val="FFFFFF"/>
                </a:solidFill>
                <a:effectLst/>
                <a:uLnTx/>
                <a:uFillTx/>
                <a:latin typeface="Segoe UI Light"/>
                <a:ea typeface="+mn-ea"/>
                <a:cs typeface="+mn-cs"/>
              </a:rPr>
              <a:t>FPGAs (roadmap) </a:t>
            </a:r>
          </a:p>
          <a:p>
            <a:pPr marL="466371" marR="0" lvl="1" indent="0" algn="l" defTabSz="932742" rtl="0" eaLnBrk="1" fontAlgn="auto" latinLnBrk="0" hangingPunct="1">
              <a:lnSpc>
                <a:spcPct val="100000"/>
              </a:lnSpc>
              <a:spcBef>
                <a:spcPts val="0"/>
              </a:spcBef>
              <a:spcAft>
                <a:spcPts val="0"/>
              </a:spcAft>
              <a:buClrTx/>
              <a:buSzTx/>
              <a:buFontTx/>
              <a:buNone/>
              <a:tabLst/>
              <a:defRPr/>
            </a:pPr>
            <a:r>
              <a:rPr kumimoji="0" lang="en-US" sz="1600" b="0" i="0" u="none" strike="sngStrike" kern="1200" cap="none" spc="0" normalizeH="0" baseline="0" noProof="0" dirty="0" err="1">
                <a:ln>
                  <a:noFill/>
                </a:ln>
                <a:solidFill>
                  <a:srgbClr val="FFFFFF"/>
                </a:solidFill>
                <a:effectLst/>
                <a:uLnTx/>
                <a:uFillTx/>
                <a:latin typeface="Segoe UI Light"/>
                <a:ea typeface="+mn-ea"/>
                <a:cs typeface="+mn-cs"/>
              </a:rPr>
              <a:t>Serverless</a:t>
            </a:r>
            <a:r>
              <a:rPr kumimoji="0" lang="en-US" sz="1600" b="0" i="0" u="none" strike="sngStrike" kern="1200" cap="none" spc="0" normalizeH="0" baseline="0" noProof="0" dirty="0">
                <a:ln>
                  <a:noFill/>
                </a:ln>
                <a:solidFill>
                  <a:srgbClr val="FFFFFF"/>
                </a:solidFill>
                <a:effectLst/>
                <a:uLnTx/>
                <a:uFillTx/>
                <a:latin typeface="Segoe UI Light"/>
                <a:ea typeface="+mn-ea"/>
                <a:cs typeface="+mn-cs"/>
              </a:rPr>
              <a:t> (roadmap) </a:t>
            </a:r>
            <a:endParaRPr kumimoji="0" lang="en-US" sz="1200" b="0" i="0" u="none" strike="sngStrike" kern="1200" cap="none" spc="0" normalizeH="0" baseline="0" noProof="0" dirty="0">
              <a:ln>
                <a:noFill/>
              </a:ln>
              <a:solidFill>
                <a:srgbClr val="FFFFFF"/>
              </a:solidFill>
              <a:effectLst/>
              <a:uLnTx/>
              <a:uFillTx/>
              <a:latin typeface="Segoe UI Light"/>
              <a:ea typeface="+mn-ea"/>
              <a:cs typeface="+mn-cs"/>
            </a:endParaRPr>
          </a:p>
          <a:p>
            <a:endParaRPr lang="en-US" dirty="0"/>
          </a:p>
          <a:p>
            <a:endParaRPr lang="en-US" dirty="0"/>
          </a:p>
          <a:p>
            <a:endParaRPr lang="en-US" dirty="0"/>
          </a:p>
          <a:p>
            <a:endParaRPr lang="en-US" dirty="0"/>
          </a:p>
          <a:p>
            <a:endParaRPr lang="en-US" dirty="0"/>
          </a:p>
          <a:p>
            <a:r>
              <a:rPr lang="en-US" dirty="0"/>
              <a:t>Docker logo</a:t>
            </a:r>
          </a:p>
          <a:p>
            <a:pPr marL="171450" indent="-171450">
              <a:buFont typeface="Arial" panose="020B0604020202020204" pitchFamily="34" charset="0"/>
              <a:buChar char="•"/>
            </a:pPr>
            <a:r>
              <a:rPr lang="en-US" dirty="0"/>
              <a:t>Single node (on </a:t>
            </a:r>
            <a:r>
              <a:rPr lang="en-US" dirty="0" err="1"/>
              <a:t>prem</a:t>
            </a:r>
            <a:r>
              <a:rPr lang="en-US" dirty="0"/>
              <a:t>, cloud</a:t>
            </a:r>
          </a:p>
          <a:p>
            <a:pPr marL="171450" indent="-171450">
              <a:buFont typeface="Arial" panose="020B0604020202020204" pitchFamily="34" charset="0"/>
              <a:buChar char="•"/>
            </a:pPr>
            <a:r>
              <a:rPr lang="en-US" dirty="0"/>
              <a:t>ACS</a:t>
            </a:r>
          </a:p>
          <a:p>
            <a:pPr marL="171450" indent="-171450">
              <a:buFont typeface="Arial" panose="020B0604020202020204" pitchFamily="34" charset="0"/>
              <a:buChar char="•"/>
            </a:pPr>
            <a:r>
              <a:rPr lang="en-US" dirty="0"/>
              <a:t>Edge</a:t>
            </a:r>
          </a:p>
          <a:p>
            <a:pPr marL="171450" indent="-171450">
              <a:buFont typeface="Arial" panose="020B0604020202020204" pitchFamily="34" charset="0"/>
              <a:buChar char="•"/>
            </a:pPr>
            <a:r>
              <a:rPr lang="en-US" dirty="0"/>
              <a:t>MSFT ML Services</a:t>
            </a:r>
          </a:p>
          <a:p>
            <a:pPr marL="171450" indent="-171450">
              <a:buFont typeface="Arial" panose="020B0604020202020204" pitchFamily="34" charset="0"/>
              <a:buChar char="•"/>
            </a:pPr>
            <a:r>
              <a:rPr lang="en-US" dirty="0"/>
              <a:t>Spark cluster</a:t>
            </a:r>
          </a:p>
          <a:p>
            <a:pPr marL="171450" indent="-171450">
              <a:buFont typeface="Arial" panose="020B0604020202020204" pitchFamily="34" charset="0"/>
              <a:buChar char="•"/>
            </a:pPr>
            <a:r>
              <a:rPr lang="en-US" dirty="0"/>
              <a:t>SQL</a:t>
            </a:r>
          </a:p>
          <a:p>
            <a:pPr marL="0" indent="0">
              <a:buFont typeface="Arial" panose="020B0604020202020204" pitchFamily="34" charset="0"/>
              <a:buNone/>
            </a:pPr>
            <a:r>
              <a:rPr lang="en-US" dirty="0"/>
              <a:t>Use slide 8 as reference</a:t>
            </a:r>
          </a:p>
          <a:p>
            <a:pPr marL="0" indent="0">
              <a:buFont typeface="Arial" panose="020B0604020202020204" pitchFamily="34" charset="0"/>
              <a:buNone/>
            </a:pPr>
            <a:r>
              <a:rPr lang="en-US" dirty="0"/>
              <a:t>List </a:t>
            </a:r>
          </a:p>
          <a:p>
            <a:endParaRPr lang="en-US" dirty="0"/>
          </a:p>
        </p:txBody>
      </p:sp>
    </p:spTree>
    <p:extLst>
      <p:ext uri="{BB962C8B-B14F-4D97-AF65-F5344CB8AC3E}">
        <p14:creationId xmlns:p14="http://schemas.microsoft.com/office/powerpoint/2010/main" val="7242244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Behind any project you create is a Git repository.  Can share projects.</a:t>
            </a:r>
          </a:p>
          <a:p>
            <a:endParaRPr lang="en-US" dirty="0"/>
          </a:p>
          <a:p>
            <a:r>
              <a:rPr lang="en-US" dirty="0"/>
              <a:t>DS is not as linear as software development.  You don’t go back to run history as a dev.</a:t>
            </a:r>
          </a:p>
          <a:p>
            <a:r>
              <a:rPr lang="en-US" dirty="0"/>
              <a:t>DS look back to all runs as to which one had best performance.</a:t>
            </a:r>
          </a:p>
          <a:p>
            <a:endParaRPr lang="en-US" dirty="0"/>
          </a:p>
          <a:p>
            <a:r>
              <a:rPr lang="en-US" dirty="0"/>
              <a:t>Any data, any framework.  </a:t>
            </a:r>
            <a:r>
              <a:rPr lang="en-US" dirty="0" err="1"/>
              <a:t>Tensorflow</a:t>
            </a:r>
            <a:r>
              <a:rPr lang="en-US" dirty="0"/>
              <a:t> logo, CNTK logo, Spark logo</a:t>
            </a:r>
          </a:p>
          <a:p>
            <a:r>
              <a:rPr lang="en-US" dirty="0"/>
              <a:t>See inset for </a:t>
            </a:r>
            <a:r>
              <a:rPr lang="en-US" dirty="0" err="1"/>
              <a:t>Tensorflow</a:t>
            </a:r>
            <a:r>
              <a:rPr lang="en-US" dirty="0"/>
              <a:t> logo</a:t>
            </a:r>
          </a:p>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607203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5046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50464"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50464" rtl="0" eaLnBrk="1" fontAlgn="auto" latinLnBrk="0" hangingPunct="1">
                <a:lnSpc>
                  <a:spcPct val="100000"/>
                </a:lnSpc>
                <a:spcBef>
                  <a:spcPts val="0"/>
                </a:spcBef>
                <a:spcAft>
                  <a:spcPts val="0"/>
                </a:spcAft>
                <a:buClrTx/>
                <a:buSzTx/>
                <a:buFontTx/>
                <a:buNone/>
                <a:tabLst/>
                <a:defRPr/>
              </a:pPr>
              <a:t>3/12/2018 11:59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5046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50464"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3" name="Notes Placeholder 2">
            <a:extLst>
              <a:ext uri="{FF2B5EF4-FFF2-40B4-BE49-F238E27FC236}">
                <a16:creationId xmlns:a16="http://schemas.microsoft.com/office/drawing/2014/main" id="{D08F7C29-348D-41AE-B707-DAB559B83F82}"/>
              </a:ext>
            </a:extLst>
          </p:cNvPr>
          <p:cNvSpPr>
            <a:spLocks noGrp="1"/>
          </p:cNvSpPr>
          <p:nvPr>
            <p:ph type="body" idx="1"/>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Light"/>
                <a:ea typeface="+mn-ea"/>
                <a:cs typeface="+mn-cs"/>
              </a:rPr>
              <a:t>Take what built and wrap it up in a Docker container.  Feed back metrics of model and give tools to manage model.</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Light"/>
                <a:ea typeface="+mn-ea"/>
                <a:cs typeface="+mn-cs"/>
              </a:rPr>
              <a:t>Meets diverse needs: Maybe 10,000 models deployed that are called infrequently, or 1 model replicated on 1,000 cores because everything uses that model</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Light"/>
                <a:ea typeface="+mn-ea"/>
                <a:cs typeface="+mn-cs"/>
              </a:rPr>
              <a:t>You get control on where and how want to deploy model</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Light"/>
              <a:ea typeface="+mn-ea"/>
              <a:cs typeface="+mn-cs"/>
            </a:endParaRP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Light"/>
                <a:ea typeface="+mn-ea"/>
                <a:cs typeface="+mn-cs"/>
              </a:rPr>
              <a:t>Docker container based deployment allows:</a:t>
            </a:r>
          </a:p>
          <a:p>
            <a:pPr marL="466371" marR="0" lvl="1" indent="0" algn="l"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Light"/>
                <a:ea typeface="+mn-ea"/>
                <a:cs typeface="+mn-cs"/>
              </a:rPr>
              <a:t>Single node deployment (cloud/on </a:t>
            </a:r>
            <a:r>
              <a:rPr kumimoji="0" lang="en-US" sz="1600" b="0" i="0" u="none" strike="noStrike" kern="1200" cap="none" spc="0" normalizeH="0" baseline="0" noProof="0" dirty="0" err="1">
                <a:ln>
                  <a:noFill/>
                </a:ln>
                <a:solidFill>
                  <a:srgbClr val="FFFFFF"/>
                </a:solidFill>
                <a:effectLst/>
                <a:uLnTx/>
                <a:uFillTx/>
                <a:latin typeface="Segoe UI Light"/>
                <a:ea typeface="+mn-ea"/>
                <a:cs typeface="+mn-cs"/>
              </a:rPr>
              <a:t>prem</a:t>
            </a:r>
            <a:r>
              <a:rPr kumimoji="0" lang="en-US" sz="1600" b="0" i="0" u="none" strike="noStrike" kern="1200" cap="none" spc="0" normalizeH="0" baseline="0" noProof="0" dirty="0">
                <a:ln>
                  <a:noFill/>
                </a:ln>
                <a:solidFill>
                  <a:srgbClr val="FFFFFF"/>
                </a:solidFill>
                <a:effectLst/>
                <a:uLnTx/>
                <a:uFillTx/>
                <a:latin typeface="Segoe UI Light"/>
                <a:ea typeface="+mn-ea"/>
                <a:cs typeface="+mn-cs"/>
              </a:rPr>
              <a:t>)</a:t>
            </a:r>
          </a:p>
          <a:p>
            <a:pPr marL="466371" marR="0" lvl="1" indent="0" algn="l"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Light"/>
                <a:ea typeface="+mn-ea"/>
                <a:cs typeface="+mn-cs"/>
              </a:rPr>
              <a:t>Clustered deployments via Azure Container Service </a:t>
            </a:r>
          </a:p>
          <a:p>
            <a:pPr marL="932742" marR="0" lvl="2" indent="0" algn="l"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Light"/>
                <a:ea typeface="+mn-ea"/>
                <a:cs typeface="+mn-cs"/>
              </a:rPr>
              <a:t>public preview target of 10k RPS on ACS cluster configuration</a:t>
            </a:r>
          </a:p>
          <a:p>
            <a:pPr marL="932742" marR="0" lvl="2" indent="0" algn="l"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Light"/>
                <a:ea typeface="+mn-ea"/>
                <a:cs typeface="+mn-cs"/>
              </a:rPr>
              <a:t>Currently have published models (via TLC) with &lt;10ms latency</a:t>
            </a:r>
          </a:p>
          <a:p>
            <a:pPr marL="466371" marR="0" lvl="1" indent="0" algn="l"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Light"/>
                <a:ea typeface="+mn-ea"/>
                <a:cs typeface="+mn-cs"/>
              </a:rPr>
              <a:t>Edge deployment via Azure IOT Edge </a:t>
            </a:r>
          </a:p>
          <a:p>
            <a:pPr marL="466371" marR="0" lvl="1" indent="0" algn="l"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Light"/>
                <a:ea typeface="+mn-ea"/>
                <a:cs typeface="+mn-cs"/>
              </a:rPr>
              <a:t>Microsoft ML Server on-premises</a:t>
            </a:r>
          </a:p>
          <a:p>
            <a:endParaRPr lang="en-US" dirty="0"/>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Light"/>
                <a:ea typeface="+mn-ea"/>
                <a:cs typeface="+mn-cs"/>
              </a:rPr>
              <a:t>Other deployment options</a:t>
            </a:r>
          </a:p>
          <a:p>
            <a:pPr marL="466371" marR="0" lvl="1" indent="0" algn="l"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Light"/>
                <a:ea typeface="+mn-ea"/>
                <a:cs typeface="+mn-cs"/>
              </a:rPr>
              <a:t>Spark clusters</a:t>
            </a:r>
          </a:p>
          <a:p>
            <a:pPr marL="466371" marR="0" lvl="1" indent="0" algn="l"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Light"/>
                <a:ea typeface="+mn-ea"/>
                <a:cs typeface="+mn-cs"/>
              </a:rPr>
              <a:t>Data engines:</a:t>
            </a:r>
          </a:p>
          <a:p>
            <a:pPr marL="932742" marR="0" lvl="2" indent="0" algn="l" defTabSz="932742"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Light"/>
                <a:ea typeface="+mn-ea"/>
                <a:cs typeface="+mn-cs"/>
              </a:rPr>
              <a:t>SQL </a:t>
            </a:r>
          </a:p>
          <a:p>
            <a:pPr marL="932742" marR="0" lvl="2" indent="0" algn="l" defTabSz="932742" rtl="0" eaLnBrk="1" fontAlgn="auto" latinLnBrk="0" hangingPunct="1">
              <a:lnSpc>
                <a:spcPct val="100000"/>
              </a:lnSpc>
              <a:spcBef>
                <a:spcPts val="0"/>
              </a:spcBef>
              <a:spcAft>
                <a:spcPts val="0"/>
              </a:spcAft>
              <a:buClrTx/>
              <a:buSzTx/>
              <a:buFontTx/>
              <a:buNone/>
              <a:tabLst/>
              <a:defRPr/>
            </a:pPr>
            <a:r>
              <a:rPr kumimoji="0" lang="en-US" sz="1400" b="0" i="0" u="none" strike="sngStrike" kern="1200" cap="none" spc="0" normalizeH="0" baseline="0" noProof="0" dirty="0" err="1">
                <a:ln>
                  <a:noFill/>
                </a:ln>
                <a:solidFill>
                  <a:srgbClr val="FFFFFF"/>
                </a:solidFill>
                <a:effectLst/>
                <a:uLnTx/>
                <a:uFillTx/>
                <a:latin typeface="Segoe UI Light"/>
                <a:ea typeface="+mn-ea"/>
                <a:cs typeface="+mn-cs"/>
              </a:rPr>
              <a:t>CosmosDB</a:t>
            </a:r>
            <a:r>
              <a:rPr kumimoji="0" lang="en-US" sz="1400" b="0" i="0" u="none" strike="sngStrike" kern="1200" cap="none" spc="0" normalizeH="0" baseline="0" noProof="0" dirty="0">
                <a:ln>
                  <a:noFill/>
                </a:ln>
                <a:solidFill>
                  <a:srgbClr val="FFFFFF"/>
                </a:solidFill>
                <a:effectLst/>
                <a:uLnTx/>
                <a:uFillTx/>
                <a:latin typeface="Segoe UI Light"/>
                <a:ea typeface="+mn-ea"/>
                <a:cs typeface="+mn-cs"/>
              </a:rPr>
              <a:t> (roadmap)</a:t>
            </a:r>
          </a:p>
          <a:p>
            <a:pPr marL="932742" marR="0" lvl="2" indent="0" algn="l" defTabSz="932742" rtl="0" eaLnBrk="1" fontAlgn="auto" latinLnBrk="0" hangingPunct="1">
              <a:lnSpc>
                <a:spcPct val="100000"/>
              </a:lnSpc>
              <a:spcBef>
                <a:spcPts val="0"/>
              </a:spcBef>
              <a:spcAft>
                <a:spcPts val="0"/>
              </a:spcAft>
              <a:buClrTx/>
              <a:buSzTx/>
              <a:buFontTx/>
              <a:buNone/>
              <a:tabLst/>
              <a:defRPr/>
            </a:pPr>
            <a:r>
              <a:rPr kumimoji="0" lang="en-US" sz="1400" b="0" i="0" u="none" strike="sngStrike" kern="1200" cap="none" spc="0" normalizeH="0" baseline="0" noProof="0" dirty="0">
                <a:ln>
                  <a:noFill/>
                </a:ln>
                <a:solidFill>
                  <a:srgbClr val="FFFFFF"/>
                </a:solidFill>
                <a:effectLst/>
                <a:uLnTx/>
                <a:uFillTx/>
                <a:latin typeface="Segoe UI Light"/>
                <a:ea typeface="+mn-ea"/>
                <a:cs typeface="+mn-cs"/>
              </a:rPr>
              <a:t>U-SQL (roadmap) </a:t>
            </a:r>
          </a:p>
          <a:p>
            <a:pPr marL="466371" marR="0" lvl="1" indent="0" algn="l" defTabSz="932742" rtl="0" eaLnBrk="1" fontAlgn="auto" latinLnBrk="0" hangingPunct="1">
              <a:lnSpc>
                <a:spcPct val="100000"/>
              </a:lnSpc>
              <a:spcBef>
                <a:spcPts val="0"/>
              </a:spcBef>
              <a:spcAft>
                <a:spcPts val="0"/>
              </a:spcAft>
              <a:buClrTx/>
              <a:buSzTx/>
              <a:buFontTx/>
              <a:buNone/>
              <a:tabLst/>
              <a:defRPr/>
            </a:pPr>
            <a:r>
              <a:rPr kumimoji="0" lang="en-US" sz="1600" b="0" i="0" u="none" strike="sngStrike" kern="1200" cap="none" spc="0" normalizeH="0" baseline="0" noProof="0" dirty="0">
                <a:ln>
                  <a:noFill/>
                </a:ln>
                <a:solidFill>
                  <a:srgbClr val="FFFFFF"/>
                </a:solidFill>
                <a:effectLst/>
                <a:uLnTx/>
                <a:uFillTx/>
                <a:latin typeface="Segoe UI Light"/>
                <a:ea typeface="+mn-ea"/>
                <a:cs typeface="+mn-cs"/>
              </a:rPr>
              <a:t>FPGAs (roadmap) </a:t>
            </a:r>
          </a:p>
          <a:p>
            <a:pPr marL="466371" marR="0" lvl="1" indent="0" algn="l" defTabSz="932742" rtl="0" eaLnBrk="1" fontAlgn="auto" latinLnBrk="0" hangingPunct="1">
              <a:lnSpc>
                <a:spcPct val="100000"/>
              </a:lnSpc>
              <a:spcBef>
                <a:spcPts val="0"/>
              </a:spcBef>
              <a:spcAft>
                <a:spcPts val="0"/>
              </a:spcAft>
              <a:buClrTx/>
              <a:buSzTx/>
              <a:buFontTx/>
              <a:buNone/>
              <a:tabLst/>
              <a:defRPr/>
            </a:pPr>
            <a:r>
              <a:rPr kumimoji="0" lang="en-US" sz="1600" b="0" i="0" u="none" strike="sngStrike" kern="1200" cap="none" spc="0" normalizeH="0" baseline="0" noProof="0" dirty="0" err="1">
                <a:ln>
                  <a:noFill/>
                </a:ln>
                <a:solidFill>
                  <a:srgbClr val="FFFFFF"/>
                </a:solidFill>
                <a:effectLst/>
                <a:uLnTx/>
                <a:uFillTx/>
                <a:latin typeface="Segoe UI Light"/>
                <a:ea typeface="+mn-ea"/>
                <a:cs typeface="+mn-cs"/>
              </a:rPr>
              <a:t>Serverless</a:t>
            </a:r>
            <a:r>
              <a:rPr kumimoji="0" lang="en-US" sz="1600" b="0" i="0" u="none" strike="sngStrike" kern="1200" cap="none" spc="0" normalizeH="0" baseline="0" noProof="0" dirty="0">
                <a:ln>
                  <a:noFill/>
                </a:ln>
                <a:solidFill>
                  <a:srgbClr val="FFFFFF"/>
                </a:solidFill>
                <a:effectLst/>
                <a:uLnTx/>
                <a:uFillTx/>
                <a:latin typeface="Segoe UI Light"/>
                <a:ea typeface="+mn-ea"/>
                <a:cs typeface="+mn-cs"/>
              </a:rPr>
              <a:t> (roadmap) </a:t>
            </a:r>
            <a:endParaRPr kumimoji="0" lang="en-US" sz="1200" b="0" i="0" u="none" strike="sngStrike" kern="1200" cap="none" spc="0" normalizeH="0" baseline="0" noProof="0" dirty="0">
              <a:ln>
                <a:noFill/>
              </a:ln>
              <a:solidFill>
                <a:srgbClr val="FFFFFF"/>
              </a:solidFill>
              <a:effectLst/>
              <a:uLnTx/>
              <a:uFillTx/>
              <a:latin typeface="Segoe UI Light"/>
              <a:ea typeface="+mn-ea"/>
              <a:cs typeface="+mn-cs"/>
            </a:endParaRPr>
          </a:p>
          <a:p>
            <a:endParaRPr lang="en-US" dirty="0"/>
          </a:p>
          <a:p>
            <a:endParaRPr lang="en-US" dirty="0"/>
          </a:p>
          <a:p>
            <a:endParaRPr lang="en-US" dirty="0"/>
          </a:p>
          <a:p>
            <a:endParaRPr lang="en-US" dirty="0"/>
          </a:p>
          <a:p>
            <a:endParaRPr lang="en-US" dirty="0"/>
          </a:p>
          <a:p>
            <a:r>
              <a:rPr lang="en-US" dirty="0"/>
              <a:t>Docker logo</a:t>
            </a:r>
          </a:p>
          <a:p>
            <a:pPr marL="171450" indent="-171450">
              <a:buFont typeface="Arial" panose="020B0604020202020204" pitchFamily="34" charset="0"/>
              <a:buChar char="•"/>
            </a:pPr>
            <a:r>
              <a:rPr lang="en-US" dirty="0"/>
              <a:t>Single node (on </a:t>
            </a:r>
            <a:r>
              <a:rPr lang="en-US" dirty="0" err="1"/>
              <a:t>prem</a:t>
            </a:r>
            <a:r>
              <a:rPr lang="en-US" dirty="0"/>
              <a:t>, cloud</a:t>
            </a:r>
          </a:p>
          <a:p>
            <a:pPr marL="171450" indent="-171450">
              <a:buFont typeface="Arial" panose="020B0604020202020204" pitchFamily="34" charset="0"/>
              <a:buChar char="•"/>
            </a:pPr>
            <a:r>
              <a:rPr lang="en-US" dirty="0"/>
              <a:t>ACS</a:t>
            </a:r>
          </a:p>
          <a:p>
            <a:pPr marL="171450" indent="-171450">
              <a:buFont typeface="Arial" panose="020B0604020202020204" pitchFamily="34" charset="0"/>
              <a:buChar char="•"/>
            </a:pPr>
            <a:r>
              <a:rPr lang="en-US" dirty="0"/>
              <a:t>Edge</a:t>
            </a:r>
          </a:p>
          <a:p>
            <a:pPr marL="171450" indent="-171450">
              <a:buFont typeface="Arial" panose="020B0604020202020204" pitchFamily="34" charset="0"/>
              <a:buChar char="•"/>
            </a:pPr>
            <a:r>
              <a:rPr lang="en-US" dirty="0"/>
              <a:t>MSFT ML Services</a:t>
            </a:r>
          </a:p>
          <a:p>
            <a:pPr marL="171450" indent="-171450">
              <a:buFont typeface="Arial" panose="020B0604020202020204" pitchFamily="34" charset="0"/>
              <a:buChar char="•"/>
            </a:pPr>
            <a:r>
              <a:rPr lang="en-US" dirty="0"/>
              <a:t>Spark cluster</a:t>
            </a:r>
          </a:p>
          <a:p>
            <a:pPr marL="171450" indent="-171450">
              <a:buFont typeface="Arial" panose="020B0604020202020204" pitchFamily="34" charset="0"/>
              <a:buChar char="•"/>
            </a:pPr>
            <a:r>
              <a:rPr lang="en-US" dirty="0"/>
              <a:t>SQL</a:t>
            </a:r>
          </a:p>
          <a:p>
            <a:pPr marL="0" indent="0">
              <a:buFont typeface="Arial" panose="020B0604020202020204" pitchFamily="34" charset="0"/>
              <a:buNone/>
            </a:pPr>
            <a:r>
              <a:rPr lang="en-US" dirty="0"/>
              <a:t>Use slide 8 as reference</a:t>
            </a:r>
          </a:p>
          <a:p>
            <a:pPr marL="0" indent="0">
              <a:buFont typeface="Arial" panose="020B0604020202020204" pitchFamily="34" charset="0"/>
              <a:buNone/>
            </a:pPr>
            <a:r>
              <a:rPr lang="en-US" dirty="0"/>
              <a:t>List </a:t>
            </a:r>
          </a:p>
          <a:p>
            <a:endParaRPr lang="en-US" dirty="0"/>
          </a:p>
        </p:txBody>
      </p:sp>
    </p:spTree>
    <p:extLst>
      <p:ext uri="{BB962C8B-B14F-4D97-AF65-F5344CB8AC3E}">
        <p14:creationId xmlns:p14="http://schemas.microsoft.com/office/powerpoint/2010/main" val="13661071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3/12/2018 11:59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660839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b="1" dirty="0"/>
              <a:t>T:</a:t>
            </a:r>
            <a:r>
              <a:rPr lang="en-US" b="1" baseline="0" dirty="0"/>
              <a:t> Cortana Intelligence provides everything you need to transform your organization’s data into intelligent action. Next, let’s take a look at another demo. </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CD5F8F-46C9-46A5-9E1B-00B0A72B40B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2368735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51C8A20-F3C1-4E63-ACAE-A255E7311027}" type="slidenum">
              <a:rPr lang="en-US" smtClean="0"/>
              <a:t>20</a:t>
            </a:fld>
            <a:endParaRPr lang="en-US"/>
          </a:p>
        </p:txBody>
      </p:sp>
    </p:spTree>
    <p:extLst>
      <p:ext uri="{BB962C8B-B14F-4D97-AF65-F5344CB8AC3E}">
        <p14:creationId xmlns:p14="http://schemas.microsoft.com/office/powerpoint/2010/main" val="841181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51C8A20-F3C1-4E63-ACAE-A255E7311027}" type="slidenum">
              <a:rPr lang="en-US" smtClean="0"/>
              <a:t>21</a:t>
            </a:fld>
            <a:endParaRPr lang="en-US"/>
          </a:p>
        </p:txBody>
      </p:sp>
    </p:spTree>
    <p:extLst>
      <p:ext uri="{BB962C8B-B14F-4D97-AF65-F5344CB8AC3E}">
        <p14:creationId xmlns:p14="http://schemas.microsoft.com/office/powerpoint/2010/main" val="417283895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51C8A20-F3C1-4E63-ACAE-A255E7311027}" type="slidenum">
              <a:rPr lang="en-US" smtClean="0"/>
              <a:t>22</a:t>
            </a:fld>
            <a:endParaRPr lang="en-US"/>
          </a:p>
        </p:txBody>
      </p:sp>
    </p:spTree>
    <p:extLst>
      <p:ext uri="{BB962C8B-B14F-4D97-AF65-F5344CB8AC3E}">
        <p14:creationId xmlns:p14="http://schemas.microsoft.com/office/powerpoint/2010/main" val="287526365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51C8A20-F3C1-4E63-ACAE-A255E7311027}" type="slidenum">
              <a:rPr lang="en-US" smtClean="0"/>
              <a:t>23</a:t>
            </a:fld>
            <a:endParaRPr lang="en-US"/>
          </a:p>
        </p:txBody>
      </p:sp>
    </p:spTree>
    <p:extLst>
      <p:ext uri="{BB962C8B-B14F-4D97-AF65-F5344CB8AC3E}">
        <p14:creationId xmlns:p14="http://schemas.microsoft.com/office/powerpoint/2010/main" val="304106105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51C8A20-F3C1-4E63-ACAE-A255E7311027}" type="slidenum">
              <a:rPr lang="en-US" smtClean="0"/>
              <a:t>24</a:t>
            </a:fld>
            <a:endParaRPr lang="en-US"/>
          </a:p>
        </p:txBody>
      </p:sp>
    </p:spTree>
    <p:extLst>
      <p:ext uri="{BB962C8B-B14F-4D97-AF65-F5344CB8AC3E}">
        <p14:creationId xmlns:p14="http://schemas.microsoft.com/office/powerpoint/2010/main" val="112429199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51C8A20-F3C1-4E63-ACAE-A255E7311027}" type="slidenum">
              <a:rPr lang="en-US" smtClean="0"/>
              <a:t>25</a:t>
            </a:fld>
            <a:endParaRPr lang="en-US"/>
          </a:p>
        </p:txBody>
      </p:sp>
    </p:spTree>
    <p:extLst>
      <p:ext uri="{BB962C8B-B14F-4D97-AF65-F5344CB8AC3E}">
        <p14:creationId xmlns:p14="http://schemas.microsoft.com/office/powerpoint/2010/main" val="2327488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51C8A20-F3C1-4E63-ACAE-A255E7311027}" type="slidenum">
              <a:rPr lang="en-US" smtClean="0"/>
              <a:t>26</a:t>
            </a:fld>
            <a:endParaRPr lang="en-US"/>
          </a:p>
        </p:txBody>
      </p:sp>
    </p:spTree>
    <p:extLst>
      <p:ext uri="{BB962C8B-B14F-4D97-AF65-F5344CB8AC3E}">
        <p14:creationId xmlns:p14="http://schemas.microsoft.com/office/powerpoint/2010/main" val="17708898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51C8A20-F3C1-4E63-ACAE-A255E7311027}" type="slidenum">
              <a:rPr lang="en-US" smtClean="0"/>
              <a:t>27</a:t>
            </a:fld>
            <a:endParaRPr lang="en-US"/>
          </a:p>
        </p:txBody>
      </p:sp>
    </p:spTree>
    <p:extLst>
      <p:ext uri="{BB962C8B-B14F-4D97-AF65-F5344CB8AC3E}">
        <p14:creationId xmlns:p14="http://schemas.microsoft.com/office/powerpoint/2010/main" val="98386920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51C8A20-F3C1-4E63-ACAE-A255E7311027}" type="slidenum">
              <a:rPr lang="en-US" smtClean="0"/>
              <a:t>28</a:t>
            </a:fld>
            <a:endParaRPr lang="en-US"/>
          </a:p>
        </p:txBody>
      </p:sp>
    </p:spTree>
    <p:extLst>
      <p:ext uri="{BB962C8B-B14F-4D97-AF65-F5344CB8AC3E}">
        <p14:creationId xmlns:p14="http://schemas.microsoft.com/office/powerpoint/2010/main" val="103389308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Microsoft, we’ve been offering APIs for a very long time across the company.  In delivering Microsoft Cognitive Services API, we started with 4 last year at</a:t>
            </a:r>
            <a:r>
              <a:rPr lang="en-US" baseline="0" dirty="0"/>
              <a:t> /build (2015); ad</a:t>
            </a:r>
            <a:r>
              <a:rPr lang="en-US" dirty="0"/>
              <a:t>ded 7 more last December, and today we have 25 APIs in our</a:t>
            </a:r>
            <a:r>
              <a:rPr lang="en-US" baseline="0" dirty="0"/>
              <a:t> collection</a:t>
            </a:r>
            <a:r>
              <a:rPr lang="en-US" dirty="0"/>
              <a:t>.</a:t>
            </a:r>
          </a:p>
          <a:p>
            <a:r>
              <a:rPr lang="en-US" dirty="0"/>
              <a:t>     </a:t>
            </a:r>
          </a:p>
          <a:p>
            <a:r>
              <a:rPr lang="en-US" dirty="0"/>
              <a:t>Cognitive Services are available individually or as a part of the Cortana Intelligence Suite, formerly known as Cortana Analytics, which provides a comprehensive collection of services powered by cutting-edge research into machine learning, perception, analytics and social bots. </a:t>
            </a:r>
          </a:p>
          <a:p>
            <a:endParaRPr lang="en-US" dirty="0"/>
          </a:p>
          <a:p>
            <a:r>
              <a:rPr lang="en-US" baseline="0" dirty="0"/>
              <a:t>These APIs are p</a:t>
            </a:r>
            <a:r>
              <a:rPr lang="en-US" dirty="0"/>
              <a:t>owered by Microsoft Azure.  </a:t>
            </a:r>
          </a:p>
          <a:p>
            <a:endParaRPr lang="en-US" dirty="0"/>
          </a:p>
          <a:p>
            <a:r>
              <a:rPr lang="en-US" dirty="0"/>
              <a:t>Developers and businesses can use this suite of services and tools to create apps that learn about our world and interact with people and customers in personalized, intelligent ways.   </a:t>
            </a:r>
          </a:p>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Build 2016</a:t>
            </a:r>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3/12/2018 11:59 AM</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058862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TechReady 23</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3/12/2018 11:59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6944722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28EAAE8-B538-48EB-83B5-2B364220CC89}" type="datetime8">
              <a:rPr lang="en-US" smtClean="0"/>
              <a:t>3/12/2018 11:59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13089150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TechReady 23</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3/12/2018 11:59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342406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41763" y="892175"/>
            <a:ext cx="3148012" cy="1770063"/>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SMSG Readiness</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66188"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marL="571500" marR="0" lvl="0" indent="0" algn="l" defTabSz="966188"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0F9FCA1D-AA2A-4705-867E-49957202E0F5}"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3/12/2018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744643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a lot of AI capabilities</a:t>
            </a:r>
          </a:p>
        </p:txBody>
      </p:sp>
      <p:sp>
        <p:nvSpPr>
          <p:cNvPr id="4" name="Header Placeholder 3"/>
          <p:cNvSpPr>
            <a:spLocks noGrp="1"/>
          </p:cNvSpPr>
          <p:nvPr>
            <p:ph type="hdr" sz="quarter" idx="10"/>
          </p:nvPr>
        </p:nvSpPr>
        <p:spPr/>
        <p:txBody>
          <a:bodyPr/>
          <a:lstStyle/>
          <a:p>
            <a:pPr marL="0" marR="0" lvl="0" indent="0" algn="l" defTabSz="93177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3/12/2018 11:59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629718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3/12/2018 11:59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866410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baseline="0" dirty="0"/>
              <a:t>So let’s take a look at </a:t>
            </a:r>
            <a:r>
              <a:rPr lang="en-US" baseline="0" dirty="0"/>
              <a:t>the technology itself. The elegance of the solution is in its simplicity – something that has been lacking in the machine learning space which is a key reason this space has not improved in generations. But we are here to change this. </a:t>
            </a:r>
          </a:p>
          <a:p>
            <a:endParaRPr lang="en-US" baseline="0" dirty="0"/>
          </a:p>
          <a:p>
            <a:r>
              <a:rPr lang="en-US" baseline="0" dirty="0"/>
              <a:t>The first issue many enterprises face is data ingestion. With the cloud, you can bring in data sources with the ease of a drop down or drop your on-premises data set into the built in storage space. Users can then model in our development environment – Machine Learning Studio – where we’re offering R, Python and SQLite as first class citizens in addition to our world-class Microsoft algorithms. </a:t>
            </a:r>
          </a:p>
          <a:p>
            <a:endParaRPr lang="en-US" baseline="0" dirty="0"/>
          </a:p>
          <a:p>
            <a:r>
              <a:rPr lang="en-US" baseline="0" dirty="0"/>
              <a:t>The second issue – and often the primary one – is putting finished work into production in a way others can use. We’ve heard from many data scientists that they model in R on a Linux stack but then have to hand over their work to developers who need to translate that into another language to actually make it work. This time consuming and unnecessary process has been eliminated with our system, as the model is with a click transformed into a web service end-point that can run over any data, anywhere and connect to any solution or client. </a:t>
            </a:r>
          </a:p>
          <a:p>
            <a:endParaRPr lang="en-US" baseline="0" dirty="0"/>
          </a:p>
          <a:p>
            <a:r>
              <a:rPr lang="en-US" baseline="0" dirty="0"/>
              <a:t>Next, not only can this model be put into production for your company, it can be made available for the world on our Machine Learning Marketplace. Microsoft hosts your solution and markets it for you, while you have the freedom to brand and monetize as you see fit. We also offer a number of Microsoft solutions here.</a:t>
            </a:r>
          </a:p>
          <a:p>
            <a:endParaRPr lang="en-US" baseline="0" dirty="0"/>
          </a:p>
          <a:p>
            <a:endParaRPr lang="en-US" baseline="0" dirty="0"/>
          </a:p>
          <a:p>
            <a:endParaRPr lang="en-US" dirty="0"/>
          </a:p>
        </p:txBody>
      </p:sp>
      <p:sp>
        <p:nvSpPr>
          <p:cNvPr id="4" name="Slide Number Placeholder 3"/>
          <p:cNvSpPr>
            <a:spLocks noGrp="1"/>
          </p:cNvSpPr>
          <p:nvPr>
            <p:ph type="sldNum" sz="quarter" idx="10"/>
          </p:nvPr>
        </p:nvSpPr>
        <p:spPr/>
        <p:txBody>
          <a:bodyPr/>
          <a:lstStyle/>
          <a:p>
            <a:pPr marL="0" marR="0" lvl="0" indent="0" algn="r" defTabSz="950464" rtl="0" eaLnBrk="1" fontAlgn="auto" latinLnBrk="0" hangingPunct="1">
              <a:lnSpc>
                <a:spcPct val="100000"/>
              </a:lnSpc>
              <a:spcBef>
                <a:spcPts val="0"/>
              </a:spcBef>
              <a:spcAft>
                <a:spcPts val="0"/>
              </a:spcAft>
              <a:buClrTx/>
              <a:buSzTx/>
              <a:buFontTx/>
              <a:buNone/>
              <a:tabLst/>
              <a:defRPr/>
            </a:pPr>
            <a:fld id="{7088D5E3-B0C4-244E-905F-C9848084E0A1}"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50464"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989906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Objective:</a:t>
            </a:r>
            <a:r>
              <a:rPr lang="en-US" b="0" u="none" dirty="0"/>
              <a:t> Introduce Azure Machine</a:t>
            </a:r>
            <a:r>
              <a:rPr lang="en-US" b="0" u="none" baseline="0" dirty="0"/>
              <a:t> Learning and discuss the setup and advantages.</a:t>
            </a:r>
            <a:endParaRPr lang="en-US" b="1" u="sng" dirty="0"/>
          </a:p>
          <a:p>
            <a:endParaRPr lang="en-US" b="1" u="sng" dirty="0"/>
          </a:p>
          <a:p>
            <a:r>
              <a:rPr lang="en-US" b="1" u="sng" dirty="0"/>
              <a:t>Talking Points:</a:t>
            </a:r>
          </a:p>
          <a:p>
            <a:endParaRPr lang="en-US" dirty="0"/>
          </a:p>
          <a:p>
            <a:r>
              <a:rPr lang="en-US" b="1" dirty="0"/>
              <a:t>&lt;&lt;animation&gt;&gt;</a:t>
            </a:r>
          </a:p>
          <a:p>
            <a:endParaRPr lang="en-US" dirty="0"/>
          </a:p>
          <a:p>
            <a:pPr marL="0" marR="0" indent="0" algn="l" defTabSz="932742" rtl="0" eaLnBrk="1" fontAlgn="auto" latinLnBrk="0" hangingPunct="1">
              <a:lnSpc>
                <a:spcPct val="90000"/>
              </a:lnSpc>
              <a:spcBef>
                <a:spcPts val="0"/>
              </a:spcBef>
              <a:spcAft>
                <a:spcPts val="340"/>
              </a:spcAft>
              <a:buClrTx/>
              <a:buSzTx/>
              <a:buFontTx/>
              <a:buNone/>
              <a:tabLst/>
              <a:defRPr/>
            </a:pPr>
            <a:r>
              <a:rPr lang="en-US" sz="900" dirty="0"/>
              <a:t>Why Azure Machine Learning?</a:t>
            </a:r>
            <a:endParaRPr lang="en-US" sz="800" i="1" dirty="0"/>
          </a:p>
          <a:p>
            <a:pPr marL="171450" indent="-171450">
              <a:buFont typeface="Arial" panose="020B0604020202020204" pitchFamily="34" charset="0"/>
              <a:buChar char="•"/>
            </a:pPr>
            <a:r>
              <a:rPr lang="en-US" b="0" u="none" dirty="0"/>
              <a:t>Azure Machine</a:t>
            </a:r>
            <a:r>
              <a:rPr lang="en-US" b="0" u="none" baseline="0" dirty="0"/>
              <a:t> Learning is a</a:t>
            </a:r>
            <a:r>
              <a:rPr lang="en-US" sz="900" b="0" i="0" kern="1200" dirty="0">
                <a:solidFill>
                  <a:schemeClr val="tx1"/>
                </a:solidFill>
                <a:effectLst/>
                <a:latin typeface="Segoe UI Light" pitchFamily="34" charset="0"/>
                <a:ea typeface="+mn-ea"/>
                <a:cs typeface="+mn-cs"/>
              </a:rPr>
              <a:t> fully managed cloud service that enables you to easily build, deploy, and share predictive analytics solutions. It provides visual and collaborative tools to create predictive models that can be published as ready-to-consume web services, without worrying about the hardware or the VMs that perform the calculations.</a:t>
            </a:r>
          </a:p>
          <a:p>
            <a:pPr marL="171450" indent="-171450">
              <a:buFont typeface="Arial" panose="020B0604020202020204" pitchFamily="34" charset="0"/>
              <a:buChar char="•"/>
            </a:pPr>
            <a:r>
              <a:rPr lang="en-US" sz="900" b="0" i="0" kern="1200" dirty="0">
                <a:solidFill>
                  <a:schemeClr val="tx1"/>
                </a:solidFill>
                <a:effectLst/>
                <a:latin typeface="Segoe UI Light" pitchFamily="34" charset="0"/>
                <a:ea typeface="+mn-ea"/>
                <a:cs typeface="+mn-cs"/>
              </a:rPr>
              <a:t>With only a browser, you can sign in, upload data, and immediately start machine learning experiments. Drag-and-drop predictive modeling, a large pallet of modules, and a library of starting templates make common machine learning tasks simple and quick.</a:t>
            </a:r>
          </a:p>
          <a:p>
            <a:r>
              <a:rPr lang="en-US" b="0" u="none" dirty="0"/>
              <a:t>To get started is very easy:</a:t>
            </a:r>
          </a:p>
          <a:p>
            <a:pPr marL="171450" indent="-171450">
              <a:buFont typeface="Arial" panose="020B0604020202020204" pitchFamily="34" charset="0"/>
              <a:buChar char="•"/>
            </a:pPr>
            <a:r>
              <a:rPr lang="en-US" sz="900" b="0" i="0" kern="1200" dirty="0">
                <a:solidFill>
                  <a:schemeClr val="tx1"/>
                </a:solidFill>
                <a:effectLst/>
                <a:latin typeface="Segoe UI Light" pitchFamily="34" charset="0"/>
                <a:ea typeface="+mn-ea"/>
                <a:cs typeface="+mn-cs"/>
              </a:rPr>
              <a:t>You first need to create an Azure subscription. You can sign up for a one-month free trial Azure subscription and upgrade it later to a full subscription. </a:t>
            </a:r>
          </a:p>
          <a:p>
            <a:pPr marL="171450" indent="-171450">
              <a:buFont typeface="Arial" panose="020B0604020202020204" pitchFamily="34" charset="0"/>
              <a:buChar char="•"/>
            </a:pPr>
            <a:r>
              <a:rPr lang="en-US" sz="900" b="0" i="0" kern="1200" dirty="0">
                <a:solidFill>
                  <a:schemeClr val="tx1"/>
                </a:solidFill>
                <a:effectLst/>
                <a:latin typeface="Segoe UI Light" pitchFamily="34" charset="0"/>
                <a:ea typeface="+mn-ea"/>
                <a:cs typeface="+mn-cs"/>
              </a:rPr>
              <a:t>Next, create an Azure </a:t>
            </a:r>
            <a:r>
              <a:rPr lang="en-US" dirty="0"/>
              <a:t>s</a:t>
            </a:r>
            <a:r>
              <a:rPr lang="en-US" sz="900" b="0" i="0" kern="1200" dirty="0">
                <a:solidFill>
                  <a:schemeClr val="tx1"/>
                </a:solidFill>
                <a:effectLst/>
                <a:latin typeface="Segoe UI Light" pitchFamily="34" charset="0"/>
                <a:ea typeface="+mn-ea"/>
                <a:cs typeface="+mn-cs"/>
              </a:rPr>
              <a:t>torage account to access Azure Blob, Queue, Table, and File services.</a:t>
            </a:r>
          </a:p>
          <a:p>
            <a:pPr marL="171450" indent="-171450">
              <a:buFont typeface="Arial" panose="020B0604020202020204" pitchFamily="34" charset="0"/>
              <a:buChar char="•"/>
            </a:pPr>
            <a:r>
              <a:rPr lang="en-US" sz="900" b="0" i="0" kern="1200" dirty="0">
                <a:solidFill>
                  <a:schemeClr val="tx1"/>
                </a:solidFill>
                <a:effectLst/>
                <a:latin typeface="Segoe UI Light" pitchFamily="34" charset="0"/>
                <a:ea typeface="+mn-ea"/>
                <a:cs typeface="+mn-cs"/>
              </a:rPr>
              <a:t>After creating the storage account, set up a Machine Learning workspace</a:t>
            </a:r>
            <a:r>
              <a:rPr lang="en-US" sz="900" b="0" i="0" kern="1200" baseline="0" dirty="0">
                <a:solidFill>
                  <a:schemeClr val="tx1"/>
                </a:solidFill>
                <a:effectLst/>
                <a:latin typeface="Segoe UI Light" pitchFamily="34" charset="0"/>
                <a:ea typeface="+mn-ea"/>
                <a:cs typeface="+mn-cs"/>
              </a:rPr>
              <a:t> </a:t>
            </a:r>
            <a:r>
              <a:rPr lang="en-US" sz="900" b="0" i="0" kern="1200" dirty="0">
                <a:solidFill>
                  <a:schemeClr val="tx1"/>
                </a:solidFill>
                <a:effectLst/>
                <a:latin typeface="Segoe UI Light" pitchFamily="34" charset="0"/>
                <a:ea typeface="+mn-ea"/>
                <a:cs typeface="+mn-cs"/>
              </a:rPr>
              <a:t>in just a few steps. For this we just need</a:t>
            </a:r>
            <a:r>
              <a:rPr lang="en-US" sz="900" b="0" i="0" kern="1200" baseline="0" dirty="0">
                <a:solidFill>
                  <a:schemeClr val="tx1"/>
                </a:solidFill>
                <a:effectLst/>
                <a:latin typeface="Segoe UI Light" pitchFamily="34" charset="0"/>
                <a:ea typeface="+mn-ea"/>
                <a:cs typeface="+mn-cs"/>
              </a:rPr>
              <a:t> </a:t>
            </a:r>
            <a:r>
              <a:rPr lang="en-US" sz="900" b="0" i="0" kern="1200" dirty="0">
                <a:solidFill>
                  <a:schemeClr val="tx1"/>
                </a:solidFill>
                <a:effectLst/>
                <a:latin typeface="Segoe UI Light" pitchFamily="34" charset="0"/>
                <a:ea typeface="+mn-ea"/>
                <a:cs typeface="+mn-cs"/>
              </a:rPr>
              <a:t>to go to the Azure portal and click </a:t>
            </a:r>
            <a:r>
              <a:rPr lang="en-US" sz="900" b="1" i="0" kern="1200" dirty="0">
                <a:solidFill>
                  <a:schemeClr val="tx1"/>
                </a:solidFill>
                <a:effectLst/>
                <a:latin typeface="Segoe UI Light" pitchFamily="34" charset="0"/>
                <a:ea typeface="+mn-ea"/>
                <a:cs typeface="+mn-cs"/>
              </a:rPr>
              <a:t>New</a:t>
            </a:r>
            <a:r>
              <a:rPr lang="en-US" sz="900" b="0" i="0" kern="1200" dirty="0">
                <a:solidFill>
                  <a:schemeClr val="tx1"/>
                </a:solidFill>
                <a:effectLst/>
                <a:latin typeface="Segoe UI Light" pitchFamily="34" charset="0"/>
                <a:ea typeface="+mn-ea"/>
                <a:cs typeface="+mn-cs"/>
              </a:rPr>
              <a:t> on the bottom left of the screen. Select</a:t>
            </a:r>
            <a:r>
              <a:rPr lang="en-US" sz="900" b="0" i="0" kern="1200" baseline="0" dirty="0">
                <a:solidFill>
                  <a:schemeClr val="tx1"/>
                </a:solidFill>
                <a:effectLst/>
                <a:latin typeface="Segoe UI Light" pitchFamily="34" charset="0"/>
                <a:ea typeface="+mn-ea"/>
                <a:cs typeface="+mn-cs"/>
              </a:rPr>
              <a:t> </a:t>
            </a:r>
            <a:r>
              <a:rPr lang="en-US" sz="900" b="1" i="0" kern="1200" dirty="0">
                <a:solidFill>
                  <a:schemeClr val="tx1"/>
                </a:solidFill>
                <a:effectLst/>
                <a:latin typeface="Segoe UI Light" pitchFamily="34" charset="0"/>
                <a:ea typeface="+mn-ea"/>
                <a:cs typeface="+mn-cs"/>
              </a:rPr>
              <a:t>Data Services</a:t>
            </a:r>
            <a:r>
              <a:rPr lang="en-US" sz="900" i="0" kern="1200" dirty="0">
                <a:solidFill>
                  <a:schemeClr val="tx1"/>
                </a:solidFill>
                <a:effectLst/>
                <a:latin typeface="Segoe UI Light" pitchFamily="34" charset="0"/>
                <a:ea typeface="+mn-ea"/>
                <a:cs typeface="+mn-cs"/>
              </a:rPr>
              <a:t>, c</a:t>
            </a:r>
            <a:r>
              <a:rPr lang="en-US" sz="900" b="0" i="0" kern="1200" dirty="0">
                <a:solidFill>
                  <a:schemeClr val="tx1"/>
                </a:solidFill>
                <a:effectLst/>
                <a:latin typeface="Segoe UI Light" pitchFamily="34" charset="0"/>
                <a:ea typeface="+mn-ea"/>
                <a:cs typeface="+mn-cs"/>
              </a:rPr>
              <a:t>hoose </a:t>
            </a:r>
            <a:r>
              <a:rPr lang="en-US" sz="900" b="1" i="0" kern="1200" dirty="0">
                <a:solidFill>
                  <a:schemeClr val="tx1"/>
                </a:solidFill>
                <a:effectLst/>
                <a:latin typeface="Segoe UI Light" pitchFamily="34" charset="0"/>
                <a:ea typeface="+mn-ea"/>
                <a:cs typeface="+mn-cs"/>
              </a:rPr>
              <a:t>Machine Learning</a:t>
            </a:r>
            <a:r>
              <a:rPr lang="en-US" sz="900" b="0" i="0" kern="1200" dirty="0">
                <a:solidFill>
                  <a:schemeClr val="tx1"/>
                </a:solidFill>
                <a:effectLst/>
                <a:latin typeface="Segoe UI Light" pitchFamily="34" charset="0"/>
                <a:ea typeface="+mn-ea"/>
                <a:cs typeface="+mn-cs"/>
              </a:rPr>
              <a:t>,</a:t>
            </a:r>
            <a:r>
              <a:rPr lang="en-US" sz="900" b="0" i="0" kern="1200" baseline="0" dirty="0">
                <a:solidFill>
                  <a:schemeClr val="tx1"/>
                </a:solidFill>
                <a:effectLst/>
                <a:latin typeface="Segoe UI Light" pitchFamily="34" charset="0"/>
                <a:ea typeface="+mn-ea"/>
                <a:cs typeface="+mn-cs"/>
              </a:rPr>
              <a:t> and within a few clicks the Azure Machine Learning workspace is created.</a:t>
            </a: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900" b="0" i="0" kern="1200" dirty="0">
                <a:solidFill>
                  <a:schemeClr val="tx1"/>
                </a:solidFill>
                <a:effectLst/>
                <a:latin typeface="Segoe UI Light" pitchFamily="34" charset="0"/>
                <a:ea typeface="+mn-ea"/>
                <a:cs typeface="+mn-cs"/>
              </a:rPr>
              <a:t>Alternatively,</a:t>
            </a:r>
            <a:r>
              <a:rPr lang="en-US" sz="900" b="0" i="0" kern="1200" baseline="0" dirty="0">
                <a:solidFill>
                  <a:schemeClr val="tx1"/>
                </a:solidFill>
                <a:effectLst/>
                <a:latin typeface="Segoe UI Light" pitchFamily="34" charset="0"/>
                <a:ea typeface="+mn-ea"/>
                <a:cs typeface="+mn-cs"/>
              </a:rPr>
              <a:t> you can g</a:t>
            </a:r>
            <a:r>
              <a:rPr lang="en-US" sz="900" kern="1200" dirty="0">
                <a:solidFill>
                  <a:schemeClr val="tx1"/>
                </a:solidFill>
                <a:effectLst/>
                <a:latin typeface="Segoe UI Light" pitchFamily="34" charset="0"/>
                <a:ea typeface="+mn-ea"/>
                <a:cs typeface="+mn-cs"/>
              </a:rPr>
              <a:t>o to the </a:t>
            </a:r>
            <a:r>
              <a:rPr lang="en-US" sz="900" b="1" kern="1200" dirty="0">
                <a:solidFill>
                  <a:schemeClr val="tx1"/>
                </a:solidFill>
                <a:effectLst/>
                <a:latin typeface="Segoe UI Light" pitchFamily="34" charset="0"/>
                <a:ea typeface="+mn-ea"/>
                <a:cs typeface="+mn-cs"/>
              </a:rPr>
              <a:t>ML Studio </a:t>
            </a:r>
            <a:r>
              <a:rPr lang="en-US" sz="900" kern="1200" dirty="0">
                <a:solidFill>
                  <a:schemeClr val="tx1"/>
                </a:solidFill>
                <a:effectLst/>
                <a:latin typeface="Segoe UI Light" pitchFamily="34" charset="0"/>
                <a:ea typeface="+mn-ea"/>
                <a:cs typeface="+mn-cs"/>
              </a:rPr>
              <a:t>website directly by typing </a:t>
            </a:r>
            <a:r>
              <a:rPr lang="en-US" sz="900" b="1" u="none" strike="noStrike" kern="1200" dirty="0">
                <a:solidFill>
                  <a:schemeClr val="tx1"/>
                </a:solidFill>
                <a:effectLst/>
                <a:latin typeface="Segoe UI Light" pitchFamily="34" charset="0"/>
                <a:ea typeface="+mn-ea"/>
                <a:cs typeface="+mn-cs"/>
                <a:hlinkClick r:id="rId3"/>
              </a:rPr>
              <a:t>http://studio.azureml.net</a:t>
            </a:r>
            <a:r>
              <a:rPr lang="en-US" sz="900" kern="1200" dirty="0">
                <a:solidFill>
                  <a:schemeClr val="tx1"/>
                </a:solidFill>
                <a:effectLst/>
                <a:latin typeface="Segoe UI Light" pitchFamily="34" charset="0"/>
                <a:ea typeface="+mn-ea"/>
                <a:cs typeface="+mn-cs"/>
              </a:rPr>
              <a:t> in the IE</a:t>
            </a:r>
            <a:r>
              <a:rPr lang="en-US" sz="900" kern="1200" baseline="0" dirty="0">
                <a:solidFill>
                  <a:schemeClr val="tx1"/>
                </a:solidFill>
                <a:effectLst/>
                <a:latin typeface="Segoe UI Light" pitchFamily="34" charset="0"/>
                <a:ea typeface="+mn-ea"/>
                <a:cs typeface="+mn-cs"/>
              </a:rPr>
              <a:t> </a:t>
            </a:r>
            <a:r>
              <a:rPr lang="en-US" sz="900" kern="1200" dirty="0">
                <a:solidFill>
                  <a:schemeClr val="tx1"/>
                </a:solidFill>
                <a:effectLst/>
                <a:latin typeface="Segoe UI Light" pitchFamily="34" charset="0"/>
                <a:ea typeface="+mn-ea"/>
                <a:cs typeface="+mn-cs"/>
              </a:rPr>
              <a:t>address bar,</a:t>
            </a:r>
            <a:r>
              <a:rPr lang="en-US" sz="900" kern="1200" baseline="0" dirty="0">
                <a:solidFill>
                  <a:schemeClr val="tx1"/>
                </a:solidFill>
                <a:effectLst/>
                <a:latin typeface="Segoe UI Light" pitchFamily="34" charset="0"/>
                <a:ea typeface="+mn-ea"/>
                <a:cs typeface="+mn-cs"/>
              </a:rPr>
              <a:t> and then e</a:t>
            </a:r>
            <a:r>
              <a:rPr lang="en-US" sz="900" kern="1200" dirty="0">
                <a:solidFill>
                  <a:schemeClr val="tx1"/>
                </a:solidFill>
                <a:effectLst/>
                <a:latin typeface="Segoe UI Light" pitchFamily="34" charset="0"/>
                <a:ea typeface="+mn-ea"/>
                <a:cs typeface="+mn-cs"/>
              </a:rPr>
              <a:t>ntering the email address and password associated with your Azure subscription</a:t>
            </a:r>
            <a:r>
              <a:rPr lang="en-US" dirty="0"/>
              <a:t>.</a:t>
            </a:r>
            <a:endParaRPr lang="en-US" sz="900" b="0" i="0" kern="1200" dirty="0">
              <a:solidFill>
                <a:schemeClr val="tx1"/>
              </a:solidFill>
              <a:effectLst/>
              <a:latin typeface="Segoe UI Light" pitchFamily="34" charset="0"/>
              <a:ea typeface="+mn-ea"/>
              <a:cs typeface="+mn-cs"/>
            </a:endParaRPr>
          </a:p>
          <a:p>
            <a:r>
              <a:rPr lang="en-US" b="0" u="none" dirty="0"/>
              <a:t>Advantages</a:t>
            </a:r>
          </a:p>
          <a:p>
            <a:pPr marL="171450" indent="-171450">
              <a:buFont typeface="Arial" panose="020B0604020202020204" pitchFamily="34" charset="0"/>
              <a:buChar char="•"/>
            </a:pPr>
            <a:r>
              <a:rPr lang="en-US" dirty="0"/>
              <a:t>Advantages include </a:t>
            </a:r>
            <a:r>
              <a:rPr lang="en-US" baseline="0" dirty="0"/>
              <a:t>a simplified environment, a unified experimentation location, and a publishing feature for the API.</a:t>
            </a:r>
          </a:p>
          <a:p>
            <a:pPr marL="171450" indent="-171450">
              <a:buFont typeface="Arial" panose="020B0604020202020204" pitchFamily="34" charset="0"/>
              <a:buChar char="•"/>
            </a:pPr>
            <a:r>
              <a:rPr lang="en-US" sz="900" b="0" i="0" kern="1200" dirty="0">
                <a:solidFill>
                  <a:schemeClr val="tx1"/>
                </a:solidFill>
                <a:effectLst/>
                <a:latin typeface="Segoe UI Light" pitchFamily="34" charset="0"/>
                <a:ea typeface="+mn-ea"/>
                <a:cs typeface="+mn-cs"/>
              </a:rPr>
              <a:t>Azure Machine Learning has everything you need to create predictive analytics solutions in the cloud, from a large algorithm library, to a studio for building models, to an easy way to deploy your model as a web service.</a:t>
            </a:r>
          </a:p>
          <a:p>
            <a:pPr marL="171450" indent="-171450">
              <a:buFont typeface="Arial" panose="020B0604020202020204" pitchFamily="34" charset="0"/>
              <a:buChar char="•"/>
            </a:pPr>
            <a:r>
              <a:rPr lang="en-US" sz="900" b="0" i="0" kern="1200" dirty="0">
                <a:solidFill>
                  <a:schemeClr val="tx1"/>
                </a:solidFill>
                <a:effectLst/>
                <a:latin typeface="Segoe UI Light" pitchFamily="34" charset="0"/>
                <a:ea typeface="+mn-ea"/>
                <a:cs typeface="+mn-cs"/>
              </a:rPr>
              <a:t>Create predictive models in </a:t>
            </a:r>
            <a:r>
              <a:rPr lang="en-US" sz="900" b="0" i="0" u="none" strike="noStrike" kern="1200" dirty="0">
                <a:solidFill>
                  <a:schemeClr val="tx1"/>
                </a:solidFill>
                <a:effectLst/>
                <a:latin typeface="Segoe UI Light" pitchFamily="34" charset="0"/>
                <a:ea typeface="+mn-ea"/>
                <a:cs typeface="+mn-cs"/>
                <a:hlinkClick r:id="rId4"/>
              </a:rPr>
              <a:t>Machine Learning Studio</a:t>
            </a:r>
            <a:r>
              <a:rPr lang="en-US" sz="900" b="0" i="0" kern="1200" dirty="0">
                <a:solidFill>
                  <a:schemeClr val="tx1"/>
                </a:solidFill>
                <a:effectLst/>
                <a:latin typeface="Segoe UI Light" pitchFamily="34" charset="0"/>
                <a:ea typeface="+mn-ea"/>
                <a:cs typeface="+mn-cs"/>
              </a:rPr>
              <a:t>, a browser-based tool, by dragging, dropping, and connecting modules.</a:t>
            </a: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900" b="0" i="0" kern="1200" dirty="0">
                <a:solidFill>
                  <a:schemeClr val="tx1"/>
                </a:solidFill>
                <a:effectLst/>
                <a:latin typeface="Segoe UI Light" pitchFamily="34" charset="0"/>
                <a:ea typeface="+mn-ea"/>
                <a:cs typeface="+mn-cs"/>
              </a:rPr>
              <a:t>Use a large library of </a:t>
            </a:r>
            <a:r>
              <a:rPr lang="en-US" sz="900" b="0" i="0" u="none" strike="noStrike" kern="1200" dirty="0">
                <a:solidFill>
                  <a:schemeClr val="tx1"/>
                </a:solidFill>
                <a:effectLst/>
                <a:latin typeface="Segoe UI Light" pitchFamily="34" charset="0"/>
                <a:ea typeface="+mn-ea"/>
                <a:cs typeface="+mn-cs"/>
                <a:hlinkClick r:id="rId5"/>
              </a:rPr>
              <a:t>Machine Learning algorithms and modules</a:t>
            </a:r>
            <a:r>
              <a:rPr lang="en-US" sz="900" b="0" i="0" kern="1200" dirty="0">
                <a:solidFill>
                  <a:schemeClr val="tx1"/>
                </a:solidFill>
                <a:effectLst/>
                <a:latin typeface="Segoe UI Light" pitchFamily="34" charset="0"/>
                <a:ea typeface="+mn-ea"/>
                <a:cs typeface="+mn-cs"/>
              </a:rPr>
              <a:t> in Machine Learning Studio to jump-start your predictive models. Choose from a library of sample experiments, R and Python packages, and best-in-class algorithms from Microsoft businesses like Xbox and Bing. Extend Studio modules with your own custom </a:t>
            </a:r>
            <a:r>
              <a:rPr lang="en-US" sz="900" b="0" i="0" u="none" strike="noStrike" kern="1200" dirty="0">
                <a:solidFill>
                  <a:schemeClr val="tx1"/>
                </a:solidFill>
                <a:effectLst/>
                <a:latin typeface="Segoe UI Light" pitchFamily="34" charset="0"/>
                <a:ea typeface="+mn-ea"/>
                <a:cs typeface="+mn-cs"/>
                <a:hlinkClick r:id="rId6"/>
              </a:rPr>
              <a:t>R</a:t>
            </a:r>
            <a:r>
              <a:rPr lang="en-US" sz="900" b="0" i="0" kern="1200" dirty="0">
                <a:solidFill>
                  <a:schemeClr val="tx1"/>
                </a:solidFill>
                <a:effectLst/>
                <a:latin typeface="Segoe UI Light" pitchFamily="34" charset="0"/>
                <a:ea typeface="+mn-ea"/>
                <a:cs typeface="+mn-cs"/>
              </a:rPr>
              <a:t> and </a:t>
            </a:r>
            <a:r>
              <a:rPr lang="en-US" sz="900" b="0" i="0" u="none" strike="noStrike" kern="1200" dirty="0">
                <a:solidFill>
                  <a:schemeClr val="tx1"/>
                </a:solidFill>
                <a:effectLst/>
                <a:latin typeface="Segoe UI Light" pitchFamily="34" charset="0"/>
                <a:ea typeface="+mn-ea"/>
                <a:cs typeface="+mn-cs"/>
                <a:hlinkClick r:id="rId7"/>
              </a:rPr>
              <a:t>Python</a:t>
            </a:r>
            <a:r>
              <a:rPr lang="en-US" sz="900" b="0" i="0" kern="1200" dirty="0">
                <a:solidFill>
                  <a:schemeClr val="tx1"/>
                </a:solidFill>
                <a:effectLst/>
                <a:latin typeface="Segoe UI Light" pitchFamily="34" charset="0"/>
                <a:ea typeface="+mn-ea"/>
                <a:cs typeface="+mn-cs"/>
              </a:rPr>
              <a:t> scripts.</a:t>
            </a:r>
          </a:p>
          <a:p>
            <a:pPr marL="171450" indent="-171450">
              <a:buFont typeface="Arial" panose="020B0604020202020204" pitchFamily="34" charset="0"/>
              <a:buChar char="•"/>
            </a:pPr>
            <a:r>
              <a:rPr lang="en-US" sz="900" b="0" i="0" kern="1200" dirty="0">
                <a:solidFill>
                  <a:schemeClr val="tx1"/>
                </a:solidFill>
                <a:effectLst/>
                <a:latin typeface="Segoe UI Light" pitchFamily="34" charset="0"/>
                <a:ea typeface="+mn-ea"/>
                <a:cs typeface="+mn-cs"/>
              </a:rPr>
              <a:t>Purchase ready-to-consume web services from </a:t>
            </a:r>
            <a:r>
              <a:rPr lang="en-US" sz="900" b="0" i="0" u="none" strike="noStrike" kern="1200" dirty="0">
                <a:solidFill>
                  <a:schemeClr val="tx1"/>
                </a:solidFill>
                <a:effectLst/>
                <a:latin typeface="Segoe UI Light" pitchFamily="34" charset="0"/>
                <a:ea typeface="+mn-ea"/>
                <a:cs typeface="+mn-cs"/>
                <a:hlinkClick r:id="rId8"/>
              </a:rPr>
              <a:t>Microsoft Azure Marketplace</a:t>
            </a:r>
            <a:r>
              <a:rPr lang="en-US" sz="900" b="0" i="0" kern="1200" dirty="0">
                <a:solidFill>
                  <a:schemeClr val="tx1"/>
                </a:solidFill>
                <a:effectLst/>
                <a:latin typeface="Segoe UI Light" pitchFamily="34" charset="0"/>
                <a:ea typeface="+mn-ea"/>
                <a:cs typeface="+mn-cs"/>
              </a:rPr>
              <a:t>, such as Recommendations, Text Analytics, and Anomaly Detection.</a:t>
            </a:r>
          </a:p>
          <a:p>
            <a:pPr marL="171450" indent="-171450">
              <a:buFont typeface="Arial" panose="020B0604020202020204" pitchFamily="34" charset="0"/>
              <a:buChar char="•"/>
            </a:pPr>
            <a:r>
              <a:rPr lang="en-US" sz="900" b="0" i="0" kern="1200" dirty="0">
                <a:solidFill>
                  <a:schemeClr val="tx1"/>
                </a:solidFill>
                <a:effectLst/>
                <a:latin typeface="Segoe UI Light" pitchFamily="34" charset="0"/>
                <a:ea typeface="+mn-ea"/>
                <a:cs typeface="+mn-cs"/>
              </a:rPr>
              <a:t>You</a:t>
            </a:r>
            <a:r>
              <a:rPr lang="en-US" sz="900" b="0" i="0" kern="1200" baseline="0" dirty="0">
                <a:solidFill>
                  <a:schemeClr val="tx1"/>
                </a:solidFill>
                <a:effectLst/>
                <a:latin typeface="Segoe UI Light" pitchFamily="34" charset="0"/>
                <a:ea typeface="+mn-ea"/>
                <a:cs typeface="+mn-cs"/>
              </a:rPr>
              <a:t> can also op</a:t>
            </a:r>
            <a:r>
              <a:rPr lang="en-US" sz="900" b="0" i="0" kern="1200" dirty="0">
                <a:solidFill>
                  <a:schemeClr val="tx1"/>
                </a:solidFill>
                <a:effectLst/>
                <a:latin typeface="Segoe UI Light" pitchFamily="34" charset="0"/>
                <a:ea typeface="+mn-ea"/>
                <a:cs typeface="+mn-cs"/>
              </a:rPr>
              <a:t>erationalize your predictive analytics models.</a:t>
            </a:r>
          </a:p>
          <a:p>
            <a:pPr marL="171450" marR="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endParaRPr lang="en-US" sz="900" b="0" i="0" kern="1200" dirty="0">
              <a:solidFill>
                <a:schemeClr val="tx1"/>
              </a:solidFill>
              <a:effectLst/>
              <a:latin typeface="Segoe UI Light" pitchFamily="34" charset="0"/>
              <a:ea typeface="+mn-ea"/>
              <a:cs typeface="+mn-cs"/>
            </a:endParaRPr>
          </a:p>
          <a:p>
            <a:pPr marL="171450" indent="-171450">
              <a:buFont typeface="Arial" panose="020B0604020202020204" pitchFamily="34" charset="0"/>
              <a:buChar char="•"/>
            </a:pPr>
            <a:endParaRPr lang="en-US" sz="900" b="0" i="0" kern="1200" dirty="0">
              <a:solidFill>
                <a:schemeClr val="tx1"/>
              </a:solidFill>
              <a:effectLst/>
              <a:latin typeface="Segoe UI Light" pitchFamily="34" charset="0"/>
              <a:ea typeface="+mn-ea"/>
              <a:cs typeface="+mn-cs"/>
            </a:endParaRPr>
          </a:p>
          <a:p>
            <a:pPr marL="171450" indent="-171450">
              <a:buFont typeface="Arial" panose="020B0604020202020204" pitchFamily="34" charset="0"/>
              <a:buChar char="•"/>
            </a:pPr>
            <a:endParaRPr lang="en-US" baseline="0" dirty="0"/>
          </a:p>
          <a:p>
            <a:endParaRPr lang="en-US" baseline="0" dirty="0"/>
          </a:p>
          <a:p>
            <a:endParaRPr lang="en-US" baseline="0" dirty="0"/>
          </a:p>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7106890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emf"/><Relationship Id="rId1" Type="http://schemas.openxmlformats.org/officeDocument/2006/relationships/slideMaster" Target="../slideMasters/slideMaster7.xml"/><Relationship Id="rId4" Type="http://schemas.openxmlformats.org/officeDocument/2006/relationships/image" Target="../media/image17.jpeg"/></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7.xml"/></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png"/><Relationship Id="rId1" Type="http://schemas.openxmlformats.org/officeDocument/2006/relationships/slideMaster" Target="../slideMasters/slideMaster7.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7.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eg"/><Relationship Id="rId1" Type="http://schemas.openxmlformats.org/officeDocument/2006/relationships/slideMaster" Target="../slideMasters/slideMaster8.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8.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8.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8.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g"/><Relationship Id="rId1" Type="http://schemas.openxmlformats.org/officeDocument/2006/relationships/slideMaster" Target="../slideMasters/slideMaster9.xml"/></Relationships>
</file>

<file path=ppt/slideLayouts/_rels/slideLayout16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9.jpeg"/><Relationship Id="rId1" Type="http://schemas.openxmlformats.org/officeDocument/2006/relationships/slideMaster" Target="../slideMasters/slideMaster9.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9.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9.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9.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9.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9.xml"/></Relationships>
</file>

<file path=ppt/slideLayouts/_rels/slideLayout19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9.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9.xml.rels><?xml version="1.0" encoding="UTF-8" standalone="yes"?>
<Relationships xmlns="http://schemas.openxmlformats.org/package/2006/relationships"><Relationship Id="rId3" Type="http://schemas.openxmlformats.org/officeDocument/2006/relationships/slideMaster" Target="../slideMasters/slideMaster9.xml"/><Relationship Id="rId2" Type="http://schemas.openxmlformats.org/officeDocument/2006/relationships/tags" Target="../tags/tag9.xml"/><Relationship Id="rId1" Type="http://schemas.openxmlformats.org/officeDocument/2006/relationships/vmlDrawing" Target="../drawings/vmlDrawing2.vml"/><Relationship Id="rId5" Type="http://schemas.openxmlformats.org/officeDocument/2006/relationships/image" Target="../media/image10.emf"/><Relationship Id="rId4" Type="http://schemas.openxmlformats.org/officeDocument/2006/relationships/oleObject" Target="../embeddings/oleObject2.bin"/></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Master" Target="../slideMasters/slideMaster9.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6.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image" Target="../media/image35.jpeg"/><Relationship Id="rId1" Type="http://schemas.openxmlformats.org/officeDocument/2006/relationships/slideMaster" Target="../slideMasters/slideMaster10.xml"/></Relationships>
</file>

<file path=ppt/slideLayouts/_rels/slideLayout207.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image" Target="../media/image35.jpeg"/><Relationship Id="rId1" Type="http://schemas.openxmlformats.org/officeDocument/2006/relationships/slideMaster" Target="../slideMasters/slideMaster10.xml"/></Relationships>
</file>

<file path=ppt/slideLayouts/_rels/slideLayout208.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image" Target="../media/image37.png"/><Relationship Id="rId1" Type="http://schemas.openxmlformats.org/officeDocument/2006/relationships/slideMaster" Target="../slideMasters/slideMaster10.xml"/></Relationships>
</file>

<file path=ppt/slideLayouts/_rels/slideLayout209.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Master" Target="../slideMasters/slideMaster10.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Master" Target="../slideMasters/slideMaster10.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0.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3.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2.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Master" Target="../slideMasters/slideMaster10.xml"/></Relationships>
</file>

<file path=ppt/slideLayouts/_rels/slideLayout233.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1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1.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13.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7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1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8" Type="http://schemas.openxmlformats.org/officeDocument/2006/relationships/tags" Target="../tags/tag7.xml"/><Relationship Id="rId3" Type="http://schemas.openxmlformats.org/officeDocument/2006/relationships/tags" Target="../tags/tag2.xml"/><Relationship Id="rId7" Type="http://schemas.openxmlformats.org/officeDocument/2006/relationships/tags" Target="../tags/tag6.xml"/><Relationship Id="rId12" Type="http://schemas.openxmlformats.org/officeDocument/2006/relationships/image" Target="../media/image10.emf"/><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tags" Target="../tags/tag5.xml"/><Relationship Id="rId11" Type="http://schemas.openxmlformats.org/officeDocument/2006/relationships/oleObject" Target="../embeddings/oleObject1.bin"/><Relationship Id="rId5" Type="http://schemas.openxmlformats.org/officeDocument/2006/relationships/tags" Target="../tags/tag4.xml"/><Relationship Id="rId10" Type="http://schemas.openxmlformats.org/officeDocument/2006/relationships/slideMaster" Target="../slideMasters/slideMaster3.xml"/><Relationship Id="rId4" Type="http://schemas.openxmlformats.org/officeDocument/2006/relationships/tags" Target="../tags/tag3.xml"/><Relationship Id="rId9" Type="http://schemas.openxmlformats.org/officeDocument/2006/relationships/tags" Target="../tags/tag8.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jpg"/><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5.jpg"/><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669" y="2125678"/>
            <a:ext cx="9142769" cy="1828786"/>
          </a:xfrm>
          <a:noFill/>
        </p:spPr>
        <p:txBody>
          <a:bodyPr lIns="146304" tIns="91440" rIns="146304" bIns="91440" anchor="t" anchorCtr="0"/>
          <a:lstStyle>
            <a:lvl1pPr>
              <a:defRPr sz="5999" spc="-100"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667" y="3955790"/>
            <a:ext cx="9142771" cy="1828007"/>
          </a:xfrm>
          <a:noFill/>
        </p:spPr>
        <p:txBody>
          <a:bodyPr lIns="182880" tIns="146304" rIns="182880" bIns="146304">
            <a:noAutofit/>
          </a:bodyPr>
          <a:lstStyle>
            <a:lvl1pPr marL="0" indent="0">
              <a:spcBef>
                <a:spcPts val="0"/>
              </a:spcBef>
              <a:buNone/>
              <a:defRPr sz="3600" spc="0" baseline="0">
                <a:gradFill>
                  <a:gsLst>
                    <a:gs pos="5833">
                      <a:schemeClr val="tx1"/>
                    </a:gs>
                    <a:gs pos="53000">
                      <a:schemeClr val="tx1"/>
                    </a:gs>
                  </a:gsLst>
                  <a:lin ang="5400000" scaled="0"/>
                </a:gradFill>
                <a:latin typeface="+mj-lt"/>
              </a:defRPr>
            </a:lvl1pPr>
          </a:lstStyle>
          <a:p>
            <a:pPr lvl="0"/>
            <a:r>
              <a:rPr lang="en-US" dirty="0"/>
              <a:t>Speaker Name</a:t>
            </a:r>
          </a:p>
        </p:txBody>
      </p:sp>
      <p:sp>
        <p:nvSpPr>
          <p:cNvPr id="2" name="Footer Placeholder 1"/>
          <p:cNvSpPr>
            <a:spLocks noGrp="1"/>
          </p:cNvSpPr>
          <p:nvPr>
            <p:ph type="ftr" sz="quarter" idx="13"/>
          </p:nvPr>
        </p:nvSpPr>
        <p:spPr/>
        <p:txBody>
          <a:bodyPr/>
          <a:lstStyle/>
          <a:p>
            <a:r>
              <a:rPr lang="en-US" dirty="0"/>
              <a:t>Microsoft Confidential</a:t>
            </a:r>
          </a:p>
        </p:txBody>
      </p:sp>
      <p:sp>
        <p:nvSpPr>
          <p:cNvPr id="3" name="Slide Number Placeholder 2"/>
          <p:cNvSpPr>
            <a:spLocks noGrp="1"/>
          </p:cNvSpPr>
          <p:nvPr>
            <p:ph type="sldNum" sz="quarter" idx="14"/>
          </p:nvPr>
        </p:nvSpPr>
        <p:spPr/>
        <p:txBody>
          <a:bodyPr/>
          <a:lstStyle/>
          <a:p>
            <a:fld id="{27258FFF-F925-446B-8502-81C933981705}" type="slidenum">
              <a:rPr lang="en-US" smtClean="0"/>
              <a:pPr/>
              <a:t>‹#›</a:t>
            </a:fld>
            <a:endParaRPr lang="en-US" dirty="0"/>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64295" y="479775"/>
            <a:ext cx="1638874" cy="359162"/>
          </a:xfrm>
          <a:prstGeom prst="rect">
            <a:avLst/>
          </a:prstGeom>
        </p:spPr>
      </p:pic>
    </p:spTree>
    <p:extLst>
      <p:ext uri="{BB962C8B-B14F-4D97-AF65-F5344CB8AC3E}">
        <p14:creationId xmlns:p14="http://schemas.microsoft.com/office/powerpoint/2010/main" val="13412447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88" userDrawn="1">
          <p15:clr>
            <a:srgbClr val="C35EA4"/>
          </p15:clr>
        </p15:guide>
        <p15:guide id="2" pos="7545" userDrawn="1">
          <p15:clr>
            <a:srgbClr val="C35EA4"/>
          </p15:clr>
        </p15:guide>
        <p15:guide id="3" orient="horz" pos="302" userDrawn="1">
          <p15:clr>
            <a:srgbClr val="C35EA4"/>
          </p15:clr>
        </p15:guide>
        <p15:guide id="4" orient="horz" pos="4104" userDrawn="1">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288" y="296898"/>
            <a:ext cx="11924179" cy="1828766"/>
          </a:xfrm>
        </p:spPr>
        <p:txBody>
          <a:bodyPr/>
          <a:lstStyle>
            <a:lvl1pPr>
              <a:defRPr sz="5799">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05" y="2597166"/>
            <a:ext cx="7314266" cy="517065"/>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1200763401"/>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userDrawn="1">
  <p:cSld name="2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13246459"/>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vl1pPr>
          </a:lstStyle>
          <a:p>
            <a:r>
              <a:rPr lang="en-US"/>
              <a:t>Click to edit Master title style</a:t>
            </a:r>
            <a:endParaRPr lang="en-US" dirty="0"/>
          </a:p>
        </p:txBody>
      </p:sp>
    </p:spTree>
    <p:extLst>
      <p:ext uri="{BB962C8B-B14F-4D97-AF65-F5344CB8AC3E}">
        <p14:creationId xmlns:p14="http://schemas.microsoft.com/office/powerpoint/2010/main" val="3826279387"/>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cSld name="1_Blank">
    <p:spTree>
      <p:nvGrpSpPr>
        <p:cNvPr id="1" name=""/>
        <p:cNvGrpSpPr/>
        <p:nvPr/>
      </p:nvGrpSpPr>
      <p:grpSpPr>
        <a:xfrm>
          <a:off x="0" y="0"/>
          <a:ext cx="0" cy="0"/>
          <a:chOff x="0" y="0"/>
          <a:chExt cx="0" cy="0"/>
        </a:xfrm>
      </p:grpSpPr>
      <p:sp>
        <p:nvSpPr>
          <p:cNvPr id="6" name="Text Placeholder 23"/>
          <p:cNvSpPr>
            <a:spLocks noGrp="1"/>
          </p:cNvSpPr>
          <p:nvPr>
            <p:ph type="body" sz="quarter" idx="14" hasCustomPrompt="1"/>
          </p:nvPr>
        </p:nvSpPr>
        <p:spPr>
          <a:xfrm>
            <a:off x="11657708" y="6651414"/>
            <a:ext cx="777180" cy="297646"/>
          </a:xfrm>
          <a:prstGeom prst="rect">
            <a:avLst/>
          </a:prstGeom>
        </p:spPr>
        <p:txBody>
          <a:bodyPr anchor="ctr"/>
          <a:lstStyle>
            <a:lvl1pPr marL="0" indent="0" algn="r">
              <a:buNone/>
              <a:defRPr sz="816">
                <a:solidFill>
                  <a:schemeClr val="tx1"/>
                </a:solidFill>
              </a:defRPr>
            </a:lvl1pPr>
          </a:lstStyle>
          <a:p>
            <a:fld id="{13C7C2A1-6219-4FFB-8871-7AF0864EFB3F}" type="slidenum">
              <a:rPr lang="en-US" smtClean="0"/>
              <a:t>‹#›</a:t>
            </a:fld>
            <a:endParaRPr lang="en-US" dirty="0"/>
          </a:p>
        </p:txBody>
      </p:sp>
      <p:sp>
        <p:nvSpPr>
          <p:cNvPr id="2" name="Footer Placeholder 1"/>
          <p:cNvSpPr>
            <a:spLocks noGrp="1"/>
          </p:cNvSpPr>
          <p:nvPr>
            <p:ph type="ftr" sz="quarter" idx="15"/>
          </p:nvPr>
        </p:nvSpPr>
        <p:spPr>
          <a:xfrm>
            <a:off x="3108724" y="6606831"/>
            <a:ext cx="8548985" cy="387694"/>
          </a:xfrm>
          <a:prstGeom prst="rect">
            <a:avLst/>
          </a:prstGeom>
        </p:spPr>
        <p:txBody>
          <a:bodyPr/>
          <a:lstStyle/>
          <a:p>
            <a:pPr defTabSz="932415"/>
            <a:endParaRPr lang="en-US" dirty="0">
              <a:solidFill>
                <a:srgbClr val="505050"/>
              </a:solidFill>
            </a:endParaRPr>
          </a:p>
        </p:txBody>
      </p:sp>
      <p:sp>
        <p:nvSpPr>
          <p:cNvPr id="3" name="Slide Number Placeholder 2"/>
          <p:cNvSpPr>
            <a:spLocks noGrp="1"/>
          </p:cNvSpPr>
          <p:nvPr>
            <p:ph type="sldNum" sz="quarter" idx="16"/>
          </p:nvPr>
        </p:nvSpPr>
        <p:spPr>
          <a:xfrm>
            <a:off x="11657711" y="6606838"/>
            <a:ext cx="777179" cy="387693"/>
          </a:xfrm>
          <a:prstGeom prst="rect">
            <a:avLst/>
          </a:prstGeom>
        </p:spPr>
        <p:txBody>
          <a:bodyPr/>
          <a:lstStyle/>
          <a:p>
            <a:pPr defTabSz="932415"/>
            <a:fld id="{FAADACFB-7C71-4E89-89D2-7BBA40B7BFA9}" type="slidenum">
              <a:rPr lang="en-US" smtClean="0">
                <a:solidFill>
                  <a:srgbClr val="505050"/>
                </a:solidFill>
              </a:rPr>
              <a:pPr defTabSz="932415"/>
              <a:t>‹#›</a:t>
            </a:fld>
            <a:endParaRPr lang="en-US" dirty="0">
              <a:solidFill>
                <a:srgbClr val="505050"/>
              </a:solidFill>
            </a:endParaRPr>
          </a:p>
        </p:txBody>
      </p:sp>
    </p:spTree>
    <p:extLst>
      <p:ext uri="{BB962C8B-B14F-4D97-AF65-F5344CB8AC3E}">
        <p14:creationId xmlns:p14="http://schemas.microsoft.com/office/powerpoint/2010/main" val="3935042224"/>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userDrawn="1">
  <p:cSld name="1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5197"/>
            </a:lvl1pPr>
          </a:lstStyle>
          <a:p>
            <a:r>
              <a:rPr lang="en-US" dirty="0"/>
              <a:t>Click to edit Master title style</a:t>
            </a:r>
          </a:p>
        </p:txBody>
      </p:sp>
    </p:spTree>
    <p:extLst>
      <p:ext uri="{BB962C8B-B14F-4D97-AF65-F5344CB8AC3E}">
        <p14:creationId xmlns:p14="http://schemas.microsoft.com/office/powerpoint/2010/main" val="1386315410"/>
      </p:ext>
    </p:extLst>
  </p:cSld>
  <p:clrMapOvr>
    <a:masterClrMapping/>
  </p:clrMapOvr>
  <p:transition spd="slow">
    <p:wipe dir="r"/>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669" y="2125678"/>
            <a:ext cx="9142769" cy="1828786"/>
          </a:xfrm>
          <a:noFill/>
        </p:spPr>
        <p:txBody>
          <a:bodyPr lIns="146304" tIns="91440" rIns="146304" bIns="91440" anchor="t" anchorCtr="0"/>
          <a:lstStyle>
            <a:lvl1pPr>
              <a:defRPr sz="5999" spc="-100"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667" y="3955790"/>
            <a:ext cx="9142771" cy="1828007"/>
          </a:xfrm>
          <a:noFill/>
        </p:spPr>
        <p:txBody>
          <a:bodyPr lIns="182880" tIns="146304" rIns="182880" bIns="146304">
            <a:noAutofit/>
          </a:bodyPr>
          <a:lstStyle>
            <a:lvl1pPr marL="0" indent="0">
              <a:spcBef>
                <a:spcPts val="0"/>
              </a:spcBef>
              <a:buNone/>
              <a:defRPr sz="3599" spc="0" baseline="0">
                <a:gradFill>
                  <a:gsLst>
                    <a:gs pos="5833">
                      <a:schemeClr val="tx1"/>
                    </a:gs>
                    <a:gs pos="53000">
                      <a:schemeClr val="tx1"/>
                    </a:gs>
                  </a:gsLst>
                  <a:lin ang="5400000" scaled="0"/>
                </a:gradFill>
                <a:latin typeface="+mj-lt"/>
              </a:defRPr>
            </a:lvl1pPr>
          </a:lstStyle>
          <a:p>
            <a:pPr lvl="0"/>
            <a:r>
              <a:rPr lang="en-US" dirty="0"/>
              <a:t>Speaker Name</a:t>
            </a:r>
          </a:p>
        </p:txBody>
      </p:sp>
      <p:sp>
        <p:nvSpPr>
          <p:cNvPr id="2" name="Footer Placeholder 1"/>
          <p:cNvSpPr>
            <a:spLocks noGrp="1"/>
          </p:cNvSpPr>
          <p:nvPr>
            <p:ph type="ftr" sz="quarter" idx="13"/>
          </p:nvPr>
        </p:nvSpPr>
        <p:spPr/>
        <p:txBody>
          <a:bodyPr/>
          <a:lstStyle/>
          <a:p>
            <a:r>
              <a:rPr dirty="0">
                <a:gradFill>
                  <a:gsLst>
                    <a:gs pos="2239">
                      <a:srgbClr val="FFFFFF"/>
                    </a:gs>
                    <a:gs pos="11940">
                      <a:srgbClr val="FFFFFF"/>
                    </a:gs>
                  </a:gsLst>
                  <a:lin ang="5400000" scaled="0"/>
                </a:gra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FFFFFF"/>
                    </a:gs>
                    <a:gs pos="11940">
                      <a:srgbClr val="FFFFFF"/>
                    </a:gs>
                  </a:gsLst>
                  <a:lin ang="5400000" scaled="0"/>
                </a:gradFill>
              </a:rPr>
              <a:pPr/>
              <a:t>‹#›</a:t>
            </a:fld>
            <a:endParaRPr dirty="0">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64296" y="479775"/>
            <a:ext cx="1638874" cy="359162"/>
          </a:xfrm>
          <a:prstGeom prst="rect">
            <a:avLst/>
          </a:prstGeom>
        </p:spPr>
      </p:pic>
    </p:spTree>
    <p:extLst>
      <p:ext uri="{BB962C8B-B14F-4D97-AF65-F5344CB8AC3E}">
        <p14:creationId xmlns:p14="http://schemas.microsoft.com/office/powerpoint/2010/main" val="31424519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88" userDrawn="1">
          <p15:clr>
            <a:srgbClr val="C35EA4"/>
          </p15:clr>
        </p15:guide>
        <p15:guide id="2" pos="7545" userDrawn="1">
          <p15:clr>
            <a:srgbClr val="C35EA4"/>
          </p15:clr>
        </p15:guide>
        <p15:guide id="3" orient="horz" pos="302" userDrawn="1">
          <p15:clr>
            <a:srgbClr val="C35EA4"/>
          </p15:clr>
        </p15:guide>
        <p15:guide id="4" orient="horz" pos="4104" userDrawn="1">
          <p15:clr>
            <a:srgbClr val="C35EA4"/>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6135559"/>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Slide Blue">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2" y="1"/>
            <a:ext cx="12434888" cy="738536"/>
          </a:xfrm>
        </p:spPr>
        <p:txBody>
          <a:bodyPr/>
          <a:lstStyle>
            <a:lvl1pPr marL="0" indent="0">
              <a:buNone/>
              <a:defRPr/>
            </a:lvl1pPr>
          </a:lstStyle>
          <a:p>
            <a:endParaRPr lang="en-US" dirty="0"/>
          </a:p>
        </p:txBody>
      </p:sp>
      <p:sp>
        <p:nvSpPr>
          <p:cNvPr id="5" name="Title 4"/>
          <p:cNvSpPr>
            <a:spLocks noGrp="1"/>
          </p:cNvSpPr>
          <p:nvPr>
            <p:ph type="title"/>
          </p:nvPr>
        </p:nvSpPr>
        <p:spPr>
          <a:xfrm>
            <a:off x="274285" y="307612"/>
            <a:ext cx="5486018" cy="917575"/>
          </a:xfrm>
        </p:spPr>
        <p:txBody>
          <a:bodyPr/>
          <a:lstStyle>
            <a:lvl1pPr>
              <a:defRPr sz="5999">
                <a:gradFill>
                  <a:gsLst>
                    <a:gs pos="8850">
                      <a:srgbClr val="FFFFFF"/>
                    </a:gs>
                    <a:gs pos="34000">
                      <a:srgbClr val="FFFFFF"/>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502564868"/>
      </p:ext>
    </p:extLst>
  </p:cSld>
  <p:clrMapOvr>
    <a:masterClrMapping/>
  </p:clrMapOvr>
  <p:transition>
    <p:fade/>
  </p:transition>
  <p:extLst mod="1">
    <p:ext uri="{DCECCB84-F9BA-43D5-87BE-67443E8EF086}">
      <p15:sldGuideLst xmlns:p15="http://schemas.microsoft.com/office/powerpoint/2012/main">
        <p15:guide id="1" orient="horz" pos="4104" userDrawn="1">
          <p15:clr>
            <a:srgbClr val="C35EA4"/>
          </p15:clr>
        </p15:guide>
        <p15:guide id="2" pos="288" userDrawn="1">
          <p15:clr>
            <a:srgbClr val="C35EA4"/>
          </p15:clr>
        </p15:guide>
        <p15:guide id="3" orient="horz" pos="302" userDrawn="1">
          <p15:clr>
            <a:srgbClr val="C35EA4"/>
          </p15:clr>
        </p15:guide>
        <p15:guide id="4" pos="7545" userDrawn="1">
          <p15:clr>
            <a:srgbClr val="C35EA4"/>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Box &amp; Photo">
    <p:bg bwMode="ltGray">
      <p:bgPr>
        <a:solidFill>
          <a:schemeClr val="accent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2" y="1"/>
            <a:ext cx="12434888" cy="738536"/>
          </a:xfrm>
        </p:spPr>
        <p:txBody>
          <a:bodyPr/>
          <a:lstStyle/>
          <a:p>
            <a:endParaRPr lang="en-US" dirty="0"/>
          </a:p>
        </p:txBody>
      </p:sp>
      <p:sp>
        <p:nvSpPr>
          <p:cNvPr id="2" name="Title 1"/>
          <p:cNvSpPr>
            <a:spLocks noGrp="1"/>
          </p:cNvSpPr>
          <p:nvPr>
            <p:ph type="title"/>
          </p:nvPr>
        </p:nvSpPr>
        <p:spPr>
          <a:xfrm>
            <a:off x="274286" y="1211263"/>
            <a:ext cx="4571735" cy="4572000"/>
          </a:xfrm>
        </p:spPr>
        <p:txBody>
          <a:bodyPr/>
          <a:lstStyle>
            <a:lvl1pPr>
              <a:defRPr sz="4799"/>
            </a:lvl1pPr>
          </a:lstStyle>
          <a:p>
            <a:r>
              <a:rPr lang="en-US" dirty="0"/>
              <a:t>Click to edit Master title style</a:t>
            </a:r>
          </a:p>
        </p:txBody>
      </p:sp>
    </p:spTree>
    <p:extLst>
      <p:ext uri="{BB962C8B-B14F-4D97-AF65-F5344CB8AC3E}">
        <p14:creationId xmlns:p14="http://schemas.microsoft.com/office/powerpoint/2010/main" val="648787855"/>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1_Title Only">
    <p:bg bwMode="gray">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9894102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Small Title Only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Tree>
    <p:extLst>
      <p:ext uri="{BB962C8B-B14F-4D97-AF65-F5344CB8AC3E}">
        <p14:creationId xmlns:p14="http://schemas.microsoft.com/office/powerpoint/2010/main" val="3089395652"/>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286" y="296902"/>
            <a:ext cx="11723678" cy="914365"/>
          </a:xfrm>
        </p:spPr>
        <p:txBody>
          <a:bodyPr/>
          <a:lstStyle>
            <a:lvl1pPr>
              <a:defRPr sz="5799">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03" y="1697066"/>
            <a:ext cx="10971400" cy="189898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45317181"/>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Section Title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80298" y="1759884"/>
            <a:ext cx="3474296" cy="3474760"/>
          </a:xfrm>
        </p:spPr>
        <p:txBody>
          <a:bodyPr/>
          <a:lstStyle>
            <a:lvl1pPr>
              <a:defRPr>
                <a:gradFill>
                  <a:gsLst>
                    <a:gs pos="26549">
                      <a:schemeClr val="tx1"/>
                    </a:gs>
                    <a:gs pos="57000">
                      <a:schemeClr val="tx1"/>
                    </a:gs>
                  </a:gsLst>
                  <a:lin ang="5400000" scaled="0"/>
                </a:gradFill>
              </a:defRPr>
            </a:lvl1pPr>
          </a:lstStyle>
          <a:p>
            <a:r>
              <a:rPr lang="en-US" dirty="0"/>
              <a:t>Click to edit Master title style </a:t>
            </a:r>
          </a:p>
        </p:txBody>
      </p:sp>
      <p:sp>
        <p:nvSpPr>
          <p:cNvPr id="3" name="Rectangle 2"/>
          <p:cNvSpPr/>
          <p:nvPr userDrawn="1"/>
        </p:nvSpPr>
        <p:spPr bwMode="auto">
          <a:xfrm>
            <a:off x="3931735" y="1211263"/>
            <a:ext cx="548561"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1" tIns="146264" rIns="182831" bIns="146264" numCol="1" spcCol="0" rtlCol="0" fromWordArt="0" anchor="t" anchorCtr="0" forceAA="0" compatLnSpc="1">
            <a:prstTxWarp prst="textNoShape">
              <a:avLst/>
            </a:prstTxWarp>
            <a:noAutofit/>
          </a:bodyPr>
          <a:lstStyle/>
          <a:p>
            <a:pPr algn="ctr" defTabSz="932146"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7954592" y="5234643"/>
            <a:ext cx="548561"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1" tIns="146264" rIns="182831" bIns="146264" numCol="1" spcCol="0" rtlCol="0" fromWordArt="0" anchor="t" anchorCtr="0" forceAA="0" compatLnSpc="1">
            <a:prstTxWarp prst="textNoShape">
              <a:avLst/>
            </a:prstTxWarp>
            <a:noAutofit/>
          </a:bodyPr>
          <a:lstStyle/>
          <a:p>
            <a:pPr algn="ctr" defTabSz="932146"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3931735" y="5234643"/>
            <a:ext cx="548561"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1" tIns="146264" rIns="182831" bIns="146264" numCol="1" spcCol="0" rtlCol="0" fromWordArt="0" anchor="t" anchorCtr="0" forceAA="0" compatLnSpc="1">
            <a:prstTxWarp prst="textNoShape">
              <a:avLst/>
            </a:prstTxWarp>
            <a:noAutofit/>
          </a:bodyPr>
          <a:lstStyle/>
          <a:p>
            <a:pPr algn="ctr" defTabSz="932146"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7954592" y="1211263"/>
            <a:ext cx="548561"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1" tIns="146264" rIns="182831" bIns="146264" numCol="1" spcCol="0" rtlCol="0" fromWordArt="0" anchor="t" anchorCtr="0" forceAA="0" compatLnSpc="1">
            <a:prstTxWarp prst="textNoShape">
              <a:avLst/>
            </a:prstTxWarp>
            <a:noAutofit/>
          </a:bodyPr>
          <a:lstStyle/>
          <a:p>
            <a:pPr algn="ctr" defTabSz="932146"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840275868"/>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amp; 8 Categories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gradFill>
                  <a:gsLst>
                    <a:gs pos="4425">
                      <a:schemeClr val="tx1"/>
                    </a:gs>
                    <a:gs pos="20000">
                      <a:schemeClr val="tx1"/>
                    </a:gs>
                  </a:gsLst>
                  <a:lin ang="5400000" scaled="0"/>
                </a:gradFill>
              </a:defRPr>
            </a:lvl1pPr>
          </a:lstStyle>
          <a:p>
            <a:r>
              <a:rPr lang="en-US" dirty="0"/>
              <a:t>Click to edit Master title style</a:t>
            </a:r>
          </a:p>
        </p:txBody>
      </p:sp>
      <p:sp>
        <p:nvSpPr>
          <p:cNvPr id="22" name="Text Placeholder 26"/>
          <p:cNvSpPr>
            <a:spLocks noGrp="1"/>
          </p:cNvSpPr>
          <p:nvPr>
            <p:ph type="body" sz="quarter" idx="38" hasCustomPrompt="1"/>
          </p:nvPr>
        </p:nvSpPr>
        <p:spPr>
          <a:xfrm>
            <a:off x="279306" y="4137023"/>
            <a:ext cx="2742850" cy="2560671"/>
          </a:xfrm>
          <a:prstGeom prst="rect">
            <a:avLst/>
          </a:prstGeom>
          <a:solidFill>
            <a:srgbClr val="00188F"/>
          </a:solidFill>
        </p:spPr>
        <p:txBody>
          <a:bodyPr lIns="182880" tIns="146304" rIns="182880" bIns="146304">
            <a:noAutofit/>
          </a:bodyPr>
          <a:lstStyle>
            <a:lvl1pPr marL="0" indent="0">
              <a:lnSpc>
                <a:spcPct val="90000"/>
              </a:lnSpc>
              <a:spcBef>
                <a:spcPts val="0"/>
              </a:spcBef>
              <a:spcAft>
                <a:spcPts val="600"/>
              </a:spcAft>
              <a:buFontTx/>
              <a:buNone/>
              <a:defRPr sz="1199" b="0">
                <a:gradFill>
                  <a:gsLst>
                    <a:gs pos="15929">
                      <a:schemeClr val="tx1"/>
                    </a:gs>
                    <a:gs pos="41000">
                      <a:schemeClr val="tx1"/>
                    </a:gs>
                  </a:gsLst>
                  <a:lin ang="5400000" scaled="0"/>
                </a:gradFill>
                <a:latin typeface="+mn-lt"/>
                <a:cs typeface="Segoe Pro"/>
              </a:defRPr>
            </a:lvl1pPr>
            <a:lvl2pPr marL="342747" indent="0">
              <a:buFontTx/>
              <a:buNone/>
              <a:defRPr/>
            </a:lvl2pPr>
            <a:lvl3pPr marL="571244" indent="0">
              <a:buFontTx/>
              <a:buNone/>
              <a:defRPr/>
            </a:lvl3pPr>
            <a:lvl4pPr marL="799741" indent="0">
              <a:buFontTx/>
              <a:buNone/>
              <a:defRPr/>
            </a:lvl4pPr>
            <a:lvl5pPr marL="1028238" indent="0">
              <a:buFontTx/>
              <a:buNone/>
              <a:defRPr/>
            </a:lvl5pPr>
          </a:lstStyle>
          <a:p>
            <a:pPr lvl="0"/>
            <a:r>
              <a:rPr lang="en-US" dirty="0"/>
              <a:t>Click to edit </a:t>
            </a:r>
            <a:br>
              <a:rPr lang="en-US" dirty="0"/>
            </a:br>
            <a:r>
              <a:rPr lang="en-US" dirty="0"/>
              <a:t>Master text styles</a:t>
            </a:r>
          </a:p>
        </p:txBody>
      </p:sp>
      <p:sp>
        <p:nvSpPr>
          <p:cNvPr id="23" name="Text Placeholder 26"/>
          <p:cNvSpPr>
            <a:spLocks noGrp="1"/>
          </p:cNvSpPr>
          <p:nvPr>
            <p:ph type="body" sz="quarter" idx="39" hasCustomPrompt="1"/>
          </p:nvPr>
        </p:nvSpPr>
        <p:spPr>
          <a:xfrm>
            <a:off x="3144231" y="4137025"/>
            <a:ext cx="2742565" cy="2560643"/>
          </a:xfrm>
          <a:prstGeom prst="rect">
            <a:avLst/>
          </a:prstGeom>
          <a:solidFill>
            <a:srgbClr val="00188F"/>
          </a:solidFill>
        </p:spPr>
        <p:txBody>
          <a:bodyPr lIns="182880" tIns="146304" rIns="182880" bIns="146304">
            <a:noAutofit/>
          </a:bodyPr>
          <a:lstStyle>
            <a:lvl1pPr marL="0" indent="0">
              <a:lnSpc>
                <a:spcPts val="1440"/>
              </a:lnSpc>
              <a:spcBef>
                <a:spcPts val="0"/>
              </a:spcBef>
              <a:spcAft>
                <a:spcPts val="600"/>
              </a:spcAft>
              <a:buFontTx/>
              <a:buNone/>
              <a:defRPr sz="1199" b="0">
                <a:gradFill>
                  <a:gsLst>
                    <a:gs pos="15929">
                      <a:schemeClr val="tx1"/>
                    </a:gs>
                    <a:gs pos="41000">
                      <a:schemeClr val="tx1"/>
                    </a:gs>
                  </a:gsLst>
                  <a:lin ang="5400000" scaled="0"/>
                </a:gradFill>
                <a:latin typeface="+mn-lt"/>
                <a:cs typeface="Segoe Pro"/>
              </a:defRPr>
            </a:lvl1pPr>
            <a:lvl2pPr marL="342747" indent="0">
              <a:buFontTx/>
              <a:buNone/>
              <a:defRPr/>
            </a:lvl2pPr>
            <a:lvl3pPr marL="571244" indent="0">
              <a:buFontTx/>
              <a:buNone/>
              <a:defRPr/>
            </a:lvl3pPr>
            <a:lvl4pPr marL="799741" indent="0">
              <a:buFontTx/>
              <a:buNone/>
              <a:defRPr/>
            </a:lvl4pPr>
            <a:lvl5pPr marL="1028238" indent="0">
              <a:buFontTx/>
              <a:buNone/>
              <a:defRPr/>
            </a:lvl5pPr>
          </a:lstStyle>
          <a:p>
            <a:pPr lvl="0"/>
            <a:r>
              <a:rPr lang="en-US" dirty="0"/>
              <a:t>Click to edit </a:t>
            </a:r>
            <a:br>
              <a:rPr lang="en-US" dirty="0"/>
            </a:br>
            <a:r>
              <a:rPr lang="en-US" dirty="0"/>
              <a:t>Master text styles</a:t>
            </a:r>
          </a:p>
        </p:txBody>
      </p:sp>
      <p:sp>
        <p:nvSpPr>
          <p:cNvPr id="24" name="Text Placeholder 26"/>
          <p:cNvSpPr>
            <a:spLocks noGrp="1"/>
          </p:cNvSpPr>
          <p:nvPr>
            <p:ph type="body" sz="quarter" idx="41" hasCustomPrompt="1"/>
          </p:nvPr>
        </p:nvSpPr>
        <p:spPr>
          <a:xfrm>
            <a:off x="8873511" y="4137025"/>
            <a:ext cx="2742565" cy="2560643"/>
          </a:xfrm>
          <a:prstGeom prst="rect">
            <a:avLst/>
          </a:prstGeom>
          <a:solidFill>
            <a:srgbClr val="00188F"/>
          </a:solidFill>
        </p:spPr>
        <p:txBody>
          <a:bodyPr lIns="182880" tIns="146304" rIns="182880" bIns="146304">
            <a:noAutofit/>
          </a:bodyPr>
          <a:lstStyle>
            <a:lvl1pPr marL="0" indent="0">
              <a:lnSpc>
                <a:spcPts val="1440"/>
              </a:lnSpc>
              <a:spcBef>
                <a:spcPts val="0"/>
              </a:spcBef>
              <a:spcAft>
                <a:spcPts val="600"/>
              </a:spcAft>
              <a:buFontTx/>
              <a:buNone/>
              <a:defRPr sz="1199" b="0">
                <a:gradFill>
                  <a:gsLst>
                    <a:gs pos="15929">
                      <a:schemeClr val="tx1"/>
                    </a:gs>
                    <a:gs pos="41000">
                      <a:schemeClr val="tx1"/>
                    </a:gs>
                  </a:gsLst>
                  <a:lin ang="5400000" scaled="0"/>
                </a:gradFill>
                <a:latin typeface="+mn-lt"/>
                <a:cs typeface="Segoe Pro"/>
              </a:defRPr>
            </a:lvl1pPr>
            <a:lvl2pPr marL="342747" indent="0">
              <a:buFontTx/>
              <a:buNone/>
              <a:defRPr/>
            </a:lvl2pPr>
            <a:lvl3pPr marL="571244" indent="0">
              <a:buFontTx/>
              <a:buNone/>
              <a:defRPr/>
            </a:lvl3pPr>
            <a:lvl4pPr marL="799741" indent="0">
              <a:buFontTx/>
              <a:buNone/>
              <a:defRPr/>
            </a:lvl4pPr>
            <a:lvl5pPr marL="1028238" indent="0">
              <a:buFontTx/>
              <a:buNone/>
              <a:defRPr/>
            </a:lvl5pPr>
          </a:lstStyle>
          <a:p>
            <a:pPr lvl="0"/>
            <a:r>
              <a:rPr lang="en-US" dirty="0"/>
              <a:t>Click to edit </a:t>
            </a:r>
            <a:br>
              <a:rPr lang="en-US" dirty="0"/>
            </a:br>
            <a:r>
              <a:rPr lang="en-US" dirty="0"/>
              <a:t>Master text styles</a:t>
            </a:r>
          </a:p>
        </p:txBody>
      </p:sp>
      <p:sp>
        <p:nvSpPr>
          <p:cNvPr id="25" name="Text Placeholder 26"/>
          <p:cNvSpPr>
            <a:spLocks noGrp="1"/>
          </p:cNvSpPr>
          <p:nvPr>
            <p:ph type="body" sz="quarter" idx="42" hasCustomPrompt="1"/>
          </p:nvPr>
        </p:nvSpPr>
        <p:spPr>
          <a:xfrm>
            <a:off x="6008870" y="4137025"/>
            <a:ext cx="2742565" cy="2560643"/>
          </a:xfrm>
          <a:prstGeom prst="rect">
            <a:avLst/>
          </a:prstGeom>
          <a:solidFill>
            <a:srgbClr val="00188F"/>
          </a:solidFill>
        </p:spPr>
        <p:txBody>
          <a:bodyPr lIns="182880" tIns="146304" rIns="182880" bIns="146304">
            <a:noAutofit/>
          </a:bodyPr>
          <a:lstStyle>
            <a:lvl1pPr marL="0" indent="0">
              <a:lnSpc>
                <a:spcPts val="1440"/>
              </a:lnSpc>
              <a:spcBef>
                <a:spcPts val="0"/>
              </a:spcBef>
              <a:spcAft>
                <a:spcPts val="600"/>
              </a:spcAft>
              <a:buFontTx/>
              <a:buNone/>
              <a:defRPr sz="1199" b="0">
                <a:gradFill>
                  <a:gsLst>
                    <a:gs pos="15929">
                      <a:schemeClr val="tx1"/>
                    </a:gs>
                    <a:gs pos="41000">
                      <a:schemeClr val="tx1"/>
                    </a:gs>
                  </a:gsLst>
                  <a:lin ang="5400000" scaled="0"/>
                </a:gradFill>
                <a:latin typeface="+mn-lt"/>
                <a:cs typeface="Segoe Pro"/>
              </a:defRPr>
            </a:lvl1pPr>
            <a:lvl2pPr marL="342747" indent="0">
              <a:buFontTx/>
              <a:buNone/>
              <a:defRPr/>
            </a:lvl2pPr>
            <a:lvl3pPr marL="571244" indent="0">
              <a:buFontTx/>
              <a:buNone/>
              <a:defRPr/>
            </a:lvl3pPr>
            <a:lvl4pPr marL="799741" indent="0">
              <a:buFontTx/>
              <a:buNone/>
              <a:defRPr/>
            </a:lvl4pPr>
            <a:lvl5pPr marL="1028238" indent="0">
              <a:buFontTx/>
              <a:buNone/>
              <a:defRPr/>
            </a:lvl5pPr>
          </a:lstStyle>
          <a:p>
            <a:pPr lvl="0"/>
            <a:r>
              <a:rPr lang="en-US" dirty="0"/>
              <a:t>Click to edit </a:t>
            </a:r>
            <a:br>
              <a:rPr lang="en-US" dirty="0"/>
            </a:br>
            <a:r>
              <a:rPr lang="en-US" dirty="0"/>
              <a:t>Master text styles</a:t>
            </a:r>
          </a:p>
        </p:txBody>
      </p:sp>
      <p:sp>
        <p:nvSpPr>
          <p:cNvPr id="26" name="Text Placeholder 26"/>
          <p:cNvSpPr>
            <a:spLocks noGrp="1"/>
          </p:cNvSpPr>
          <p:nvPr>
            <p:ph type="body" sz="quarter" idx="29" hasCustomPrompt="1"/>
          </p:nvPr>
        </p:nvSpPr>
        <p:spPr>
          <a:xfrm>
            <a:off x="279306" y="1274472"/>
            <a:ext cx="2742850"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747" indent="0">
              <a:buFontTx/>
              <a:buNone/>
              <a:defRPr/>
            </a:lvl2pPr>
            <a:lvl3pPr marL="571244" indent="0">
              <a:buFontTx/>
              <a:buNone/>
              <a:defRPr/>
            </a:lvl3pPr>
            <a:lvl4pPr marL="799741" indent="0">
              <a:buFontTx/>
              <a:buNone/>
              <a:defRPr/>
            </a:lvl4pPr>
            <a:lvl5pPr marL="1028238" indent="0">
              <a:buFontTx/>
              <a:buNone/>
              <a:defRPr/>
            </a:lvl5pPr>
          </a:lstStyle>
          <a:p>
            <a:pPr lvl="0"/>
            <a:r>
              <a:rPr lang="en-US" dirty="0"/>
              <a:t>Click to edit </a:t>
            </a:r>
            <a:br>
              <a:rPr lang="en-US" dirty="0"/>
            </a:br>
            <a:r>
              <a:rPr lang="en-US" dirty="0"/>
              <a:t>Master text styles</a:t>
            </a:r>
          </a:p>
        </p:txBody>
      </p:sp>
      <p:sp>
        <p:nvSpPr>
          <p:cNvPr id="27" name="Text Placeholder 26"/>
          <p:cNvSpPr>
            <a:spLocks noGrp="1"/>
          </p:cNvSpPr>
          <p:nvPr>
            <p:ph type="body" sz="quarter" idx="30" hasCustomPrompt="1"/>
          </p:nvPr>
        </p:nvSpPr>
        <p:spPr>
          <a:xfrm>
            <a:off x="3144147" y="1274472"/>
            <a:ext cx="2742565"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747" indent="0">
              <a:buFontTx/>
              <a:buNone/>
              <a:defRPr/>
            </a:lvl2pPr>
            <a:lvl3pPr marL="571244" indent="0">
              <a:buFontTx/>
              <a:buNone/>
              <a:defRPr/>
            </a:lvl3pPr>
            <a:lvl4pPr marL="799741" indent="0">
              <a:buFontTx/>
              <a:buNone/>
              <a:defRPr/>
            </a:lvl4pPr>
            <a:lvl5pPr marL="1028238" indent="0">
              <a:buFontTx/>
              <a:buNone/>
              <a:defRPr/>
            </a:lvl5pPr>
          </a:lstStyle>
          <a:p>
            <a:pPr lvl="0"/>
            <a:r>
              <a:rPr lang="en-US" dirty="0"/>
              <a:t>Click to edit </a:t>
            </a:r>
            <a:br>
              <a:rPr lang="en-US" dirty="0"/>
            </a:br>
            <a:r>
              <a:rPr lang="en-US" dirty="0"/>
              <a:t>Master text styles</a:t>
            </a:r>
          </a:p>
        </p:txBody>
      </p:sp>
      <p:sp>
        <p:nvSpPr>
          <p:cNvPr id="28" name="Text Placeholder 26"/>
          <p:cNvSpPr>
            <a:spLocks noGrp="1"/>
          </p:cNvSpPr>
          <p:nvPr>
            <p:ph type="body" sz="quarter" idx="32" hasCustomPrompt="1"/>
          </p:nvPr>
        </p:nvSpPr>
        <p:spPr>
          <a:xfrm>
            <a:off x="6008701" y="1274472"/>
            <a:ext cx="2742565"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747" indent="0">
              <a:buFontTx/>
              <a:buNone/>
              <a:defRPr/>
            </a:lvl2pPr>
            <a:lvl3pPr marL="571244" indent="0">
              <a:buFontTx/>
              <a:buNone/>
              <a:defRPr/>
            </a:lvl3pPr>
            <a:lvl4pPr marL="799741" indent="0">
              <a:buFontTx/>
              <a:buNone/>
              <a:defRPr/>
            </a:lvl4pPr>
            <a:lvl5pPr marL="1028238" indent="0">
              <a:buFontTx/>
              <a:buNone/>
              <a:defRPr/>
            </a:lvl5pPr>
          </a:lstStyle>
          <a:p>
            <a:pPr lvl="0"/>
            <a:r>
              <a:rPr lang="en-US" dirty="0"/>
              <a:t>Click to edit </a:t>
            </a:r>
            <a:br>
              <a:rPr lang="en-US" dirty="0"/>
            </a:br>
            <a:r>
              <a:rPr lang="en-US" dirty="0"/>
              <a:t>Master text styles</a:t>
            </a:r>
          </a:p>
        </p:txBody>
      </p:sp>
      <p:sp>
        <p:nvSpPr>
          <p:cNvPr id="29" name="Text Placeholder 26"/>
          <p:cNvSpPr>
            <a:spLocks noGrp="1"/>
          </p:cNvSpPr>
          <p:nvPr>
            <p:ph type="body" sz="quarter" idx="33" hasCustomPrompt="1"/>
          </p:nvPr>
        </p:nvSpPr>
        <p:spPr>
          <a:xfrm>
            <a:off x="8873256" y="1274472"/>
            <a:ext cx="2742565"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747" indent="0">
              <a:buFontTx/>
              <a:buNone/>
              <a:defRPr/>
            </a:lvl2pPr>
            <a:lvl3pPr marL="571244" indent="0">
              <a:buFontTx/>
              <a:buNone/>
              <a:defRPr/>
            </a:lvl3pPr>
            <a:lvl4pPr marL="799741" indent="0">
              <a:buFontTx/>
              <a:buNone/>
              <a:defRPr/>
            </a:lvl4pPr>
            <a:lvl5pPr marL="1028238" indent="0">
              <a:buFontTx/>
              <a:buNone/>
              <a:defRPr/>
            </a:lvl5pPr>
          </a:lstStyle>
          <a:p>
            <a:pPr lvl="0"/>
            <a:r>
              <a:rPr lang="en-US" dirty="0"/>
              <a:t>Click to edit </a:t>
            </a:r>
            <a:br>
              <a:rPr lang="en-US" dirty="0"/>
            </a:br>
            <a:r>
              <a:rPr lang="en-US" dirty="0"/>
              <a:t>Master text styles</a:t>
            </a:r>
          </a:p>
        </p:txBody>
      </p:sp>
    </p:spTree>
    <p:extLst>
      <p:ext uri="{BB962C8B-B14F-4D97-AF65-F5344CB8AC3E}">
        <p14:creationId xmlns:p14="http://schemas.microsoft.com/office/powerpoint/2010/main" val="3197754351"/>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289" y="296899"/>
            <a:ext cx="11924179" cy="1828766"/>
          </a:xfrm>
        </p:spPr>
        <p:txBody>
          <a:bodyPr/>
          <a:lstStyle>
            <a:lvl1pPr>
              <a:defRPr sz="5799">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06" y="2597167"/>
            <a:ext cx="7314266" cy="517065"/>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2263395346"/>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289" y="296902"/>
            <a:ext cx="11723678" cy="914365"/>
          </a:xfrm>
        </p:spPr>
        <p:txBody>
          <a:bodyPr/>
          <a:lstStyle>
            <a:lvl1pPr>
              <a:defRPr sz="5799">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03" y="1697067"/>
            <a:ext cx="10971400" cy="189898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16425350"/>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 and Content 2 Light">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286" y="296899"/>
            <a:ext cx="11563278" cy="1828766"/>
          </a:xfrm>
        </p:spPr>
        <p:txBody>
          <a:bodyPr/>
          <a:lstStyle>
            <a:lvl1pPr>
              <a:defRPr sz="5799">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06" y="2597167"/>
            <a:ext cx="7314266" cy="517065"/>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228579597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amp; Content Bulleted Text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287" y="296902"/>
            <a:ext cx="10264032" cy="914365"/>
          </a:xfrm>
        </p:spPr>
        <p:txBody>
          <a:bodyPr/>
          <a:lstStyle>
            <a:lvl1pPr>
              <a:defRPr sz="5799">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03" y="1697067"/>
            <a:ext cx="10971400" cy="189898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3135459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 &amp;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05" y="1697040"/>
            <a:ext cx="9142833" cy="849335"/>
          </a:xfrm>
        </p:spPr>
        <p:txBody>
          <a:bodyPr/>
          <a:lstStyle>
            <a:lvl1pPr marL="0" indent="0">
              <a:buNone/>
              <a:defRPr sz="4799"/>
            </a:lvl1pPr>
            <a:lvl2pPr>
              <a:defRPr sz="3599"/>
            </a:lvl2pPr>
            <a:lvl3pPr>
              <a:defRPr sz="3599"/>
            </a:lvl3pPr>
            <a:lvl4pPr>
              <a:defRPr sz="3599"/>
            </a:lvl4pPr>
            <a:lvl5pPr>
              <a:defRPr sz="3599"/>
            </a:lvl5pPr>
          </a:lstStyle>
          <a:p>
            <a:pPr lvl="0"/>
            <a:r>
              <a:rPr lang="en-US" dirty="0"/>
              <a:t>Click to edit Master text styles</a:t>
            </a:r>
          </a:p>
        </p:txBody>
      </p:sp>
    </p:spTree>
    <p:extLst>
      <p:ext uri="{BB962C8B-B14F-4D97-AF65-F5344CB8AC3E}">
        <p14:creationId xmlns:p14="http://schemas.microsoft.com/office/powerpoint/2010/main" val="3522021235"/>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le &amp; Content Blue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05" y="1697040"/>
            <a:ext cx="9142833" cy="849335"/>
          </a:xfrm>
        </p:spPr>
        <p:txBody>
          <a:bodyPr/>
          <a:lstStyle>
            <a:lvl1pPr marL="0" indent="0">
              <a:buNone/>
              <a:defRPr sz="4799"/>
            </a:lvl1pPr>
            <a:lvl2pPr>
              <a:defRPr sz="3599"/>
            </a:lvl2pPr>
            <a:lvl3pPr>
              <a:defRPr sz="3599"/>
            </a:lvl3pPr>
            <a:lvl4pPr>
              <a:defRPr sz="3599"/>
            </a:lvl4pPr>
            <a:lvl5pPr>
              <a:defRPr sz="3599"/>
            </a:lvl5pPr>
          </a:lstStyle>
          <a:p>
            <a:pPr lvl="0"/>
            <a:r>
              <a:rPr lang="en-US" dirty="0"/>
              <a:t>Click to edit Master text styles</a:t>
            </a:r>
          </a:p>
        </p:txBody>
      </p:sp>
    </p:spTree>
    <p:extLst>
      <p:ext uri="{BB962C8B-B14F-4D97-AF65-F5344CB8AC3E}">
        <p14:creationId xmlns:p14="http://schemas.microsoft.com/office/powerpoint/2010/main" val="16149663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le Only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288" y="296898"/>
            <a:ext cx="9143151" cy="5486366"/>
          </a:xfrm>
        </p:spPr>
        <p:txBody>
          <a:bodyPr/>
          <a:lstStyle>
            <a:lvl1pPr>
              <a:defRPr sz="4799">
                <a:gradFill>
                  <a:gsLst>
                    <a:gs pos="31858">
                      <a:schemeClr val="tx1"/>
                    </a:gs>
                    <a:gs pos="5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3356464913"/>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Only">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184861151"/>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2 Light">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285" y="296898"/>
            <a:ext cx="11563278" cy="1828766"/>
          </a:xfrm>
        </p:spPr>
        <p:txBody>
          <a:bodyPr/>
          <a:lstStyle>
            <a:lvl1pPr>
              <a:defRPr sz="5799">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05" y="2597166"/>
            <a:ext cx="7314266" cy="517065"/>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198616248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3" y="1209973"/>
            <a:ext cx="10055529" cy="2751698"/>
          </a:xfrm>
          <a:noFill/>
        </p:spPr>
        <p:txBody>
          <a:bodyPr tIns="91440" bIns="91440" anchor="t" anchorCtr="0"/>
          <a:lstStyle>
            <a:lvl1pPr>
              <a:defRPr sz="7197" spc="-100" baseline="0">
                <a:gradFill>
                  <a:gsLst>
                    <a:gs pos="5833">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06" y="3954462"/>
            <a:ext cx="10057117" cy="1829593"/>
          </a:xfrm>
          <a:noFill/>
        </p:spPr>
        <p:txBody>
          <a:bodyPr lIns="182880" tIns="146304" rIns="182880" bIns="146304">
            <a:noAutofit/>
          </a:bodyPr>
          <a:lstStyle>
            <a:lvl1pPr marL="0" indent="0">
              <a:spcBef>
                <a:spcPts val="0"/>
              </a:spcBef>
              <a:buNone/>
              <a:defRPr sz="3599" spc="0" baseline="0">
                <a:gradFill>
                  <a:gsLst>
                    <a:gs pos="5833">
                      <a:schemeClr val="tx1"/>
                    </a:gs>
                    <a:gs pos="18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2029802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3" y="1209973"/>
            <a:ext cx="10055529" cy="2751698"/>
          </a:xfrm>
          <a:noFill/>
        </p:spPr>
        <p:txBody>
          <a:bodyPr tIns="91440" bIns="91440" anchor="t" anchorCtr="0"/>
          <a:lstStyle>
            <a:lvl1pPr>
              <a:defRPr sz="7197" spc="-100" baseline="0">
                <a:gradFill>
                  <a:gsLst>
                    <a:gs pos="5833">
                      <a:schemeClr val="tx1"/>
                    </a:gs>
                    <a:gs pos="18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143013522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4" y="2125667"/>
            <a:ext cx="11885683" cy="1831975"/>
          </a:xfrm>
          <a:noFill/>
        </p:spPr>
        <p:txBody>
          <a:bodyPr tIns="91440" bIns="91440" anchor="t" anchorCtr="0"/>
          <a:lstStyle>
            <a:lvl1pPr>
              <a:defRPr sz="8797"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834501454"/>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04" y="1212854"/>
            <a:ext cx="11885683" cy="2443489"/>
          </a:xfrm>
          <a:prstGeom prst="rect">
            <a:avLst/>
          </a:prstGeom>
        </p:spPr>
        <p:txBody>
          <a:bodyPr/>
          <a:lstStyle>
            <a:lvl1pPr marL="290411" indent="-290411">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299" indent="-280890">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710" indent="-290411">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231" indent="-228521">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751" indent="-228521">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4889"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27341646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userDrawn="1">
  <p:cSld name="Title &amp; 8 Categories">
    <p:bg bwMode="ltGray">
      <p:bgRef idx="1001">
        <a:schemeClr val="bg1"/>
      </p:bgRef>
    </p:bg>
    <p:spTree>
      <p:nvGrpSpPr>
        <p:cNvPr id="1" name=""/>
        <p:cNvGrpSpPr/>
        <p:nvPr/>
      </p:nvGrpSpPr>
      <p:grpSpPr>
        <a:xfrm>
          <a:off x="0" y="0"/>
          <a:ext cx="0" cy="0"/>
          <a:chOff x="0" y="0"/>
          <a:chExt cx="0" cy="0"/>
        </a:xfrm>
      </p:grpSpPr>
      <p:sp>
        <p:nvSpPr>
          <p:cNvPr id="10" name="Text Placeholder 4"/>
          <p:cNvSpPr>
            <a:spLocks noGrp="1"/>
          </p:cNvSpPr>
          <p:nvPr>
            <p:ph type="body" sz="quarter" idx="10"/>
          </p:nvPr>
        </p:nvSpPr>
        <p:spPr>
          <a:xfrm>
            <a:off x="274787" y="276986"/>
            <a:ext cx="6399797" cy="654538"/>
          </a:xfrm>
          <a:prstGeom prst="rect">
            <a:avLst/>
          </a:prstGeom>
        </p:spPr>
        <p:txBody>
          <a:bodyPr lIns="182880" tIns="146304" rIns="182880" bIns="146304" anchor="t" anchorCtr="0">
            <a:noAutofit/>
          </a:bodyPr>
          <a:lstStyle>
            <a:lvl1pPr marL="0" indent="0">
              <a:lnSpc>
                <a:spcPts val="2800"/>
              </a:lnSpc>
              <a:spcBef>
                <a:spcPts val="0"/>
              </a:spcBef>
              <a:buFontTx/>
              <a:buNone/>
              <a:defRPr sz="2400">
                <a:gradFill>
                  <a:gsLst>
                    <a:gs pos="46903">
                      <a:schemeClr val="tx1"/>
                    </a:gs>
                    <a:gs pos="83000">
                      <a:schemeClr val="tx1"/>
                    </a:gs>
                  </a:gsLst>
                  <a:lin ang="5400000" scaled="0"/>
                </a:gradFill>
                <a:latin typeface="+mj-lt"/>
              </a:defRPr>
            </a:lvl1pPr>
            <a:lvl2pPr marL="342747" indent="0">
              <a:buFontTx/>
              <a:buNone/>
              <a:defRPr sz="2400">
                <a:latin typeface="Segoe Pro Light"/>
              </a:defRPr>
            </a:lvl2pPr>
            <a:lvl3pPr marL="571244" indent="0">
              <a:buFontTx/>
              <a:buNone/>
              <a:defRPr sz="2400">
                <a:latin typeface="Segoe Pro Light"/>
              </a:defRPr>
            </a:lvl3pPr>
            <a:lvl4pPr marL="799741" indent="0">
              <a:buFontTx/>
              <a:buNone/>
              <a:defRPr sz="2400">
                <a:latin typeface="Segoe Pro Light"/>
              </a:defRPr>
            </a:lvl4pPr>
            <a:lvl5pPr marL="1028238" indent="0">
              <a:buFontTx/>
              <a:buNone/>
              <a:defRPr sz="2400">
                <a:latin typeface="Segoe Pro Light"/>
              </a:defRPr>
            </a:lvl5pPr>
          </a:lstStyle>
          <a:p>
            <a:pPr lvl="0"/>
            <a:r>
              <a:rPr lang="en-US"/>
              <a:t>Click to edit Master text styles</a:t>
            </a:r>
          </a:p>
        </p:txBody>
      </p:sp>
      <p:sp>
        <p:nvSpPr>
          <p:cNvPr id="9" name="Text Placeholder 26"/>
          <p:cNvSpPr>
            <a:spLocks noGrp="1"/>
          </p:cNvSpPr>
          <p:nvPr>
            <p:ph type="body" sz="quarter" idx="38" hasCustomPrompt="1"/>
          </p:nvPr>
        </p:nvSpPr>
        <p:spPr>
          <a:xfrm>
            <a:off x="278010" y="4137023"/>
            <a:ext cx="2742850" cy="2560671"/>
          </a:xfrm>
          <a:prstGeom prst="rect">
            <a:avLst/>
          </a:prstGeom>
          <a:solidFill>
            <a:srgbClr val="00188F"/>
          </a:solidFill>
        </p:spPr>
        <p:txBody>
          <a:bodyPr lIns="182880" tIns="146304" rIns="182880" bIns="146304">
            <a:noAutofit/>
          </a:bodyPr>
          <a:lstStyle>
            <a:lvl1pPr marL="0" indent="0">
              <a:lnSpc>
                <a:spcPct val="90000"/>
              </a:lnSpc>
              <a:spcBef>
                <a:spcPts val="0"/>
              </a:spcBef>
              <a:spcAft>
                <a:spcPts val="600"/>
              </a:spcAft>
              <a:buFontTx/>
              <a:buNone/>
              <a:defRPr sz="1199" b="0">
                <a:gradFill>
                  <a:gsLst>
                    <a:gs pos="22124">
                      <a:srgbClr val="FFFFFF"/>
                    </a:gs>
                    <a:gs pos="46903">
                      <a:srgbClr val="FFFFFF"/>
                    </a:gs>
                  </a:gsLst>
                  <a:lin ang="5400000" scaled="0"/>
                </a:gradFill>
                <a:latin typeface="+mn-lt"/>
                <a:cs typeface="Segoe Pro"/>
              </a:defRPr>
            </a:lvl1pPr>
            <a:lvl2pPr marL="342747" indent="0">
              <a:buFontTx/>
              <a:buNone/>
              <a:defRPr/>
            </a:lvl2pPr>
            <a:lvl3pPr marL="571244" indent="0">
              <a:buFontTx/>
              <a:buNone/>
              <a:defRPr/>
            </a:lvl3pPr>
            <a:lvl4pPr marL="799741" indent="0">
              <a:buFontTx/>
              <a:buNone/>
              <a:defRPr/>
            </a:lvl4pPr>
            <a:lvl5pPr marL="1028238" indent="0">
              <a:buFontTx/>
              <a:buNone/>
              <a:defRPr/>
            </a:lvl5pPr>
          </a:lstStyle>
          <a:p>
            <a:pPr lvl="0"/>
            <a:r>
              <a:rPr lang="en-US" dirty="0"/>
              <a:t>Click to edit </a:t>
            </a:r>
            <a:br>
              <a:rPr lang="en-US" dirty="0"/>
            </a:br>
            <a:r>
              <a:rPr lang="en-US" dirty="0"/>
              <a:t>Master text styles</a:t>
            </a:r>
          </a:p>
        </p:txBody>
      </p:sp>
      <p:sp>
        <p:nvSpPr>
          <p:cNvPr id="11" name="Text Placeholder 26"/>
          <p:cNvSpPr>
            <a:spLocks noGrp="1"/>
          </p:cNvSpPr>
          <p:nvPr>
            <p:ph type="body" sz="quarter" idx="39" hasCustomPrompt="1"/>
          </p:nvPr>
        </p:nvSpPr>
        <p:spPr>
          <a:xfrm>
            <a:off x="3142936" y="4137025"/>
            <a:ext cx="2742565" cy="2560643"/>
          </a:xfrm>
          <a:prstGeom prst="rect">
            <a:avLst/>
          </a:prstGeom>
          <a:solidFill>
            <a:srgbClr val="00188F"/>
          </a:solidFill>
        </p:spPr>
        <p:txBody>
          <a:bodyPr lIns="182880" tIns="146304" rIns="182880" bIns="146304">
            <a:noAutofit/>
          </a:bodyPr>
          <a:lstStyle>
            <a:lvl1pPr marL="0" indent="0">
              <a:lnSpc>
                <a:spcPts val="1440"/>
              </a:lnSpc>
              <a:spcBef>
                <a:spcPts val="0"/>
              </a:spcBef>
              <a:spcAft>
                <a:spcPts val="600"/>
              </a:spcAft>
              <a:buFontTx/>
              <a:buNone/>
              <a:defRPr sz="1199" b="0">
                <a:gradFill>
                  <a:gsLst>
                    <a:gs pos="22124">
                      <a:srgbClr val="FFFFFF"/>
                    </a:gs>
                    <a:gs pos="46903">
                      <a:srgbClr val="FFFFFF"/>
                    </a:gs>
                  </a:gsLst>
                  <a:lin ang="5400000" scaled="0"/>
                </a:gradFill>
                <a:latin typeface="+mn-lt"/>
                <a:cs typeface="Segoe Pro"/>
              </a:defRPr>
            </a:lvl1pPr>
            <a:lvl2pPr marL="342747" indent="0">
              <a:buFontTx/>
              <a:buNone/>
              <a:defRPr/>
            </a:lvl2pPr>
            <a:lvl3pPr marL="571244" indent="0">
              <a:buFontTx/>
              <a:buNone/>
              <a:defRPr/>
            </a:lvl3pPr>
            <a:lvl4pPr marL="799741" indent="0">
              <a:buFontTx/>
              <a:buNone/>
              <a:defRPr/>
            </a:lvl4pPr>
            <a:lvl5pPr marL="1028238" indent="0">
              <a:buFontTx/>
              <a:buNone/>
              <a:defRPr/>
            </a:lvl5pPr>
          </a:lstStyle>
          <a:p>
            <a:pPr lvl="0"/>
            <a:r>
              <a:rPr lang="en-US" dirty="0"/>
              <a:t>Click to edit </a:t>
            </a:r>
            <a:br>
              <a:rPr lang="en-US" dirty="0"/>
            </a:br>
            <a:r>
              <a:rPr lang="en-US" dirty="0"/>
              <a:t>Master text styles</a:t>
            </a:r>
          </a:p>
        </p:txBody>
      </p:sp>
      <p:sp>
        <p:nvSpPr>
          <p:cNvPr id="12" name="Text Placeholder 26"/>
          <p:cNvSpPr>
            <a:spLocks noGrp="1"/>
          </p:cNvSpPr>
          <p:nvPr>
            <p:ph type="body" sz="quarter" idx="41" hasCustomPrompt="1"/>
          </p:nvPr>
        </p:nvSpPr>
        <p:spPr>
          <a:xfrm>
            <a:off x="8872216" y="4137025"/>
            <a:ext cx="2742565" cy="2560643"/>
          </a:xfrm>
          <a:prstGeom prst="rect">
            <a:avLst/>
          </a:prstGeom>
          <a:solidFill>
            <a:srgbClr val="00188F"/>
          </a:solidFill>
        </p:spPr>
        <p:txBody>
          <a:bodyPr lIns="182880" tIns="146304" rIns="182880" bIns="146304">
            <a:noAutofit/>
          </a:bodyPr>
          <a:lstStyle>
            <a:lvl1pPr marL="0" indent="0">
              <a:lnSpc>
                <a:spcPts val="1440"/>
              </a:lnSpc>
              <a:spcBef>
                <a:spcPts val="0"/>
              </a:spcBef>
              <a:spcAft>
                <a:spcPts val="600"/>
              </a:spcAft>
              <a:buFontTx/>
              <a:buNone/>
              <a:defRPr sz="1199" b="0">
                <a:gradFill>
                  <a:gsLst>
                    <a:gs pos="22124">
                      <a:srgbClr val="FFFFFF"/>
                    </a:gs>
                    <a:gs pos="46903">
                      <a:srgbClr val="FFFFFF"/>
                    </a:gs>
                  </a:gsLst>
                  <a:lin ang="5400000" scaled="0"/>
                </a:gradFill>
                <a:latin typeface="+mn-lt"/>
                <a:cs typeface="Segoe Pro"/>
              </a:defRPr>
            </a:lvl1pPr>
            <a:lvl2pPr marL="342747" indent="0">
              <a:buFontTx/>
              <a:buNone/>
              <a:defRPr/>
            </a:lvl2pPr>
            <a:lvl3pPr marL="571244" indent="0">
              <a:buFontTx/>
              <a:buNone/>
              <a:defRPr/>
            </a:lvl3pPr>
            <a:lvl4pPr marL="799741" indent="0">
              <a:buFontTx/>
              <a:buNone/>
              <a:defRPr/>
            </a:lvl4pPr>
            <a:lvl5pPr marL="1028238" indent="0">
              <a:buFontTx/>
              <a:buNone/>
              <a:defRPr/>
            </a:lvl5pPr>
          </a:lstStyle>
          <a:p>
            <a:pPr lvl="0"/>
            <a:r>
              <a:rPr lang="en-US" dirty="0"/>
              <a:t>Click to edit </a:t>
            </a:r>
            <a:br>
              <a:rPr lang="en-US" dirty="0"/>
            </a:br>
            <a:r>
              <a:rPr lang="en-US" dirty="0"/>
              <a:t>Master text styles</a:t>
            </a:r>
          </a:p>
        </p:txBody>
      </p:sp>
      <p:sp>
        <p:nvSpPr>
          <p:cNvPr id="13" name="Text Placeholder 26"/>
          <p:cNvSpPr>
            <a:spLocks noGrp="1"/>
          </p:cNvSpPr>
          <p:nvPr>
            <p:ph type="body" sz="quarter" idx="42" hasCustomPrompt="1"/>
          </p:nvPr>
        </p:nvSpPr>
        <p:spPr>
          <a:xfrm>
            <a:off x="6007575" y="4137025"/>
            <a:ext cx="2742565" cy="2560643"/>
          </a:xfrm>
          <a:prstGeom prst="rect">
            <a:avLst/>
          </a:prstGeom>
          <a:solidFill>
            <a:srgbClr val="00188F"/>
          </a:solidFill>
        </p:spPr>
        <p:txBody>
          <a:bodyPr lIns="182880" tIns="146304" rIns="182880" bIns="146304">
            <a:noAutofit/>
          </a:bodyPr>
          <a:lstStyle>
            <a:lvl1pPr marL="0" indent="0">
              <a:lnSpc>
                <a:spcPts val="1440"/>
              </a:lnSpc>
              <a:spcBef>
                <a:spcPts val="0"/>
              </a:spcBef>
              <a:spcAft>
                <a:spcPts val="600"/>
              </a:spcAft>
              <a:buFontTx/>
              <a:buNone/>
              <a:defRPr sz="1199" b="0">
                <a:gradFill>
                  <a:gsLst>
                    <a:gs pos="22124">
                      <a:srgbClr val="FFFFFF"/>
                    </a:gs>
                    <a:gs pos="46903">
                      <a:srgbClr val="FFFFFF"/>
                    </a:gs>
                  </a:gsLst>
                  <a:lin ang="5400000" scaled="0"/>
                </a:gradFill>
                <a:latin typeface="+mn-lt"/>
                <a:cs typeface="Segoe Pro"/>
              </a:defRPr>
            </a:lvl1pPr>
            <a:lvl2pPr marL="342747" indent="0">
              <a:buFontTx/>
              <a:buNone/>
              <a:defRPr/>
            </a:lvl2pPr>
            <a:lvl3pPr marL="571244" indent="0">
              <a:buFontTx/>
              <a:buNone/>
              <a:defRPr/>
            </a:lvl3pPr>
            <a:lvl4pPr marL="799741" indent="0">
              <a:buFontTx/>
              <a:buNone/>
              <a:defRPr/>
            </a:lvl4pPr>
            <a:lvl5pPr marL="1028238" indent="0">
              <a:buFontTx/>
              <a:buNone/>
              <a:defRPr/>
            </a:lvl5pPr>
          </a:lstStyle>
          <a:p>
            <a:pPr lvl="0"/>
            <a:r>
              <a:rPr lang="en-US" dirty="0"/>
              <a:t>Click to edit </a:t>
            </a:r>
            <a:br>
              <a:rPr lang="en-US" dirty="0"/>
            </a:br>
            <a:r>
              <a:rPr lang="en-US" dirty="0"/>
              <a:t>Master text styles</a:t>
            </a:r>
          </a:p>
        </p:txBody>
      </p:sp>
      <p:sp>
        <p:nvSpPr>
          <p:cNvPr id="14" name="Text Placeholder 26"/>
          <p:cNvSpPr>
            <a:spLocks noGrp="1"/>
          </p:cNvSpPr>
          <p:nvPr>
            <p:ph type="body" sz="quarter" idx="29" hasCustomPrompt="1"/>
          </p:nvPr>
        </p:nvSpPr>
        <p:spPr>
          <a:xfrm>
            <a:off x="278010" y="1274472"/>
            <a:ext cx="2742850" cy="2743200"/>
          </a:xfrm>
          <a:prstGeom prst="rect">
            <a:avLst/>
          </a:prstGeom>
          <a:solidFill>
            <a:schemeClr val="bg2"/>
          </a:solidFill>
        </p:spPr>
        <p:txBody>
          <a:bodyPr lIns="182880" tIns="146304" rIns="182880" bIns="146304">
            <a:noAutofit/>
          </a:bodyPr>
          <a:lstStyle>
            <a:lvl1pPr marL="0" indent="0">
              <a:lnSpc>
                <a:spcPct val="90000"/>
              </a:lnSpc>
              <a:buFontTx/>
              <a:buNone/>
              <a:defRPr sz="2400">
                <a:gradFill>
                  <a:gsLst>
                    <a:gs pos="46903">
                      <a:schemeClr val="tx1"/>
                    </a:gs>
                    <a:gs pos="83000">
                      <a:schemeClr val="tx1"/>
                    </a:gs>
                  </a:gsLst>
                  <a:lin ang="5400000" scaled="0"/>
                </a:gradFill>
                <a:latin typeface="+mj-lt"/>
              </a:defRPr>
            </a:lvl1pPr>
            <a:lvl2pPr marL="342747" indent="0">
              <a:buFontTx/>
              <a:buNone/>
              <a:defRPr/>
            </a:lvl2pPr>
            <a:lvl3pPr marL="571244" indent="0">
              <a:buFontTx/>
              <a:buNone/>
              <a:defRPr/>
            </a:lvl3pPr>
            <a:lvl4pPr marL="799741" indent="0">
              <a:buFontTx/>
              <a:buNone/>
              <a:defRPr/>
            </a:lvl4pPr>
            <a:lvl5pPr marL="1028238" indent="0">
              <a:buFontTx/>
              <a:buNone/>
              <a:defRPr/>
            </a:lvl5pPr>
          </a:lstStyle>
          <a:p>
            <a:pPr lvl="0"/>
            <a:r>
              <a:rPr lang="en-US" dirty="0"/>
              <a:t>Click to edit </a:t>
            </a:r>
            <a:br>
              <a:rPr lang="en-US" dirty="0"/>
            </a:br>
            <a:r>
              <a:rPr lang="en-US" dirty="0"/>
              <a:t>Master text styles</a:t>
            </a:r>
          </a:p>
        </p:txBody>
      </p:sp>
      <p:sp>
        <p:nvSpPr>
          <p:cNvPr id="15" name="Text Placeholder 26"/>
          <p:cNvSpPr>
            <a:spLocks noGrp="1"/>
          </p:cNvSpPr>
          <p:nvPr>
            <p:ph type="body" sz="quarter" idx="30" hasCustomPrompt="1"/>
          </p:nvPr>
        </p:nvSpPr>
        <p:spPr>
          <a:xfrm>
            <a:off x="3142852" y="1274472"/>
            <a:ext cx="2742565" cy="2743200"/>
          </a:xfrm>
          <a:prstGeom prst="rect">
            <a:avLst/>
          </a:prstGeom>
          <a:solidFill>
            <a:schemeClr val="bg2"/>
          </a:solidFill>
        </p:spPr>
        <p:txBody>
          <a:bodyPr lIns="182880" tIns="146304" rIns="182880" bIns="146304">
            <a:noAutofit/>
          </a:bodyPr>
          <a:lstStyle>
            <a:lvl1pPr marL="0" indent="0">
              <a:lnSpc>
                <a:spcPct val="90000"/>
              </a:lnSpc>
              <a:buFontTx/>
              <a:buNone/>
              <a:defRPr sz="2400">
                <a:gradFill>
                  <a:gsLst>
                    <a:gs pos="46903">
                      <a:schemeClr val="tx1"/>
                    </a:gs>
                    <a:gs pos="83000">
                      <a:schemeClr val="tx1"/>
                    </a:gs>
                  </a:gsLst>
                  <a:lin ang="5400000" scaled="0"/>
                </a:gradFill>
                <a:latin typeface="+mj-lt"/>
              </a:defRPr>
            </a:lvl1pPr>
            <a:lvl2pPr marL="342747" indent="0">
              <a:buFontTx/>
              <a:buNone/>
              <a:defRPr/>
            </a:lvl2pPr>
            <a:lvl3pPr marL="571244" indent="0">
              <a:buFontTx/>
              <a:buNone/>
              <a:defRPr/>
            </a:lvl3pPr>
            <a:lvl4pPr marL="799741" indent="0">
              <a:buFontTx/>
              <a:buNone/>
              <a:defRPr/>
            </a:lvl4pPr>
            <a:lvl5pPr marL="1028238" indent="0">
              <a:buFontTx/>
              <a:buNone/>
              <a:defRPr/>
            </a:lvl5pPr>
          </a:lstStyle>
          <a:p>
            <a:pPr lvl="0"/>
            <a:r>
              <a:rPr lang="en-US" dirty="0"/>
              <a:t>Click to edit </a:t>
            </a:r>
            <a:br>
              <a:rPr lang="en-US" dirty="0"/>
            </a:br>
            <a:r>
              <a:rPr lang="en-US" dirty="0"/>
              <a:t>Master text styles</a:t>
            </a:r>
          </a:p>
        </p:txBody>
      </p:sp>
      <p:sp>
        <p:nvSpPr>
          <p:cNvPr id="16" name="Text Placeholder 26"/>
          <p:cNvSpPr>
            <a:spLocks noGrp="1"/>
          </p:cNvSpPr>
          <p:nvPr>
            <p:ph type="body" sz="quarter" idx="32" hasCustomPrompt="1"/>
          </p:nvPr>
        </p:nvSpPr>
        <p:spPr>
          <a:xfrm>
            <a:off x="6007406" y="1274472"/>
            <a:ext cx="2742565" cy="2743200"/>
          </a:xfrm>
          <a:prstGeom prst="rect">
            <a:avLst/>
          </a:prstGeom>
          <a:solidFill>
            <a:schemeClr val="bg2"/>
          </a:solidFill>
        </p:spPr>
        <p:txBody>
          <a:bodyPr lIns="182880" tIns="146304" rIns="182880" bIns="146304">
            <a:noAutofit/>
          </a:bodyPr>
          <a:lstStyle>
            <a:lvl1pPr marL="0" indent="0">
              <a:lnSpc>
                <a:spcPct val="90000"/>
              </a:lnSpc>
              <a:buFontTx/>
              <a:buNone/>
              <a:defRPr sz="2400">
                <a:gradFill>
                  <a:gsLst>
                    <a:gs pos="46903">
                      <a:schemeClr val="tx1"/>
                    </a:gs>
                    <a:gs pos="83000">
                      <a:schemeClr val="tx1"/>
                    </a:gs>
                  </a:gsLst>
                  <a:lin ang="5400000" scaled="0"/>
                </a:gradFill>
                <a:latin typeface="+mj-lt"/>
              </a:defRPr>
            </a:lvl1pPr>
            <a:lvl2pPr marL="342747" indent="0">
              <a:buFontTx/>
              <a:buNone/>
              <a:defRPr/>
            </a:lvl2pPr>
            <a:lvl3pPr marL="571244" indent="0">
              <a:buFontTx/>
              <a:buNone/>
              <a:defRPr/>
            </a:lvl3pPr>
            <a:lvl4pPr marL="799741" indent="0">
              <a:buFontTx/>
              <a:buNone/>
              <a:defRPr/>
            </a:lvl4pPr>
            <a:lvl5pPr marL="1028238" indent="0">
              <a:buFontTx/>
              <a:buNone/>
              <a:defRPr/>
            </a:lvl5pPr>
          </a:lstStyle>
          <a:p>
            <a:pPr lvl="0"/>
            <a:r>
              <a:rPr lang="en-US" dirty="0"/>
              <a:t>Click to edit </a:t>
            </a:r>
            <a:br>
              <a:rPr lang="en-US" dirty="0"/>
            </a:br>
            <a:r>
              <a:rPr lang="en-US" dirty="0"/>
              <a:t>Master text styles</a:t>
            </a:r>
          </a:p>
        </p:txBody>
      </p:sp>
      <p:sp>
        <p:nvSpPr>
          <p:cNvPr id="17" name="Text Placeholder 26"/>
          <p:cNvSpPr>
            <a:spLocks noGrp="1"/>
          </p:cNvSpPr>
          <p:nvPr>
            <p:ph type="body" sz="quarter" idx="33" hasCustomPrompt="1"/>
          </p:nvPr>
        </p:nvSpPr>
        <p:spPr>
          <a:xfrm>
            <a:off x="8871961" y="1274472"/>
            <a:ext cx="2742565" cy="2743200"/>
          </a:xfrm>
          <a:prstGeom prst="rect">
            <a:avLst/>
          </a:prstGeom>
          <a:solidFill>
            <a:schemeClr val="bg2"/>
          </a:solidFill>
        </p:spPr>
        <p:txBody>
          <a:bodyPr lIns="182880" tIns="146304" rIns="182880" bIns="146304">
            <a:noAutofit/>
          </a:bodyPr>
          <a:lstStyle>
            <a:lvl1pPr marL="0" indent="0">
              <a:lnSpc>
                <a:spcPct val="90000"/>
              </a:lnSpc>
              <a:buFontTx/>
              <a:buNone/>
              <a:defRPr sz="2400">
                <a:gradFill>
                  <a:gsLst>
                    <a:gs pos="46903">
                      <a:schemeClr val="tx1"/>
                    </a:gs>
                    <a:gs pos="83000">
                      <a:schemeClr val="tx1"/>
                    </a:gs>
                  </a:gsLst>
                  <a:lin ang="5400000" scaled="0"/>
                </a:gradFill>
                <a:latin typeface="+mj-lt"/>
              </a:defRPr>
            </a:lvl1pPr>
            <a:lvl2pPr marL="342747" indent="0">
              <a:buFontTx/>
              <a:buNone/>
              <a:defRPr/>
            </a:lvl2pPr>
            <a:lvl3pPr marL="571244" indent="0">
              <a:buFontTx/>
              <a:buNone/>
              <a:defRPr/>
            </a:lvl3pPr>
            <a:lvl4pPr marL="799741" indent="0">
              <a:buFontTx/>
              <a:buNone/>
              <a:defRPr/>
            </a:lvl4pPr>
            <a:lvl5pPr marL="1028238" indent="0">
              <a:buFontTx/>
              <a:buNone/>
              <a:defRPr/>
            </a:lvl5pPr>
          </a:lstStyle>
          <a:p>
            <a:pPr lvl="0"/>
            <a:r>
              <a:rPr lang="en-US" dirty="0"/>
              <a:t>Click to edit </a:t>
            </a:r>
            <a:br>
              <a:rPr lang="en-US" dirty="0"/>
            </a:br>
            <a:r>
              <a:rPr lang="en-US" dirty="0"/>
              <a:t>Master text styles</a:t>
            </a:r>
          </a:p>
        </p:txBody>
      </p:sp>
    </p:spTree>
    <p:extLst>
      <p:ext uri="{BB962C8B-B14F-4D97-AF65-F5344CB8AC3E}">
        <p14:creationId xmlns:p14="http://schemas.microsoft.com/office/powerpoint/2010/main" val="1054941955"/>
      </p:ext>
    </p:extLst>
  </p:cSld>
  <p:clrMapOvr>
    <a:overrideClrMapping bg1="lt1" tx1="dk1" bg2="lt2" tx2="dk2" accent1="accent1" accent2="accent2" accent3="accent3" accent4="accent4" accent5="accent5" accent6="accent6" hlink="hlink" folHlink="folHlink"/>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Walkin (event name)">
    <p:bg>
      <p:bgRef idx="1001">
        <a:schemeClr val="bg2"/>
      </p:bgRef>
    </p:bg>
    <p:spTree>
      <p:nvGrpSpPr>
        <p:cNvPr id="1" name=""/>
        <p:cNvGrpSpPr/>
        <p:nvPr/>
      </p:nvGrpSpPr>
      <p:grpSpPr>
        <a:xfrm>
          <a:off x="0" y="0"/>
          <a:ext cx="0" cy="0"/>
          <a:chOff x="0" y="0"/>
          <a:chExt cx="0" cy="0"/>
        </a:xfrm>
      </p:grpSpPr>
      <p:grpSp>
        <p:nvGrpSpPr>
          <p:cNvPr id="20" name="Group 19"/>
          <p:cNvGrpSpPr>
            <a:grpSpLocks noChangeAspect="1"/>
          </p:cNvGrpSpPr>
          <p:nvPr userDrawn="1"/>
        </p:nvGrpSpPr>
        <p:grpSpPr bwMode="black">
          <a:xfrm>
            <a:off x="468248" y="479425"/>
            <a:ext cx="1447944" cy="310896"/>
            <a:chOff x="457200" y="1643393"/>
            <a:chExt cx="4492753" cy="964540"/>
          </a:xfrm>
        </p:grpSpPr>
        <p:pic>
          <p:nvPicPr>
            <p:cNvPr id="21" name="Picture 20"/>
            <p:cNvPicPr>
              <a:picLocks noChangeAspect="1"/>
            </p:cNvPicPr>
            <p:nvPr/>
          </p:nvPicPr>
          <p:blipFill>
            <a:blip r:embed="rId2"/>
            <a:stretch>
              <a:fillRect/>
            </a:stretch>
          </p:blipFill>
          <p:spPr bwMode="black">
            <a:xfrm>
              <a:off x="457200" y="1643393"/>
              <a:ext cx="964540" cy="964540"/>
            </a:xfrm>
            <a:prstGeom prst="rect">
              <a:avLst/>
            </a:prstGeom>
          </p:spPr>
        </p:pic>
        <p:sp>
          <p:nvSpPr>
            <p:cNvPr id="22"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800"/>
            </a:p>
          </p:txBody>
        </p:sp>
      </p:grpSp>
      <p:sp>
        <p:nvSpPr>
          <p:cNvPr id="23" name="TextBox 22"/>
          <p:cNvSpPr txBox="1"/>
          <p:nvPr userDrawn="1"/>
        </p:nvSpPr>
        <p:spPr bwMode="black">
          <a:xfrm>
            <a:off x="468248" y="6064709"/>
            <a:ext cx="3101972" cy="690942"/>
          </a:xfrm>
          <a:prstGeom prst="rect">
            <a:avLst/>
          </a:prstGeom>
          <a:noFill/>
        </p:spPr>
        <p:txBody>
          <a:bodyPr wrap="square" lIns="0" tIns="146283" rIns="182854" bIns="146283" rtlCol="0">
            <a:spAutoFit/>
          </a:bodyPr>
          <a:lstStyle/>
          <a:p>
            <a:pPr>
              <a:lnSpc>
                <a:spcPct val="90000"/>
              </a:lnSpc>
              <a:spcAft>
                <a:spcPts val="600"/>
              </a:spcAft>
            </a:pPr>
            <a:r>
              <a:rPr lang="en-US" sz="2800" dirty="0">
                <a:gradFill>
                  <a:gsLst>
                    <a:gs pos="18584">
                      <a:srgbClr val="FFFFFF"/>
                    </a:gs>
                    <a:gs pos="43000">
                      <a:srgbClr val="FFFFFF"/>
                    </a:gs>
                  </a:gsLst>
                  <a:lin ang="5400000" scaled="1"/>
                </a:gradFill>
                <a:latin typeface="+mj-lt"/>
              </a:rPr>
              <a:t>6–9 February 2017</a:t>
            </a:r>
          </a:p>
        </p:txBody>
      </p:sp>
      <p:pic>
        <p:nvPicPr>
          <p:cNvPr id="24" name="Picture 2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black">
          <a:xfrm>
            <a:off x="468248" y="1656263"/>
            <a:ext cx="2803808" cy="4127000"/>
          </a:xfrm>
          <a:prstGeom prst="rect">
            <a:avLst/>
          </a:prstGeom>
        </p:spPr>
      </p:pic>
      <p:pic>
        <p:nvPicPr>
          <p:cNvPr id="10" name="Picture 9"/>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5439668" y="-318"/>
            <a:ext cx="6994338" cy="6995160"/>
          </a:xfrm>
          <a:prstGeom prst="rect">
            <a:avLst/>
          </a:prstGeom>
        </p:spPr>
      </p:pic>
    </p:spTree>
    <p:extLst>
      <p:ext uri="{BB962C8B-B14F-4D97-AF65-F5344CB8AC3E}">
        <p14:creationId xmlns:p14="http://schemas.microsoft.com/office/powerpoint/2010/main" val="33117028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Infopeda Media Titl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74667" y="2119179"/>
            <a:ext cx="4937130" cy="1835285"/>
          </a:xfrm>
          <a:noFill/>
        </p:spPr>
        <p:txBody>
          <a:bodyPr lIns="146304" tIns="91440" rIns="146304" bIns="91440" anchor="t" anchorCtr="0"/>
          <a:lstStyle>
            <a:lvl1pPr>
              <a:defRPr sz="4799" spc="-100" baseline="0">
                <a:gradFill>
                  <a:gsLst>
                    <a:gs pos="74359">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15" y="3954464"/>
            <a:ext cx="4937130" cy="731528"/>
          </a:xfrm>
        </p:spPr>
        <p:txBody>
          <a:bodyPr lIns="164592" tIns="109728" rIns="164592" bIns="109728">
            <a:noAutofit/>
          </a:bodyPr>
          <a:lstStyle>
            <a:lvl1pPr marL="0" indent="0">
              <a:spcBef>
                <a:spcPts val="0"/>
              </a:spcBef>
              <a:buNone/>
              <a:defRPr lang="en-US" sz="3199" kern="1200" spc="0" baseline="0" dirty="0">
                <a:gradFill>
                  <a:gsLst>
                    <a:gs pos="91000">
                      <a:schemeClr val="tx1"/>
                    </a:gs>
                    <a:gs pos="0">
                      <a:schemeClr val="tx1"/>
                    </a:gs>
                  </a:gsLst>
                  <a:lin ang="5400000" scaled="0"/>
                </a:gradFill>
                <a:latin typeface="+mj-lt"/>
                <a:ea typeface="+mn-ea"/>
                <a:cs typeface="+mn-cs"/>
              </a:defRPr>
            </a:lvl1pPr>
          </a:lstStyle>
          <a:p>
            <a:pPr marL="0" marR="0" lvl="0" indent="0" algn="l" defTabSz="932563"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grpSp>
        <p:nvGrpSpPr>
          <p:cNvPr id="7" name="Group 6"/>
          <p:cNvGrpSpPr>
            <a:grpSpLocks noChangeAspect="1"/>
          </p:cNvGrpSpPr>
          <p:nvPr userDrawn="1"/>
        </p:nvGrpSpPr>
        <p:grpSpPr bwMode="black">
          <a:xfrm>
            <a:off x="468248" y="479425"/>
            <a:ext cx="1447944" cy="310896"/>
            <a:chOff x="457200" y="1643393"/>
            <a:chExt cx="4492753" cy="964540"/>
          </a:xfrm>
        </p:grpSpPr>
        <p:pic>
          <p:nvPicPr>
            <p:cNvPr id="10" name="Picture 9"/>
            <p:cNvPicPr>
              <a:picLocks noChangeAspect="1"/>
            </p:cNvPicPr>
            <p:nvPr/>
          </p:nvPicPr>
          <p:blipFill>
            <a:blip r:embed="rId2"/>
            <a:stretch>
              <a:fillRect/>
            </a:stretch>
          </p:blipFill>
          <p:spPr bwMode="black">
            <a:xfrm>
              <a:off x="457200" y="1643393"/>
              <a:ext cx="964540" cy="964540"/>
            </a:xfrm>
            <a:prstGeom prst="rect">
              <a:avLst/>
            </a:prstGeom>
          </p:spPr>
        </p:pic>
        <p:sp>
          <p:nvSpPr>
            <p:cNvPr id="11"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800"/>
            </a:p>
          </p:txBody>
        </p:sp>
      </p:grpSp>
      <p:sp>
        <p:nvSpPr>
          <p:cNvPr id="19" name="Freeform 13"/>
          <p:cNvSpPr>
            <a:spLocks/>
          </p:cNvSpPr>
          <p:nvPr userDrawn="1"/>
        </p:nvSpPr>
        <p:spPr bwMode="auto">
          <a:xfrm>
            <a:off x="5140306" y="6378458"/>
            <a:ext cx="5566987" cy="229724"/>
          </a:xfrm>
          <a:custGeom>
            <a:avLst/>
            <a:gdLst>
              <a:gd name="T0" fmla="*/ 1277 w 1316"/>
              <a:gd name="T1" fmla="*/ 78 h 78"/>
              <a:gd name="T2" fmla="*/ 39 w 1316"/>
              <a:gd name="T3" fmla="*/ 78 h 78"/>
              <a:gd name="T4" fmla="*/ 0 w 1316"/>
              <a:gd name="T5" fmla="*/ 39 h 78"/>
              <a:gd name="T6" fmla="*/ 39 w 1316"/>
              <a:gd name="T7" fmla="*/ 0 h 78"/>
              <a:gd name="T8" fmla="*/ 1277 w 1316"/>
              <a:gd name="T9" fmla="*/ 0 h 78"/>
              <a:gd name="T10" fmla="*/ 1316 w 1316"/>
              <a:gd name="T11" fmla="*/ 39 h 78"/>
              <a:gd name="T12" fmla="*/ 1277 w 1316"/>
              <a:gd name="T13" fmla="*/ 78 h 78"/>
            </a:gdLst>
            <a:ahLst/>
            <a:cxnLst>
              <a:cxn ang="0">
                <a:pos x="T0" y="T1"/>
              </a:cxn>
              <a:cxn ang="0">
                <a:pos x="T2" y="T3"/>
              </a:cxn>
              <a:cxn ang="0">
                <a:pos x="T4" y="T5"/>
              </a:cxn>
              <a:cxn ang="0">
                <a:pos x="T6" y="T7"/>
              </a:cxn>
              <a:cxn ang="0">
                <a:pos x="T8" y="T9"/>
              </a:cxn>
              <a:cxn ang="0">
                <a:pos x="T10" y="T11"/>
              </a:cxn>
              <a:cxn ang="0">
                <a:pos x="T12" y="T13"/>
              </a:cxn>
            </a:cxnLst>
            <a:rect l="0" t="0" r="r" b="b"/>
            <a:pathLst>
              <a:path w="1316" h="78">
                <a:moveTo>
                  <a:pt x="1277" y="78"/>
                </a:moveTo>
                <a:cubicBezTo>
                  <a:pt x="39" y="78"/>
                  <a:pt x="39" y="78"/>
                  <a:pt x="39" y="78"/>
                </a:cubicBezTo>
                <a:cubicBezTo>
                  <a:pt x="17" y="78"/>
                  <a:pt x="0" y="60"/>
                  <a:pt x="0" y="39"/>
                </a:cubicBezTo>
                <a:cubicBezTo>
                  <a:pt x="0" y="18"/>
                  <a:pt x="17" y="0"/>
                  <a:pt x="39" y="0"/>
                </a:cubicBezTo>
                <a:cubicBezTo>
                  <a:pt x="1277" y="0"/>
                  <a:pt x="1277" y="0"/>
                  <a:pt x="1277" y="0"/>
                </a:cubicBezTo>
                <a:cubicBezTo>
                  <a:pt x="1298" y="0"/>
                  <a:pt x="1316" y="18"/>
                  <a:pt x="1316" y="39"/>
                </a:cubicBezTo>
                <a:cubicBezTo>
                  <a:pt x="1316" y="60"/>
                  <a:pt x="1298" y="78"/>
                  <a:pt x="1277" y="78"/>
                </a:cubicBezTo>
                <a:close/>
              </a:path>
            </a:pathLst>
          </a:custGeom>
          <a:solidFill>
            <a:schemeClr val="bg2">
              <a:lumMod val="50000"/>
              <a:alpha val="83000"/>
            </a:schemeClr>
          </a:solidFill>
          <a:ln>
            <a:noFill/>
          </a:ln>
        </p:spPr>
        <p:txBody>
          <a:bodyPr vert="horz" wrap="square" lIns="93260" tIns="46630" rIns="93260" bIns="46630" numCol="1" anchor="t" anchorCtr="0" compatLnSpc="1">
            <a:prstTxWarp prst="textNoShape">
              <a:avLst/>
            </a:prstTxWarp>
          </a:bodyPr>
          <a:lstStyle/>
          <a:p>
            <a:endParaRPr lang="en-US" sz="1836"/>
          </a:p>
        </p:txBody>
      </p:sp>
      <p:grpSp>
        <p:nvGrpSpPr>
          <p:cNvPr id="189" name="Group 188"/>
          <p:cNvGrpSpPr/>
          <p:nvPr userDrawn="1"/>
        </p:nvGrpSpPr>
        <p:grpSpPr>
          <a:xfrm>
            <a:off x="0" y="654001"/>
            <a:ext cx="12446968" cy="6402299"/>
            <a:chOff x="0" y="641235"/>
            <a:chExt cx="12203844" cy="6277334"/>
          </a:xfrm>
        </p:grpSpPr>
        <p:sp>
          <p:nvSpPr>
            <p:cNvPr id="187" name="Rectangle 186"/>
            <p:cNvSpPr/>
            <p:nvPr userDrawn="1"/>
          </p:nvSpPr>
          <p:spPr bwMode="auto">
            <a:xfrm>
              <a:off x="10874676" y="5506804"/>
              <a:ext cx="1329168" cy="796446"/>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185" name="Rectangle 184"/>
            <p:cNvSpPr/>
            <p:nvPr userDrawn="1"/>
          </p:nvSpPr>
          <p:spPr bwMode="auto">
            <a:xfrm>
              <a:off x="5865069" y="2822932"/>
              <a:ext cx="1324441" cy="3615770"/>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186" name="Rectangle 185"/>
            <p:cNvSpPr/>
            <p:nvPr userDrawn="1"/>
          </p:nvSpPr>
          <p:spPr bwMode="auto">
            <a:xfrm>
              <a:off x="9674727" y="4210957"/>
              <a:ext cx="1329168" cy="2196474"/>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Freeform 11"/>
            <p:cNvSpPr>
              <a:spLocks/>
            </p:cNvSpPr>
            <p:nvPr userDrawn="1"/>
          </p:nvSpPr>
          <p:spPr bwMode="auto">
            <a:xfrm>
              <a:off x="0" y="3961101"/>
              <a:ext cx="12192000" cy="2429785"/>
            </a:xfrm>
            <a:custGeom>
              <a:avLst/>
              <a:gdLst>
                <a:gd name="T0" fmla="*/ 4468 w 4666"/>
                <a:gd name="T1" fmla="*/ 394 h 887"/>
                <a:gd name="T2" fmla="*/ 4208 w 4666"/>
                <a:gd name="T3" fmla="*/ 497 h 887"/>
                <a:gd name="T4" fmla="*/ 4019 w 4666"/>
                <a:gd name="T5" fmla="*/ 257 h 887"/>
                <a:gd name="T6" fmla="*/ 3962 w 4666"/>
                <a:gd name="T7" fmla="*/ 180 h 887"/>
                <a:gd name="T8" fmla="*/ 3796 w 4666"/>
                <a:gd name="T9" fmla="*/ 257 h 887"/>
                <a:gd name="T10" fmla="*/ 3739 w 4666"/>
                <a:gd name="T11" fmla="*/ 320 h 887"/>
                <a:gd name="T12" fmla="*/ 3606 w 4666"/>
                <a:gd name="T13" fmla="*/ 109 h 887"/>
                <a:gd name="T14" fmla="*/ 3364 w 4666"/>
                <a:gd name="T15" fmla="*/ 0 h 887"/>
                <a:gd name="T16" fmla="*/ 2978 w 4666"/>
                <a:gd name="T17" fmla="*/ 257 h 887"/>
                <a:gd name="T18" fmla="*/ 2926 w 4666"/>
                <a:gd name="T19" fmla="*/ 180 h 887"/>
                <a:gd name="T20" fmla="*/ 2760 w 4666"/>
                <a:gd name="T21" fmla="*/ 257 h 887"/>
                <a:gd name="T22" fmla="*/ 2703 w 4666"/>
                <a:gd name="T23" fmla="*/ 497 h 887"/>
                <a:gd name="T24" fmla="*/ 2512 w 4666"/>
                <a:gd name="T25" fmla="*/ 394 h 887"/>
                <a:gd name="T26" fmla="*/ 2254 w 4666"/>
                <a:gd name="T27" fmla="*/ 320 h 887"/>
                <a:gd name="T28" fmla="*/ 1955 w 4666"/>
                <a:gd name="T29" fmla="*/ 91 h 887"/>
                <a:gd name="T30" fmla="*/ 1751 w 4666"/>
                <a:gd name="T31" fmla="*/ 465 h 887"/>
                <a:gd name="T32" fmla="*/ 1567 w 4666"/>
                <a:gd name="T33" fmla="*/ 394 h 887"/>
                <a:gd name="T34" fmla="*/ 1325 w 4666"/>
                <a:gd name="T35" fmla="*/ 394 h 887"/>
                <a:gd name="T36" fmla="*/ 1290 w 4666"/>
                <a:gd name="T37" fmla="*/ 497 h 887"/>
                <a:gd name="T38" fmla="*/ 1099 w 4666"/>
                <a:gd name="T39" fmla="*/ 428 h 887"/>
                <a:gd name="T40" fmla="*/ 1044 w 4666"/>
                <a:gd name="T41" fmla="*/ 351 h 887"/>
                <a:gd name="T42" fmla="*/ 876 w 4666"/>
                <a:gd name="T43" fmla="*/ 428 h 887"/>
                <a:gd name="T44" fmla="*/ 821 w 4666"/>
                <a:gd name="T45" fmla="*/ 634 h 887"/>
                <a:gd name="T46" fmla="*/ 567 w 4666"/>
                <a:gd name="T47" fmla="*/ 465 h 887"/>
                <a:gd name="T48" fmla="*/ 325 w 4666"/>
                <a:gd name="T49" fmla="*/ 603 h 887"/>
                <a:gd name="T50" fmla="*/ 0 w 4666"/>
                <a:gd name="T51" fmla="*/ 887 h 887"/>
                <a:gd name="T52" fmla="*/ 327 w 4666"/>
                <a:gd name="T53" fmla="*/ 887 h 887"/>
                <a:gd name="T54" fmla="*/ 567 w 4666"/>
                <a:gd name="T55" fmla="*/ 887 h 887"/>
                <a:gd name="T56" fmla="*/ 860 w 4666"/>
                <a:gd name="T57" fmla="*/ 887 h 887"/>
                <a:gd name="T58" fmla="*/ 1099 w 4666"/>
                <a:gd name="T59" fmla="*/ 887 h 887"/>
                <a:gd name="T60" fmla="*/ 1204 w 4666"/>
                <a:gd name="T61" fmla="*/ 887 h 887"/>
                <a:gd name="T62" fmla="*/ 1321 w 4666"/>
                <a:gd name="T63" fmla="*/ 887 h 887"/>
                <a:gd name="T64" fmla="*/ 1346 w 4666"/>
                <a:gd name="T65" fmla="*/ 887 h 887"/>
                <a:gd name="T66" fmla="*/ 1553 w 4666"/>
                <a:gd name="T67" fmla="*/ 887 h 887"/>
                <a:gd name="T68" fmla="*/ 1751 w 4666"/>
                <a:gd name="T69" fmla="*/ 887 h 887"/>
                <a:gd name="T70" fmla="*/ 1827 w 4666"/>
                <a:gd name="T71" fmla="*/ 887 h 887"/>
                <a:gd name="T72" fmla="*/ 2254 w 4666"/>
                <a:gd name="T73" fmla="*/ 887 h 887"/>
                <a:gd name="T74" fmla="*/ 2512 w 4666"/>
                <a:gd name="T75" fmla="*/ 887 h 887"/>
                <a:gd name="T76" fmla="*/ 2741 w 4666"/>
                <a:gd name="T77" fmla="*/ 887 h 887"/>
                <a:gd name="T78" fmla="*/ 2981 w 4666"/>
                <a:gd name="T79" fmla="*/ 887 h 887"/>
                <a:gd name="T80" fmla="*/ 3364 w 4666"/>
                <a:gd name="T81" fmla="*/ 887 h 887"/>
                <a:gd name="T82" fmla="*/ 3606 w 4666"/>
                <a:gd name="T83" fmla="*/ 887 h 887"/>
                <a:gd name="T84" fmla="*/ 3780 w 4666"/>
                <a:gd name="T85" fmla="*/ 887 h 887"/>
                <a:gd name="T86" fmla="*/ 4019 w 4666"/>
                <a:gd name="T87" fmla="*/ 887 h 887"/>
                <a:gd name="T88" fmla="*/ 4208 w 4666"/>
                <a:gd name="T89" fmla="*/ 887 h 887"/>
                <a:gd name="T90" fmla="*/ 4468 w 4666"/>
                <a:gd name="T91" fmla="*/ 887 h 887"/>
                <a:gd name="T92" fmla="*/ 4666 w 4666"/>
                <a:gd name="T93" fmla="*/ 722 h 8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666" h="887">
                  <a:moveTo>
                    <a:pt x="4468" y="722"/>
                  </a:moveTo>
                  <a:lnTo>
                    <a:pt x="4468" y="394"/>
                  </a:lnTo>
                  <a:lnTo>
                    <a:pt x="4208" y="394"/>
                  </a:lnTo>
                  <a:lnTo>
                    <a:pt x="4208" y="497"/>
                  </a:lnTo>
                  <a:lnTo>
                    <a:pt x="4019" y="497"/>
                  </a:lnTo>
                  <a:lnTo>
                    <a:pt x="4019" y="257"/>
                  </a:lnTo>
                  <a:lnTo>
                    <a:pt x="3962" y="257"/>
                  </a:lnTo>
                  <a:lnTo>
                    <a:pt x="3962" y="180"/>
                  </a:lnTo>
                  <a:lnTo>
                    <a:pt x="3796" y="180"/>
                  </a:lnTo>
                  <a:lnTo>
                    <a:pt x="3796" y="257"/>
                  </a:lnTo>
                  <a:lnTo>
                    <a:pt x="3739" y="257"/>
                  </a:lnTo>
                  <a:lnTo>
                    <a:pt x="3739" y="320"/>
                  </a:lnTo>
                  <a:lnTo>
                    <a:pt x="3606" y="320"/>
                  </a:lnTo>
                  <a:lnTo>
                    <a:pt x="3606" y="109"/>
                  </a:lnTo>
                  <a:lnTo>
                    <a:pt x="3364" y="306"/>
                  </a:lnTo>
                  <a:lnTo>
                    <a:pt x="3364" y="0"/>
                  </a:lnTo>
                  <a:lnTo>
                    <a:pt x="2978" y="0"/>
                  </a:lnTo>
                  <a:lnTo>
                    <a:pt x="2978" y="257"/>
                  </a:lnTo>
                  <a:lnTo>
                    <a:pt x="2926" y="257"/>
                  </a:lnTo>
                  <a:lnTo>
                    <a:pt x="2926" y="180"/>
                  </a:lnTo>
                  <a:lnTo>
                    <a:pt x="2760" y="180"/>
                  </a:lnTo>
                  <a:lnTo>
                    <a:pt x="2760" y="257"/>
                  </a:lnTo>
                  <a:lnTo>
                    <a:pt x="2703" y="257"/>
                  </a:lnTo>
                  <a:lnTo>
                    <a:pt x="2703" y="497"/>
                  </a:lnTo>
                  <a:lnTo>
                    <a:pt x="2512" y="497"/>
                  </a:lnTo>
                  <a:lnTo>
                    <a:pt x="2512" y="394"/>
                  </a:lnTo>
                  <a:lnTo>
                    <a:pt x="2254" y="394"/>
                  </a:lnTo>
                  <a:lnTo>
                    <a:pt x="2254" y="320"/>
                  </a:lnTo>
                  <a:lnTo>
                    <a:pt x="1955" y="320"/>
                  </a:lnTo>
                  <a:lnTo>
                    <a:pt x="1955" y="91"/>
                  </a:lnTo>
                  <a:lnTo>
                    <a:pt x="1751" y="91"/>
                  </a:lnTo>
                  <a:lnTo>
                    <a:pt x="1751" y="465"/>
                  </a:lnTo>
                  <a:lnTo>
                    <a:pt x="1567" y="465"/>
                  </a:lnTo>
                  <a:lnTo>
                    <a:pt x="1567" y="394"/>
                  </a:lnTo>
                  <a:lnTo>
                    <a:pt x="1550" y="394"/>
                  </a:lnTo>
                  <a:lnTo>
                    <a:pt x="1325" y="394"/>
                  </a:lnTo>
                  <a:lnTo>
                    <a:pt x="1290" y="394"/>
                  </a:lnTo>
                  <a:lnTo>
                    <a:pt x="1290" y="497"/>
                  </a:lnTo>
                  <a:lnTo>
                    <a:pt x="1099" y="497"/>
                  </a:lnTo>
                  <a:lnTo>
                    <a:pt x="1099" y="428"/>
                  </a:lnTo>
                  <a:lnTo>
                    <a:pt x="1044" y="428"/>
                  </a:lnTo>
                  <a:lnTo>
                    <a:pt x="1044" y="351"/>
                  </a:lnTo>
                  <a:lnTo>
                    <a:pt x="876" y="351"/>
                  </a:lnTo>
                  <a:lnTo>
                    <a:pt x="876" y="428"/>
                  </a:lnTo>
                  <a:lnTo>
                    <a:pt x="821" y="428"/>
                  </a:lnTo>
                  <a:lnTo>
                    <a:pt x="821" y="634"/>
                  </a:lnTo>
                  <a:lnTo>
                    <a:pt x="567" y="634"/>
                  </a:lnTo>
                  <a:lnTo>
                    <a:pt x="567" y="465"/>
                  </a:lnTo>
                  <a:lnTo>
                    <a:pt x="325" y="465"/>
                  </a:lnTo>
                  <a:lnTo>
                    <a:pt x="325" y="603"/>
                  </a:lnTo>
                  <a:lnTo>
                    <a:pt x="0" y="603"/>
                  </a:lnTo>
                  <a:lnTo>
                    <a:pt x="0" y="887"/>
                  </a:lnTo>
                  <a:lnTo>
                    <a:pt x="325" y="887"/>
                  </a:lnTo>
                  <a:lnTo>
                    <a:pt x="327" y="887"/>
                  </a:lnTo>
                  <a:lnTo>
                    <a:pt x="563" y="887"/>
                  </a:lnTo>
                  <a:lnTo>
                    <a:pt x="567" y="887"/>
                  </a:lnTo>
                  <a:lnTo>
                    <a:pt x="821" y="887"/>
                  </a:lnTo>
                  <a:lnTo>
                    <a:pt x="860" y="887"/>
                  </a:lnTo>
                  <a:lnTo>
                    <a:pt x="1061" y="887"/>
                  </a:lnTo>
                  <a:lnTo>
                    <a:pt x="1099" y="887"/>
                  </a:lnTo>
                  <a:lnTo>
                    <a:pt x="1104" y="887"/>
                  </a:lnTo>
                  <a:lnTo>
                    <a:pt x="1204" y="887"/>
                  </a:lnTo>
                  <a:lnTo>
                    <a:pt x="1290" y="887"/>
                  </a:lnTo>
                  <a:lnTo>
                    <a:pt x="1321" y="887"/>
                  </a:lnTo>
                  <a:lnTo>
                    <a:pt x="1325" y="887"/>
                  </a:lnTo>
                  <a:lnTo>
                    <a:pt x="1346" y="887"/>
                  </a:lnTo>
                  <a:lnTo>
                    <a:pt x="1550" y="887"/>
                  </a:lnTo>
                  <a:lnTo>
                    <a:pt x="1553" y="887"/>
                  </a:lnTo>
                  <a:lnTo>
                    <a:pt x="1567" y="887"/>
                  </a:lnTo>
                  <a:lnTo>
                    <a:pt x="1751" y="887"/>
                  </a:lnTo>
                  <a:lnTo>
                    <a:pt x="1795" y="887"/>
                  </a:lnTo>
                  <a:lnTo>
                    <a:pt x="1827" y="887"/>
                  </a:lnTo>
                  <a:lnTo>
                    <a:pt x="1955" y="887"/>
                  </a:lnTo>
                  <a:lnTo>
                    <a:pt x="2254" y="887"/>
                  </a:lnTo>
                  <a:lnTo>
                    <a:pt x="2483" y="887"/>
                  </a:lnTo>
                  <a:lnTo>
                    <a:pt x="2512" y="887"/>
                  </a:lnTo>
                  <a:lnTo>
                    <a:pt x="2703" y="887"/>
                  </a:lnTo>
                  <a:lnTo>
                    <a:pt x="2741" y="887"/>
                  </a:lnTo>
                  <a:lnTo>
                    <a:pt x="2978" y="887"/>
                  </a:lnTo>
                  <a:lnTo>
                    <a:pt x="2981" y="887"/>
                  </a:lnTo>
                  <a:lnTo>
                    <a:pt x="3356" y="887"/>
                  </a:lnTo>
                  <a:lnTo>
                    <a:pt x="3364" y="887"/>
                  </a:lnTo>
                  <a:lnTo>
                    <a:pt x="3481" y="887"/>
                  </a:lnTo>
                  <a:lnTo>
                    <a:pt x="3606" y="887"/>
                  </a:lnTo>
                  <a:lnTo>
                    <a:pt x="3739" y="887"/>
                  </a:lnTo>
                  <a:lnTo>
                    <a:pt x="3780" y="887"/>
                  </a:lnTo>
                  <a:lnTo>
                    <a:pt x="3980" y="887"/>
                  </a:lnTo>
                  <a:lnTo>
                    <a:pt x="4019" y="887"/>
                  </a:lnTo>
                  <a:lnTo>
                    <a:pt x="4124" y="887"/>
                  </a:lnTo>
                  <a:lnTo>
                    <a:pt x="4208" y="887"/>
                  </a:lnTo>
                  <a:lnTo>
                    <a:pt x="4239" y="887"/>
                  </a:lnTo>
                  <a:lnTo>
                    <a:pt x="4468" y="887"/>
                  </a:lnTo>
                  <a:lnTo>
                    <a:pt x="4666" y="887"/>
                  </a:lnTo>
                  <a:lnTo>
                    <a:pt x="4666" y="722"/>
                  </a:lnTo>
                  <a:lnTo>
                    <a:pt x="4468" y="722"/>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sz="1836"/>
            </a:p>
          </p:txBody>
        </p:sp>
        <p:sp>
          <p:nvSpPr>
            <p:cNvPr id="184" name="Rectangle 183"/>
            <p:cNvSpPr/>
            <p:nvPr userDrawn="1"/>
          </p:nvSpPr>
          <p:spPr bwMode="auto">
            <a:xfrm>
              <a:off x="0" y="6129002"/>
              <a:ext cx="12161838" cy="789567"/>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4"/>
            <p:cNvSpPr>
              <a:spLocks noChangeArrowheads="1"/>
            </p:cNvSpPr>
            <p:nvPr userDrawn="1"/>
          </p:nvSpPr>
          <p:spPr bwMode="auto">
            <a:xfrm>
              <a:off x="5567677" y="3495152"/>
              <a:ext cx="1542522" cy="53190"/>
            </a:xfrm>
            <a:prstGeom prst="rect">
              <a:avLst/>
            </a:prstGeom>
            <a:solidFill>
              <a:srgbClr val="409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21" name="Rectangle 15"/>
            <p:cNvSpPr>
              <a:spLocks noChangeArrowheads="1"/>
            </p:cNvSpPr>
            <p:nvPr userDrawn="1"/>
          </p:nvSpPr>
          <p:spPr bwMode="auto">
            <a:xfrm>
              <a:off x="5567677" y="3542771"/>
              <a:ext cx="1135616" cy="2820736"/>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22" name="Rectangle 16"/>
            <p:cNvSpPr>
              <a:spLocks noChangeArrowheads="1"/>
            </p:cNvSpPr>
            <p:nvPr userDrawn="1"/>
          </p:nvSpPr>
          <p:spPr bwMode="auto">
            <a:xfrm>
              <a:off x="5567677" y="4666733"/>
              <a:ext cx="1135616" cy="1696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23" name="Freeform 17"/>
            <p:cNvSpPr>
              <a:spLocks/>
            </p:cNvSpPr>
            <p:nvPr userDrawn="1"/>
          </p:nvSpPr>
          <p:spPr bwMode="auto">
            <a:xfrm>
              <a:off x="5554378" y="5935325"/>
              <a:ext cx="946789" cy="428184"/>
            </a:xfrm>
            <a:custGeom>
              <a:avLst/>
              <a:gdLst>
                <a:gd name="T0" fmla="*/ 245 w 356"/>
                <a:gd name="T1" fmla="*/ 0 h 161"/>
                <a:gd name="T2" fmla="*/ 0 w 356"/>
                <a:gd name="T3" fmla="*/ 10 h 161"/>
                <a:gd name="T4" fmla="*/ 107 w 356"/>
                <a:gd name="T5" fmla="*/ 161 h 161"/>
                <a:gd name="T6" fmla="*/ 356 w 356"/>
                <a:gd name="T7" fmla="*/ 161 h 161"/>
                <a:gd name="T8" fmla="*/ 245 w 356"/>
                <a:gd name="T9" fmla="*/ 0 h 161"/>
              </a:gdLst>
              <a:ahLst/>
              <a:cxnLst>
                <a:cxn ang="0">
                  <a:pos x="T0" y="T1"/>
                </a:cxn>
                <a:cxn ang="0">
                  <a:pos x="T2" y="T3"/>
                </a:cxn>
                <a:cxn ang="0">
                  <a:pos x="T4" y="T5"/>
                </a:cxn>
                <a:cxn ang="0">
                  <a:pos x="T6" y="T7"/>
                </a:cxn>
                <a:cxn ang="0">
                  <a:pos x="T8" y="T9"/>
                </a:cxn>
              </a:cxnLst>
              <a:rect l="0" t="0" r="r" b="b"/>
              <a:pathLst>
                <a:path w="356" h="161">
                  <a:moveTo>
                    <a:pt x="245" y="0"/>
                  </a:moveTo>
                  <a:lnTo>
                    <a:pt x="0" y="10"/>
                  </a:lnTo>
                  <a:lnTo>
                    <a:pt x="107" y="161"/>
                  </a:lnTo>
                  <a:lnTo>
                    <a:pt x="356" y="161"/>
                  </a:lnTo>
                  <a:lnTo>
                    <a:pt x="245" y="0"/>
                  </a:ln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24" name="Freeform 18"/>
            <p:cNvSpPr>
              <a:spLocks/>
            </p:cNvSpPr>
            <p:nvPr userDrawn="1"/>
          </p:nvSpPr>
          <p:spPr bwMode="auto">
            <a:xfrm>
              <a:off x="5554378" y="5935325"/>
              <a:ext cx="946789" cy="428184"/>
            </a:xfrm>
            <a:custGeom>
              <a:avLst/>
              <a:gdLst>
                <a:gd name="T0" fmla="*/ 245 w 356"/>
                <a:gd name="T1" fmla="*/ 0 h 161"/>
                <a:gd name="T2" fmla="*/ 0 w 356"/>
                <a:gd name="T3" fmla="*/ 10 h 161"/>
                <a:gd name="T4" fmla="*/ 107 w 356"/>
                <a:gd name="T5" fmla="*/ 161 h 161"/>
                <a:gd name="T6" fmla="*/ 356 w 356"/>
                <a:gd name="T7" fmla="*/ 161 h 161"/>
                <a:gd name="T8" fmla="*/ 245 w 356"/>
                <a:gd name="T9" fmla="*/ 0 h 161"/>
              </a:gdLst>
              <a:ahLst/>
              <a:cxnLst>
                <a:cxn ang="0">
                  <a:pos x="T0" y="T1"/>
                </a:cxn>
                <a:cxn ang="0">
                  <a:pos x="T2" y="T3"/>
                </a:cxn>
                <a:cxn ang="0">
                  <a:pos x="T4" y="T5"/>
                </a:cxn>
                <a:cxn ang="0">
                  <a:pos x="T6" y="T7"/>
                </a:cxn>
                <a:cxn ang="0">
                  <a:pos x="T8" y="T9"/>
                </a:cxn>
              </a:cxnLst>
              <a:rect l="0" t="0" r="r" b="b"/>
              <a:pathLst>
                <a:path w="356" h="161">
                  <a:moveTo>
                    <a:pt x="245" y="0"/>
                  </a:moveTo>
                  <a:lnTo>
                    <a:pt x="0" y="10"/>
                  </a:lnTo>
                  <a:lnTo>
                    <a:pt x="107" y="161"/>
                  </a:lnTo>
                  <a:lnTo>
                    <a:pt x="356" y="161"/>
                  </a:lnTo>
                  <a:lnTo>
                    <a:pt x="24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25" name="Rectangle 19"/>
            <p:cNvSpPr>
              <a:spLocks noChangeArrowheads="1"/>
            </p:cNvSpPr>
            <p:nvPr userDrawn="1"/>
          </p:nvSpPr>
          <p:spPr bwMode="auto">
            <a:xfrm>
              <a:off x="6703292" y="3542771"/>
              <a:ext cx="364355" cy="2820736"/>
            </a:xfrm>
            <a:prstGeom prst="rect">
              <a:avLst/>
            </a:prstGeom>
            <a:solidFill>
              <a:schemeClr val="accent2">
                <a:lumMod val="75000"/>
                <a:lumOff val="25000"/>
              </a:schemeClr>
            </a:solidFill>
            <a:ln>
              <a:noFill/>
            </a:ln>
          </p:spPr>
          <p:txBody>
            <a:bodyPr vert="horz" wrap="square" lIns="91440" tIns="45720" rIns="91440" bIns="45720" numCol="1" anchor="t" anchorCtr="0" compatLnSpc="1">
              <a:prstTxWarp prst="textNoShape">
                <a:avLst/>
              </a:prstTxWarp>
            </a:bodyPr>
            <a:lstStyle/>
            <a:p>
              <a:endParaRPr lang="en-US" sz="1836"/>
            </a:p>
          </p:txBody>
        </p:sp>
        <p:sp>
          <p:nvSpPr>
            <p:cNvPr id="26" name="Freeform 20"/>
            <p:cNvSpPr>
              <a:spLocks/>
            </p:cNvSpPr>
            <p:nvPr userDrawn="1"/>
          </p:nvSpPr>
          <p:spPr bwMode="auto">
            <a:xfrm>
              <a:off x="6703292" y="3521748"/>
              <a:ext cx="364355" cy="2841760"/>
            </a:xfrm>
            <a:custGeom>
              <a:avLst/>
              <a:gdLst>
                <a:gd name="T0" fmla="*/ 0 w 137"/>
                <a:gd name="T1" fmla="*/ 570 h 570"/>
                <a:gd name="T2" fmla="*/ 137 w 137"/>
                <a:gd name="T3" fmla="*/ 570 h 570"/>
                <a:gd name="T4" fmla="*/ 137 w 137"/>
                <a:gd name="T5" fmla="*/ 0 h 570"/>
                <a:gd name="T6" fmla="*/ 0 w 137"/>
                <a:gd name="T7" fmla="*/ 151 h 570"/>
                <a:gd name="T8" fmla="*/ 0 w 137"/>
                <a:gd name="T9" fmla="*/ 570 h 570"/>
              </a:gdLst>
              <a:ahLst/>
              <a:cxnLst>
                <a:cxn ang="0">
                  <a:pos x="T0" y="T1"/>
                </a:cxn>
                <a:cxn ang="0">
                  <a:pos x="T2" y="T3"/>
                </a:cxn>
                <a:cxn ang="0">
                  <a:pos x="T4" y="T5"/>
                </a:cxn>
                <a:cxn ang="0">
                  <a:pos x="T6" y="T7"/>
                </a:cxn>
                <a:cxn ang="0">
                  <a:pos x="T8" y="T9"/>
                </a:cxn>
              </a:cxnLst>
              <a:rect l="0" t="0" r="r" b="b"/>
              <a:pathLst>
                <a:path w="137" h="570">
                  <a:moveTo>
                    <a:pt x="0" y="570"/>
                  </a:moveTo>
                  <a:lnTo>
                    <a:pt x="137" y="570"/>
                  </a:lnTo>
                  <a:lnTo>
                    <a:pt x="137" y="0"/>
                  </a:lnTo>
                  <a:lnTo>
                    <a:pt x="0" y="151"/>
                  </a:lnTo>
                  <a:lnTo>
                    <a:pt x="0" y="570"/>
                  </a:lnTo>
                  <a:close/>
                </a:path>
              </a:pathLst>
            </a:custGeom>
            <a:solidFill>
              <a:srgbClr val="0013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27" name="Rectangle 21"/>
            <p:cNvSpPr>
              <a:spLocks noChangeArrowheads="1"/>
            </p:cNvSpPr>
            <p:nvPr userDrawn="1"/>
          </p:nvSpPr>
          <p:spPr bwMode="auto">
            <a:xfrm>
              <a:off x="5567677" y="3695605"/>
              <a:ext cx="1135616" cy="39894"/>
            </a:xfrm>
            <a:prstGeom prst="rect">
              <a:avLst/>
            </a:prstGeom>
            <a:solidFill>
              <a:srgbClr val="409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29" name="Rectangle 23"/>
            <p:cNvSpPr>
              <a:spLocks noChangeArrowheads="1"/>
            </p:cNvSpPr>
            <p:nvPr userDrawn="1"/>
          </p:nvSpPr>
          <p:spPr bwMode="auto">
            <a:xfrm>
              <a:off x="5567677" y="5762455"/>
              <a:ext cx="1135616" cy="39894"/>
            </a:xfrm>
            <a:prstGeom prst="rect">
              <a:avLst/>
            </a:prstGeom>
            <a:solidFill>
              <a:srgbClr val="409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grpSp>
          <p:nvGrpSpPr>
            <p:cNvPr id="151" name="Group 150"/>
            <p:cNvGrpSpPr/>
            <p:nvPr userDrawn="1"/>
          </p:nvGrpSpPr>
          <p:grpSpPr>
            <a:xfrm>
              <a:off x="5567677" y="4882155"/>
              <a:ext cx="1135616" cy="428181"/>
              <a:chOff x="5567677" y="4882155"/>
              <a:chExt cx="1135616" cy="428181"/>
            </a:xfrm>
          </p:grpSpPr>
          <p:sp>
            <p:nvSpPr>
              <p:cNvPr id="28" name="Rectangle 22"/>
              <p:cNvSpPr>
                <a:spLocks noChangeArrowheads="1"/>
              </p:cNvSpPr>
              <p:nvPr userDrawn="1"/>
            </p:nvSpPr>
            <p:spPr bwMode="auto">
              <a:xfrm>
                <a:off x="5567677" y="5273103"/>
                <a:ext cx="1135616" cy="37233"/>
              </a:xfrm>
              <a:prstGeom prst="rect">
                <a:avLst/>
              </a:prstGeom>
              <a:solidFill>
                <a:srgbClr val="409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30" name="Freeform 24"/>
              <p:cNvSpPr>
                <a:spLocks/>
              </p:cNvSpPr>
              <p:nvPr userDrawn="1"/>
            </p:nvSpPr>
            <p:spPr bwMode="auto">
              <a:xfrm>
                <a:off x="5679377" y="4882155"/>
                <a:ext cx="180847" cy="324461"/>
              </a:xfrm>
              <a:custGeom>
                <a:avLst/>
                <a:gdLst>
                  <a:gd name="T0" fmla="*/ 26 w 47"/>
                  <a:gd name="T1" fmla="*/ 0 h 84"/>
                  <a:gd name="T2" fmla="*/ 21 w 47"/>
                  <a:gd name="T3" fmla="*/ 0 h 84"/>
                  <a:gd name="T4" fmla="*/ 0 w 47"/>
                  <a:gd name="T5" fmla="*/ 21 h 84"/>
                  <a:gd name="T6" fmla="*/ 0 w 47"/>
                  <a:gd name="T7" fmla="*/ 84 h 84"/>
                  <a:gd name="T8" fmla="*/ 47 w 47"/>
                  <a:gd name="T9" fmla="*/ 84 h 84"/>
                  <a:gd name="T10" fmla="*/ 47 w 47"/>
                  <a:gd name="T11" fmla="*/ 21 h 84"/>
                  <a:gd name="T12" fmla="*/ 26 w 47"/>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47" h="84">
                    <a:moveTo>
                      <a:pt x="26" y="0"/>
                    </a:moveTo>
                    <a:cubicBezTo>
                      <a:pt x="21" y="0"/>
                      <a:pt x="21" y="0"/>
                      <a:pt x="21" y="0"/>
                    </a:cubicBezTo>
                    <a:cubicBezTo>
                      <a:pt x="10" y="0"/>
                      <a:pt x="0" y="10"/>
                      <a:pt x="0" y="21"/>
                    </a:cubicBezTo>
                    <a:cubicBezTo>
                      <a:pt x="0" y="84"/>
                      <a:pt x="0" y="84"/>
                      <a:pt x="0" y="84"/>
                    </a:cubicBezTo>
                    <a:cubicBezTo>
                      <a:pt x="47" y="84"/>
                      <a:pt x="47" y="84"/>
                      <a:pt x="47" y="84"/>
                    </a:cubicBezTo>
                    <a:cubicBezTo>
                      <a:pt x="47" y="21"/>
                      <a:pt x="47" y="21"/>
                      <a:pt x="47" y="21"/>
                    </a:cubicBezTo>
                    <a:cubicBezTo>
                      <a:pt x="47" y="10"/>
                      <a:pt x="38" y="0"/>
                      <a:pt x="26"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31" name="Freeform 25"/>
              <p:cNvSpPr>
                <a:spLocks/>
              </p:cNvSpPr>
              <p:nvPr userDrawn="1"/>
            </p:nvSpPr>
            <p:spPr bwMode="auto">
              <a:xfrm>
                <a:off x="6043730" y="4882155"/>
                <a:ext cx="180847" cy="324461"/>
              </a:xfrm>
              <a:custGeom>
                <a:avLst/>
                <a:gdLst>
                  <a:gd name="T0" fmla="*/ 26 w 47"/>
                  <a:gd name="T1" fmla="*/ 0 h 84"/>
                  <a:gd name="T2" fmla="*/ 21 w 47"/>
                  <a:gd name="T3" fmla="*/ 0 h 84"/>
                  <a:gd name="T4" fmla="*/ 0 w 47"/>
                  <a:gd name="T5" fmla="*/ 21 h 84"/>
                  <a:gd name="T6" fmla="*/ 0 w 47"/>
                  <a:gd name="T7" fmla="*/ 84 h 84"/>
                  <a:gd name="T8" fmla="*/ 47 w 47"/>
                  <a:gd name="T9" fmla="*/ 84 h 84"/>
                  <a:gd name="T10" fmla="*/ 47 w 47"/>
                  <a:gd name="T11" fmla="*/ 21 h 84"/>
                  <a:gd name="T12" fmla="*/ 26 w 47"/>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47" h="84">
                    <a:moveTo>
                      <a:pt x="26" y="0"/>
                    </a:moveTo>
                    <a:cubicBezTo>
                      <a:pt x="21" y="0"/>
                      <a:pt x="21" y="0"/>
                      <a:pt x="21" y="0"/>
                    </a:cubicBezTo>
                    <a:cubicBezTo>
                      <a:pt x="10" y="0"/>
                      <a:pt x="0" y="10"/>
                      <a:pt x="0" y="21"/>
                    </a:cubicBezTo>
                    <a:cubicBezTo>
                      <a:pt x="0" y="84"/>
                      <a:pt x="0" y="84"/>
                      <a:pt x="0" y="84"/>
                    </a:cubicBezTo>
                    <a:cubicBezTo>
                      <a:pt x="47" y="84"/>
                      <a:pt x="47" y="84"/>
                      <a:pt x="47" y="84"/>
                    </a:cubicBezTo>
                    <a:cubicBezTo>
                      <a:pt x="47" y="21"/>
                      <a:pt x="47" y="21"/>
                      <a:pt x="47" y="21"/>
                    </a:cubicBezTo>
                    <a:cubicBezTo>
                      <a:pt x="47" y="10"/>
                      <a:pt x="38" y="0"/>
                      <a:pt x="26"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32" name="Freeform 26"/>
              <p:cNvSpPr>
                <a:spLocks/>
              </p:cNvSpPr>
              <p:nvPr userDrawn="1"/>
            </p:nvSpPr>
            <p:spPr bwMode="auto">
              <a:xfrm>
                <a:off x="6408086" y="4882155"/>
                <a:ext cx="180847" cy="324461"/>
              </a:xfrm>
              <a:custGeom>
                <a:avLst/>
                <a:gdLst>
                  <a:gd name="T0" fmla="*/ 26 w 47"/>
                  <a:gd name="T1" fmla="*/ 0 h 84"/>
                  <a:gd name="T2" fmla="*/ 21 w 47"/>
                  <a:gd name="T3" fmla="*/ 0 h 84"/>
                  <a:gd name="T4" fmla="*/ 0 w 47"/>
                  <a:gd name="T5" fmla="*/ 21 h 84"/>
                  <a:gd name="T6" fmla="*/ 0 w 47"/>
                  <a:gd name="T7" fmla="*/ 84 h 84"/>
                  <a:gd name="T8" fmla="*/ 47 w 47"/>
                  <a:gd name="T9" fmla="*/ 84 h 84"/>
                  <a:gd name="T10" fmla="*/ 47 w 47"/>
                  <a:gd name="T11" fmla="*/ 21 h 84"/>
                  <a:gd name="T12" fmla="*/ 26 w 47"/>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47" h="84">
                    <a:moveTo>
                      <a:pt x="26" y="0"/>
                    </a:moveTo>
                    <a:cubicBezTo>
                      <a:pt x="21" y="0"/>
                      <a:pt x="21" y="0"/>
                      <a:pt x="21" y="0"/>
                    </a:cubicBezTo>
                    <a:cubicBezTo>
                      <a:pt x="10" y="0"/>
                      <a:pt x="0" y="10"/>
                      <a:pt x="0" y="21"/>
                    </a:cubicBezTo>
                    <a:cubicBezTo>
                      <a:pt x="0" y="84"/>
                      <a:pt x="0" y="84"/>
                      <a:pt x="0" y="84"/>
                    </a:cubicBezTo>
                    <a:cubicBezTo>
                      <a:pt x="47" y="84"/>
                      <a:pt x="47" y="84"/>
                      <a:pt x="47" y="84"/>
                    </a:cubicBezTo>
                    <a:cubicBezTo>
                      <a:pt x="47" y="21"/>
                      <a:pt x="47" y="21"/>
                      <a:pt x="47" y="21"/>
                    </a:cubicBezTo>
                    <a:cubicBezTo>
                      <a:pt x="47" y="10"/>
                      <a:pt x="38" y="0"/>
                      <a:pt x="26"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grpSp>
        <p:sp>
          <p:nvSpPr>
            <p:cNvPr id="33" name="Freeform 27"/>
            <p:cNvSpPr>
              <a:spLocks/>
            </p:cNvSpPr>
            <p:nvPr userDrawn="1"/>
          </p:nvSpPr>
          <p:spPr bwMode="auto">
            <a:xfrm>
              <a:off x="5679377" y="5374165"/>
              <a:ext cx="180847" cy="321803"/>
            </a:xfrm>
            <a:custGeom>
              <a:avLst/>
              <a:gdLst>
                <a:gd name="T0" fmla="*/ 26 w 47"/>
                <a:gd name="T1" fmla="*/ 0 h 84"/>
                <a:gd name="T2" fmla="*/ 21 w 47"/>
                <a:gd name="T3" fmla="*/ 0 h 84"/>
                <a:gd name="T4" fmla="*/ 0 w 47"/>
                <a:gd name="T5" fmla="*/ 21 h 84"/>
                <a:gd name="T6" fmla="*/ 0 w 47"/>
                <a:gd name="T7" fmla="*/ 84 h 84"/>
                <a:gd name="T8" fmla="*/ 47 w 47"/>
                <a:gd name="T9" fmla="*/ 84 h 84"/>
                <a:gd name="T10" fmla="*/ 47 w 47"/>
                <a:gd name="T11" fmla="*/ 21 h 84"/>
                <a:gd name="T12" fmla="*/ 26 w 47"/>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47" h="84">
                  <a:moveTo>
                    <a:pt x="26" y="0"/>
                  </a:moveTo>
                  <a:cubicBezTo>
                    <a:pt x="21" y="0"/>
                    <a:pt x="21" y="0"/>
                    <a:pt x="21" y="0"/>
                  </a:cubicBezTo>
                  <a:cubicBezTo>
                    <a:pt x="10" y="0"/>
                    <a:pt x="0" y="10"/>
                    <a:pt x="0" y="21"/>
                  </a:cubicBezTo>
                  <a:cubicBezTo>
                    <a:pt x="0" y="84"/>
                    <a:pt x="0" y="84"/>
                    <a:pt x="0" y="84"/>
                  </a:cubicBezTo>
                  <a:cubicBezTo>
                    <a:pt x="47" y="84"/>
                    <a:pt x="47" y="84"/>
                    <a:pt x="47" y="84"/>
                  </a:cubicBezTo>
                  <a:cubicBezTo>
                    <a:pt x="47" y="21"/>
                    <a:pt x="47" y="21"/>
                    <a:pt x="47" y="21"/>
                  </a:cubicBezTo>
                  <a:cubicBezTo>
                    <a:pt x="47" y="10"/>
                    <a:pt x="38" y="0"/>
                    <a:pt x="26"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34" name="Freeform 28"/>
            <p:cNvSpPr>
              <a:spLocks/>
            </p:cNvSpPr>
            <p:nvPr userDrawn="1"/>
          </p:nvSpPr>
          <p:spPr bwMode="auto">
            <a:xfrm>
              <a:off x="6043730" y="5374165"/>
              <a:ext cx="180847" cy="321803"/>
            </a:xfrm>
            <a:custGeom>
              <a:avLst/>
              <a:gdLst>
                <a:gd name="T0" fmla="*/ 26 w 47"/>
                <a:gd name="T1" fmla="*/ 0 h 84"/>
                <a:gd name="T2" fmla="*/ 21 w 47"/>
                <a:gd name="T3" fmla="*/ 0 h 84"/>
                <a:gd name="T4" fmla="*/ 0 w 47"/>
                <a:gd name="T5" fmla="*/ 21 h 84"/>
                <a:gd name="T6" fmla="*/ 0 w 47"/>
                <a:gd name="T7" fmla="*/ 84 h 84"/>
                <a:gd name="T8" fmla="*/ 47 w 47"/>
                <a:gd name="T9" fmla="*/ 84 h 84"/>
                <a:gd name="T10" fmla="*/ 47 w 47"/>
                <a:gd name="T11" fmla="*/ 21 h 84"/>
                <a:gd name="T12" fmla="*/ 26 w 47"/>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47" h="84">
                  <a:moveTo>
                    <a:pt x="26" y="0"/>
                  </a:moveTo>
                  <a:cubicBezTo>
                    <a:pt x="21" y="0"/>
                    <a:pt x="21" y="0"/>
                    <a:pt x="21" y="0"/>
                  </a:cubicBezTo>
                  <a:cubicBezTo>
                    <a:pt x="10" y="0"/>
                    <a:pt x="0" y="10"/>
                    <a:pt x="0" y="21"/>
                  </a:cubicBezTo>
                  <a:cubicBezTo>
                    <a:pt x="0" y="84"/>
                    <a:pt x="0" y="84"/>
                    <a:pt x="0" y="84"/>
                  </a:cubicBezTo>
                  <a:cubicBezTo>
                    <a:pt x="47" y="84"/>
                    <a:pt x="47" y="84"/>
                    <a:pt x="47" y="84"/>
                  </a:cubicBezTo>
                  <a:cubicBezTo>
                    <a:pt x="47" y="21"/>
                    <a:pt x="47" y="21"/>
                    <a:pt x="47" y="21"/>
                  </a:cubicBezTo>
                  <a:cubicBezTo>
                    <a:pt x="47" y="10"/>
                    <a:pt x="38" y="0"/>
                    <a:pt x="26"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35" name="Freeform 29"/>
            <p:cNvSpPr>
              <a:spLocks/>
            </p:cNvSpPr>
            <p:nvPr userDrawn="1"/>
          </p:nvSpPr>
          <p:spPr bwMode="auto">
            <a:xfrm>
              <a:off x="6408086" y="5374165"/>
              <a:ext cx="180847" cy="321803"/>
            </a:xfrm>
            <a:custGeom>
              <a:avLst/>
              <a:gdLst>
                <a:gd name="T0" fmla="*/ 26 w 47"/>
                <a:gd name="T1" fmla="*/ 0 h 84"/>
                <a:gd name="T2" fmla="*/ 21 w 47"/>
                <a:gd name="T3" fmla="*/ 0 h 84"/>
                <a:gd name="T4" fmla="*/ 0 w 47"/>
                <a:gd name="T5" fmla="*/ 21 h 84"/>
                <a:gd name="T6" fmla="*/ 0 w 47"/>
                <a:gd name="T7" fmla="*/ 84 h 84"/>
                <a:gd name="T8" fmla="*/ 47 w 47"/>
                <a:gd name="T9" fmla="*/ 84 h 84"/>
                <a:gd name="T10" fmla="*/ 47 w 47"/>
                <a:gd name="T11" fmla="*/ 21 h 84"/>
                <a:gd name="T12" fmla="*/ 26 w 47"/>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47" h="84">
                  <a:moveTo>
                    <a:pt x="26" y="0"/>
                  </a:moveTo>
                  <a:cubicBezTo>
                    <a:pt x="21" y="0"/>
                    <a:pt x="21" y="0"/>
                    <a:pt x="21" y="0"/>
                  </a:cubicBezTo>
                  <a:cubicBezTo>
                    <a:pt x="10" y="0"/>
                    <a:pt x="0" y="10"/>
                    <a:pt x="0" y="21"/>
                  </a:cubicBezTo>
                  <a:cubicBezTo>
                    <a:pt x="0" y="84"/>
                    <a:pt x="0" y="84"/>
                    <a:pt x="0" y="84"/>
                  </a:cubicBezTo>
                  <a:cubicBezTo>
                    <a:pt x="47" y="84"/>
                    <a:pt x="47" y="84"/>
                    <a:pt x="47" y="84"/>
                  </a:cubicBezTo>
                  <a:cubicBezTo>
                    <a:pt x="47" y="21"/>
                    <a:pt x="47" y="21"/>
                    <a:pt x="47" y="21"/>
                  </a:cubicBezTo>
                  <a:cubicBezTo>
                    <a:pt x="47" y="10"/>
                    <a:pt x="38" y="0"/>
                    <a:pt x="26"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36" name="Rectangle 30"/>
            <p:cNvSpPr>
              <a:spLocks noChangeArrowheads="1"/>
            </p:cNvSpPr>
            <p:nvPr userDrawn="1"/>
          </p:nvSpPr>
          <p:spPr bwMode="auto">
            <a:xfrm>
              <a:off x="6705159" y="3492240"/>
              <a:ext cx="356376" cy="112271"/>
            </a:xfrm>
            <a:prstGeom prst="rect">
              <a:avLst/>
            </a:prstGeom>
            <a:solidFill>
              <a:srgbClr val="004BBB"/>
            </a:solidFill>
            <a:ln>
              <a:noFill/>
            </a:ln>
          </p:spPr>
          <p:txBody>
            <a:bodyPr vert="horz" wrap="square" lIns="91440" tIns="45720" rIns="91440" bIns="45720" numCol="1" anchor="t" anchorCtr="0" compatLnSpc="1">
              <a:prstTxWarp prst="textNoShape">
                <a:avLst/>
              </a:prstTxWarp>
            </a:bodyPr>
            <a:lstStyle/>
            <a:p>
              <a:endParaRPr lang="en-US" sz="1836"/>
            </a:p>
          </p:txBody>
        </p:sp>
        <p:sp>
          <p:nvSpPr>
            <p:cNvPr id="37" name="Rectangle 31"/>
            <p:cNvSpPr>
              <a:spLocks noChangeArrowheads="1"/>
            </p:cNvSpPr>
            <p:nvPr userDrawn="1"/>
          </p:nvSpPr>
          <p:spPr bwMode="auto">
            <a:xfrm>
              <a:off x="6275109" y="6025748"/>
              <a:ext cx="178189" cy="337760"/>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38" name="Rectangle 32"/>
            <p:cNvSpPr>
              <a:spLocks noChangeArrowheads="1"/>
            </p:cNvSpPr>
            <p:nvPr userDrawn="1"/>
          </p:nvSpPr>
          <p:spPr bwMode="auto">
            <a:xfrm>
              <a:off x="5868202" y="6137448"/>
              <a:ext cx="260633" cy="132976"/>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39" name="Rectangle 33"/>
            <p:cNvSpPr>
              <a:spLocks noChangeArrowheads="1"/>
            </p:cNvSpPr>
            <p:nvPr userDrawn="1"/>
          </p:nvSpPr>
          <p:spPr bwMode="auto">
            <a:xfrm>
              <a:off x="5868202" y="6137448"/>
              <a:ext cx="260633" cy="132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40" name="Rectangle 34"/>
            <p:cNvSpPr>
              <a:spLocks noChangeArrowheads="1"/>
            </p:cNvSpPr>
            <p:nvPr userDrawn="1"/>
          </p:nvSpPr>
          <p:spPr bwMode="auto">
            <a:xfrm>
              <a:off x="5671397" y="6137448"/>
              <a:ext cx="212762" cy="132976"/>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41" name="Rectangle 35"/>
            <p:cNvSpPr>
              <a:spLocks noChangeArrowheads="1"/>
            </p:cNvSpPr>
            <p:nvPr userDrawn="1"/>
          </p:nvSpPr>
          <p:spPr bwMode="auto">
            <a:xfrm>
              <a:off x="5671397" y="6137448"/>
              <a:ext cx="212762" cy="132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42" name="Freeform 36"/>
            <p:cNvSpPr>
              <a:spLocks/>
            </p:cNvSpPr>
            <p:nvPr userDrawn="1"/>
          </p:nvSpPr>
          <p:spPr bwMode="auto">
            <a:xfrm>
              <a:off x="5479912" y="5935325"/>
              <a:ext cx="726050" cy="215422"/>
            </a:xfrm>
            <a:custGeom>
              <a:avLst/>
              <a:gdLst>
                <a:gd name="T0" fmla="*/ 273 w 273"/>
                <a:gd name="T1" fmla="*/ 0 h 81"/>
                <a:gd name="T2" fmla="*/ 31 w 273"/>
                <a:gd name="T3" fmla="*/ 0 h 81"/>
                <a:gd name="T4" fmla="*/ 0 w 273"/>
                <a:gd name="T5" fmla="*/ 55 h 81"/>
                <a:gd name="T6" fmla="*/ 0 w 273"/>
                <a:gd name="T7" fmla="*/ 81 h 81"/>
                <a:gd name="T8" fmla="*/ 273 w 273"/>
                <a:gd name="T9" fmla="*/ 81 h 81"/>
                <a:gd name="T10" fmla="*/ 273 w 273"/>
                <a:gd name="T11" fmla="*/ 0 h 81"/>
              </a:gdLst>
              <a:ahLst/>
              <a:cxnLst>
                <a:cxn ang="0">
                  <a:pos x="T0" y="T1"/>
                </a:cxn>
                <a:cxn ang="0">
                  <a:pos x="T2" y="T3"/>
                </a:cxn>
                <a:cxn ang="0">
                  <a:pos x="T4" y="T5"/>
                </a:cxn>
                <a:cxn ang="0">
                  <a:pos x="T6" y="T7"/>
                </a:cxn>
                <a:cxn ang="0">
                  <a:pos x="T8" y="T9"/>
                </a:cxn>
                <a:cxn ang="0">
                  <a:pos x="T10" y="T11"/>
                </a:cxn>
              </a:cxnLst>
              <a:rect l="0" t="0" r="r" b="b"/>
              <a:pathLst>
                <a:path w="273" h="81">
                  <a:moveTo>
                    <a:pt x="273" y="0"/>
                  </a:moveTo>
                  <a:lnTo>
                    <a:pt x="31" y="0"/>
                  </a:lnTo>
                  <a:lnTo>
                    <a:pt x="0" y="55"/>
                  </a:lnTo>
                  <a:lnTo>
                    <a:pt x="0" y="81"/>
                  </a:lnTo>
                  <a:lnTo>
                    <a:pt x="273" y="81"/>
                  </a:lnTo>
                  <a:lnTo>
                    <a:pt x="273" y="0"/>
                  </a:lnTo>
                  <a:close/>
                </a:path>
              </a:pathLst>
            </a:custGeom>
            <a:solidFill>
              <a:srgbClr val="409A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43" name="Freeform 37"/>
            <p:cNvSpPr>
              <a:spLocks/>
            </p:cNvSpPr>
            <p:nvPr userDrawn="1"/>
          </p:nvSpPr>
          <p:spPr bwMode="auto">
            <a:xfrm>
              <a:off x="5479912" y="5935325"/>
              <a:ext cx="726050" cy="215422"/>
            </a:xfrm>
            <a:custGeom>
              <a:avLst/>
              <a:gdLst>
                <a:gd name="T0" fmla="*/ 273 w 273"/>
                <a:gd name="T1" fmla="*/ 0 h 81"/>
                <a:gd name="T2" fmla="*/ 31 w 273"/>
                <a:gd name="T3" fmla="*/ 0 h 81"/>
                <a:gd name="T4" fmla="*/ 0 w 273"/>
                <a:gd name="T5" fmla="*/ 55 h 81"/>
                <a:gd name="T6" fmla="*/ 0 w 273"/>
                <a:gd name="T7" fmla="*/ 81 h 81"/>
                <a:gd name="T8" fmla="*/ 273 w 273"/>
                <a:gd name="T9" fmla="*/ 81 h 81"/>
                <a:gd name="T10" fmla="*/ 273 w 273"/>
                <a:gd name="T11" fmla="*/ 0 h 81"/>
              </a:gdLst>
              <a:ahLst/>
              <a:cxnLst>
                <a:cxn ang="0">
                  <a:pos x="T0" y="T1"/>
                </a:cxn>
                <a:cxn ang="0">
                  <a:pos x="T2" y="T3"/>
                </a:cxn>
                <a:cxn ang="0">
                  <a:pos x="T4" y="T5"/>
                </a:cxn>
                <a:cxn ang="0">
                  <a:pos x="T6" y="T7"/>
                </a:cxn>
                <a:cxn ang="0">
                  <a:pos x="T8" y="T9"/>
                </a:cxn>
                <a:cxn ang="0">
                  <a:pos x="T10" y="T11"/>
                </a:cxn>
              </a:cxnLst>
              <a:rect l="0" t="0" r="r" b="b"/>
              <a:pathLst>
                <a:path w="273" h="81">
                  <a:moveTo>
                    <a:pt x="273" y="0"/>
                  </a:moveTo>
                  <a:lnTo>
                    <a:pt x="31" y="0"/>
                  </a:lnTo>
                  <a:lnTo>
                    <a:pt x="0" y="55"/>
                  </a:lnTo>
                  <a:lnTo>
                    <a:pt x="0" y="81"/>
                  </a:lnTo>
                  <a:lnTo>
                    <a:pt x="273" y="81"/>
                  </a:lnTo>
                  <a:lnTo>
                    <a:pt x="27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44" name="Rectangle 38"/>
            <p:cNvSpPr>
              <a:spLocks noChangeArrowheads="1"/>
            </p:cNvSpPr>
            <p:nvPr userDrawn="1"/>
          </p:nvSpPr>
          <p:spPr bwMode="auto">
            <a:xfrm>
              <a:off x="6035753" y="6081597"/>
              <a:ext cx="77127" cy="69148"/>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45" name="Rectangle 39"/>
            <p:cNvSpPr>
              <a:spLocks noChangeArrowheads="1"/>
            </p:cNvSpPr>
            <p:nvPr userDrawn="1"/>
          </p:nvSpPr>
          <p:spPr bwMode="auto">
            <a:xfrm>
              <a:off x="6035753" y="6081597"/>
              <a:ext cx="77127" cy="69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46" name="Rectangle 40"/>
            <p:cNvSpPr>
              <a:spLocks noChangeArrowheads="1"/>
            </p:cNvSpPr>
            <p:nvPr userDrawn="1"/>
          </p:nvSpPr>
          <p:spPr bwMode="auto">
            <a:xfrm>
              <a:off x="5849586" y="6081597"/>
              <a:ext cx="77127" cy="69148"/>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47" name="Rectangle 41"/>
            <p:cNvSpPr>
              <a:spLocks noChangeArrowheads="1"/>
            </p:cNvSpPr>
            <p:nvPr userDrawn="1"/>
          </p:nvSpPr>
          <p:spPr bwMode="auto">
            <a:xfrm>
              <a:off x="5849586" y="6081597"/>
              <a:ext cx="77127" cy="69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48" name="Rectangle 42"/>
            <p:cNvSpPr>
              <a:spLocks noChangeArrowheads="1"/>
            </p:cNvSpPr>
            <p:nvPr userDrawn="1"/>
          </p:nvSpPr>
          <p:spPr bwMode="auto">
            <a:xfrm>
              <a:off x="5666078" y="6081597"/>
              <a:ext cx="74467" cy="69148"/>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49" name="Rectangle 43"/>
            <p:cNvSpPr>
              <a:spLocks noChangeArrowheads="1"/>
            </p:cNvSpPr>
            <p:nvPr userDrawn="1"/>
          </p:nvSpPr>
          <p:spPr bwMode="auto">
            <a:xfrm>
              <a:off x="5666078" y="6081597"/>
              <a:ext cx="74467" cy="69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50" name="Rectangle 44"/>
            <p:cNvSpPr>
              <a:spLocks noChangeArrowheads="1"/>
            </p:cNvSpPr>
            <p:nvPr userDrawn="1"/>
          </p:nvSpPr>
          <p:spPr bwMode="auto">
            <a:xfrm>
              <a:off x="5479912" y="6081597"/>
              <a:ext cx="79786" cy="69148"/>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51" name="Rectangle 45"/>
            <p:cNvSpPr>
              <a:spLocks noChangeArrowheads="1"/>
            </p:cNvSpPr>
            <p:nvPr userDrawn="1"/>
          </p:nvSpPr>
          <p:spPr bwMode="auto">
            <a:xfrm>
              <a:off x="5479912" y="6081597"/>
              <a:ext cx="79786" cy="69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52" name="Freeform 46"/>
            <p:cNvSpPr>
              <a:spLocks/>
            </p:cNvSpPr>
            <p:nvPr userDrawn="1"/>
          </p:nvSpPr>
          <p:spPr bwMode="auto">
            <a:xfrm>
              <a:off x="5479912" y="5935325"/>
              <a:ext cx="159571" cy="146274"/>
            </a:xfrm>
            <a:custGeom>
              <a:avLst/>
              <a:gdLst>
                <a:gd name="T0" fmla="*/ 0 w 60"/>
                <a:gd name="T1" fmla="*/ 55 h 55"/>
                <a:gd name="T2" fmla="*/ 30 w 60"/>
                <a:gd name="T3" fmla="*/ 55 h 55"/>
                <a:gd name="T4" fmla="*/ 60 w 60"/>
                <a:gd name="T5" fmla="*/ 0 h 55"/>
                <a:gd name="T6" fmla="*/ 31 w 60"/>
                <a:gd name="T7" fmla="*/ 0 h 55"/>
                <a:gd name="T8" fmla="*/ 0 w 60"/>
                <a:gd name="T9" fmla="*/ 55 h 55"/>
              </a:gdLst>
              <a:ahLst/>
              <a:cxnLst>
                <a:cxn ang="0">
                  <a:pos x="T0" y="T1"/>
                </a:cxn>
                <a:cxn ang="0">
                  <a:pos x="T2" y="T3"/>
                </a:cxn>
                <a:cxn ang="0">
                  <a:pos x="T4" y="T5"/>
                </a:cxn>
                <a:cxn ang="0">
                  <a:pos x="T6" y="T7"/>
                </a:cxn>
                <a:cxn ang="0">
                  <a:pos x="T8" y="T9"/>
                </a:cxn>
              </a:cxnLst>
              <a:rect l="0" t="0" r="r" b="b"/>
              <a:pathLst>
                <a:path w="60" h="55">
                  <a:moveTo>
                    <a:pt x="0" y="55"/>
                  </a:moveTo>
                  <a:lnTo>
                    <a:pt x="30" y="55"/>
                  </a:lnTo>
                  <a:lnTo>
                    <a:pt x="60" y="0"/>
                  </a:lnTo>
                  <a:lnTo>
                    <a:pt x="31" y="0"/>
                  </a:lnTo>
                  <a:lnTo>
                    <a:pt x="0" y="55"/>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53" name="Freeform 47"/>
            <p:cNvSpPr>
              <a:spLocks/>
            </p:cNvSpPr>
            <p:nvPr userDrawn="1"/>
          </p:nvSpPr>
          <p:spPr bwMode="auto">
            <a:xfrm>
              <a:off x="5479912" y="5935325"/>
              <a:ext cx="159571" cy="146274"/>
            </a:xfrm>
            <a:custGeom>
              <a:avLst/>
              <a:gdLst>
                <a:gd name="T0" fmla="*/ 0 w 60"/>
                <a:gd name="T1" fmla="*/ 55 h 55"/>
                <a:gd name="T2" fmla="*/ 30 w 60"/>
                <a:gd name="T3" fmla="*/ 55 h 55"/>
                <a:gd name="T4" fmla="*/ 60 w 60"/>
                <a:gd name="T5" fmla="*/ 0 h 55"/>
                <a:gd name="T6" fmla="*/ 31 w 60"/>
                <a:gd name="T7" fmla="*/ 0 h 55"/>
                <a:gd name="T8" fmla="*/ 0 w 60"/>
                <a:gd name="T9" fmla="*/ 55 h 55"/>
              </a:gdLst>
              <a:ahLst/>
              <a:cxnLst>
                <a:cxn ang="0">
                  <a:pos x="T0" y="T1"/>
                </a:cxn>
                <a:cxn ang="0">
                  <a:pos x="T2" y="T3"/>
                </a:cxn>
                <a:cxn ang="0">
                  <a:pos x="T4" y="T5"/>
                </a:cxn>
                <a:cxn ang="0">
                  <a:pos x="T6" y="T7"/>
                </a:cxn>
                <a:cxn ang="0">
                  <a:pos x="T8" y="T9"/>
                </a:cxn>
              </a:cxnLst>
              <a:rect l="0" t="0" r="r" b="b"/>
              <a:pathLst>
                <a:path w="60" h="55">
                  <a:moveTo>
                    <a:pt x="0" y="55"/>
                  </a:moveTo>
                  <a:lnTo>
                    <a:pt x="30" y="55"/>
                  </a:lnTo>
                  <a:lnTo>
                    <a:pt x="60" y="0"/>
                  </a:lnTo>
                  <a:lnTo>
                    <a:pt x="31" y="0"/>
                  </a:lnTo>
                  <a:lnTo>
                    <a:pt x="0" y="5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54" name="Freeform 48"/>
            <p:cNvSpPr>
              <a:spLocks/>
            </p:cNvSpPr>
            <p:nvPr userDrawn="1"/>
          </p:nvSpPr>
          <p:spPr bwMode="auto">
            <a:xfrm>
              <a:off x="5666078" y="5935325"/>
              <a:ext cx="159571" cy="146274"/>
            </a:xfrm>
            <a:custGeom>
              <a:avLst/>
              <a:gdLst>
                <a:gd name="T0" fmla="*/ 0 w 60"/>
                <a:gd name="T1" fmla="*/ 55 h 55"/>
                <a:gd name="T2" fmla="*/ 28 w 60"/>
                <a:gd name="T3" fmla="*/ 55 h 55"/>
                <a:gd name="T4" fmla="*/ 60 w 60"/>
                <a:gd name="T5" fmla="*/ 0 h 55"/>
                <a:gd name="T6" fmla="*/ 31 w 60"/>
                <a:gd name="T7" fmla="*/ 0 h 55"/>
                <a:gd name="T8" fmla="*/ 0 w 60"/>
                <a:gd name="T9" fmla="*/ 55 h 55"/>
              </a:gdLst>
              <a:ahLst/>
              <a:cxnLst>
                <a:cxn ang="0">
                  <a:pos x="T0" y="T1"/>
                </a:cxn>
                <a:cxn ang="0">
                  <a:pos x="T2" y="T3"/>
                </a:cxn>
                <a:cxn ang="0">
                  <a:pos x="T4" y="T5"/>
                </a:cxn>
                <a:cxn ang="0">
                  <a:pos x="T6" y="T7"/>
                </a:cxn>
                <a:cxn ang="0">
                  <a:pos x="T8" y="T9"/>
                </a:cxn>
              </a:cxnLst>
              <a:rect l="0" t="0" r="r" b="b"/>
              <a:pathLst>
                <a:path w="60" h="55">
                  <a:moveTo>
                    <a:pt x="0" y="55"/>
                  </a:moveTo>
                  <a:lnTo>
                    <a:pt x="28" y="55"/>
                  </a:lnTo>
                  <a:lnTo>
                    <a:pt x="60" y="0"/>
                  </a:lnTo>
                  <a:lnTo>
                    <a:pt x="31" y="0"/>
                  </a:lnTo>
                  <a:lnTo>
                    <a:pt x="0" y="55"/>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55" name="Freeform 49"/>
            <p:cNvSpPr>
              <a:spLocks/>
            </p:cNvSpPr>
            <p:nvPr userDrawn="1"/>
          </p:nvSpPr>
          <p:spPr bwMode="auto">
            <a:xfrm>
              <a:off x="5666078" y="5935325"/>
              <a:ext cx="159571" cy="146274"/>
            </a:xfrm>
            <a:custGeom>
              <a:avLst/>
              <a:gdLst>
                <a:gd name="T0" fmla="*/ 0 w 60"/>
                <a:gd name="T1" fmla="*/ 55 h 55"/>
                <a:gd name="T2" fmla="*/ 28 w 60"/>
                <a:gd name="T3" fmla="*/ 55 h 55"/>
                <a:gd name="T4" fmla="*/ 60 w 60"/>
                <a:gd name="T5" fmla="*/ 0 h 55"/>
                <a:gd name="T6" fmla="*/ 31 w 60"/>
                <a:gd name="T7" fmla="*/ 0 h 55"/>
                <a:gd name="T8" fmla="*/ 0 w 60"/>
                <a:gd name="T9" fmla="*/ 55 h 55"/>
              </a:gdLst>
              <a:ahLst/>
              <a:cxnLst>
                <a:cxn ang="0">
                  <a:pos x="T0" y="T1"/>
                </a:cxn>
                <a:cxn ang="0">
                  <a:pos x="T2" y="T3"/>
                </a:cxn>
                <a:cxn ang="0">
                  <a:pos x="T4" y="T5"/>
                </a:cxn>
                <a:cxn ang="0">
                  <a:pos x="T6" y="T7"/>
                </a:cxn>
                <a:cxn ang="0">
                  <a:pos x="T8" y="T9"/>
                </a:cxn>
              </a:cxnLst>
              <a:rect l="0" t="0" r="r" b="b"/>
              <a:pathLst>
                <a:path w="60" h="55">
                  <a:moveTo>
                    <a:pt x="0" y="55"/>
                  </a:moveTo>
                  <a:lnTo>
                    <a:pt x="28" y="55"/>
                  </a:lnTo>
                  <a:lnTo>
                    <a:pt x="60" y="0"/>
                  </a:lnTo>
                  <a:lnTo>
                    <a:pt x="31" y="0"/>
                  </a:lnTo>
                  <a:lnTo>
                    <a:pt x="0" y="5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56" name="Freeform 50"/>
            <p:cNvSpPr>
              <a:spLocks/>
            </p:cNvSpPr>
            <p:nvPr userDrawn="1"/>
          </p:nvSpPr>
          <p:spPr bwMode="auto">
            <a:xfrm>
              <a:off x="5849586" y="5935325"/>
              <a:ext cx="159571" cy="146274"/>
            </a:xfrm>
            <a:custGeom>
              <a:avLst/>
              <a:gdLst>
                <a:gd name="T0" fmla="*/ 0 w 60"/>
                <a:gd name="T1" fmla="*/ 55 h 55"/>
                <a:gd name="T2" fmla="*/ 29 w 60"/>
                <a:gd name="T3" fmla="*/ 55 h 55"/>
                <a:gd name="T4" fmla="*/ 60 w 60"/>
                <a:gd name="T5" fmla="*/ 0 h 55"/>
                <a:gd name="T6" fmla="*/ 32 w 60"/>
                <a:gd name="T7" fmla="*/ 0 h 55"/>
                <a:gd name="T8" fmla="*/ 0 w 60"/>
                <a:gd name="T9" fmla="*/ 55 h 55"/>
              </a:gdLst>
              <a:ahLst/>
              <a:cxnLst>
                <a:cxn ang="0">
                  <a:pos x="T0" y="T1"/>
                </a:cxn>
                <a:cxn ang="0">
                  <a:pos x="T2" y="T3"/>
                </a:cxn>
                <a:cxn ang="0">
                  <a:pos x="T4" y="T5"/>
                </a:cxn>
                <a:cxn ang="0">
                  <a:pos x="T6" y="T7"/>
                </a:cxn>
                <a:cxn ang="0">
                  <a:pos x="T8" y="T9"/>
                </a:cxn>
              </a:cxnLst>
              <a:rect l="0" t="0" r="r" b="b"/>
              <a:pathLst>
                <a:path w="60" h="55">
                  <a:moveTo>
                    <a:pt x="0" y="55"/>
                  </a:moveTo>
                  <a:lnTo>
                    <a:pt x="29" y="55"/>
                  </a:lnTo>
                  <a:lnTo>
                    <a:pt x="60" y="0"/>
                  </a:lnTo>
                  <a:lnTo>
                    <a:pt x="32" y="0"/>
                  </a:lnTo>
                  <a:lnTo>
                    <a:pt x="0" y="55"/>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57" name="Freeform 51"/>
            <p:cNvSpPr>
              <a:spLocks/>
            </p:cNvSpPr>
            <p:nvPr userDrawn="1"/>
          </p:nvSpPr>
          <p:spPr bwMode="auto">
            <a:xfrm>
              <a:off x="5849586" y="5935325"/>
              <a:ext cx="159571" cy="146274"/>
            </a:xfrm>
            <a:custGeom>
              <a:avLst/>
              <a:gdLst>
                <a:gd name="T0" fmla="*/ 0 w 60"/>
                <a:gd name="T1" fmla="*/ 55 h 55"/>
                <a:gd name="T2" fmla="*/ 29 w 60"/>
                <a:gd name="T3" fmla="*/ 55 h 55"/>
                <a:gd name="T4" fmla="*/ 60 w 60"/>
                <a:gd name="T5" fmla="*/ 0 h 55"/>
                <a:gd name="T6" fmla="*/ 32 w 60"/>
                <a:gd name="T7" fmla="*/ 0 h 55"/>
                <a:gd name="T8" fmla="*/ 0 w 60"/>
                <a:gd name="T9" fmla="*/ 55 h 55"/>
              </a:gdLst>
              <a:ahLst/>
              <a:cxnLst>
                <a:cxn ang="0">
                  <a:pos x="T0" y="T1"/>
                </a:cxn>
                <a:cxn ang="0">
                  <a:pos x="T2" y="T3"/>
                </a:cxn>
                <a:cxn ang="0">
                  <a:pos x="T4" y="T5"/>
                </a:cxn>
                <a:cxn ang="0">
                  <a:pos x="T6" y="T7"/>
                </a:cxn>
                <a:cxn ang="0">
                  <a:pos x="T8" y="T9"/>
                </a:cxn>
              </a:cxnLst>
              <a:rect l="0" t="0" r="r" b="b"/>
              <a:pathLst>
                <a:path w="60" h="55">
                  <a:moveTo>
                    <a:pt x="0" y="55"/>
                  </a:moveTo>
                  <a:lnTo>
                    <a:pt x="29" y="55"/>
                  </a:lnTo>
                  <a:lnTo>
                    <a:pt x="60" y="0"/>
                  </a:lnTo>
                  <a:lnTo>
                    <a:pt x="32" y="0"/>
                  </a:lnTo>
                  <a:lnTo>
                    <a:pt x="0" y="5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58" name="Freeform 52"/>
            <p:cNvSpPr>
              <a:spLocks/>
            </p:cNvSpPr>
            <p:nvPr userDrawn="1"/>
          </p:nvSpPr>
          <p:spPr bwMode="auto">
            <a:xfrm>
              <a:off x="6035753" y="5935325"/>
              <a:ext cx="159571" cy="146274"/>
            </a:xfrm>
            <a:custGeom>
              <a:avLst/>
              <a:gdLst>
                <a:gd name="T0" fmla="*/ 0 w 60"/>
                <a:gd name="T1" fmla="*/ 55 h 55"/>
                <a:gd name="T2" fmla="*/ 28 w 60"/>
                <a:gd name="T3" fmla="*/ 55 h 55"/>
                <a:gd name="T4" fmla="*/ 60 w 60"/>
                <a:gd name="T5" fmla="*/ 0 h 55"/>
                <a:gd name="T6" fmla="*/ 31 w 60"/>
                <a:gd name="T7" fmla="*/ 0 h 55"/>
                <a:gd name="T8" fmla="*/ 0 w 60"/>
                <a:gd name="T9" fmla="*/ 55 h 55"/>
              </a:gdLst>
              <a:ahLst/>
              <a:cxnLst>
                <a:cxn ang="0">
                  <a:pos x="T0" y="T1"/>
                </a:cxn>
                <a:cxn ang="0">
                  <a:pos x="T2" y="T3"/>
                </a:cxn>
                <a:cxn ang="0">
                  <a:pos x="T4" y="T5"/>
                </a:cxn>
                <a:cxn ang="0">
                  <a:pos x="T6" y="T7"/>
                </a:cxn>
                <a:cxn ang="0">
                  <a:pos x="T8" y="T9"/>
                </a:cxn>
              </a:cxnLst>
              <a:rect l="0" t="0" r="r" b="b"/>
              <a:pathLst>
                <a:path w="60" h="55">
                  <a:moveTo>
                    <a:pt x="0" y="55"/>
                  </a:moveTo>
                  <a:lnTo>
                    <a:pt x="28" y="55"/>
                  </a:lnTo>
                  <a:lnTo>
                    <a:pt x="60" y="0"/>
                  </a:lnTo>
                  <a:lnTo>
                    <a:pt x="31" y="0"/>
                  </a:lnTo>
                  <a:lnTo>
                    <a:pt x="0" y="55"/>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59" name="Freeform 53"/>
            <p:cNvSpPr>
              <a:spLocks/>
            </p:cNvSpPr>
            <p:nvPr userDrawn="1"/>
          </p:nvSpPr>
          <p:spPr bwMode="auto">
            <a:xfrm>
              <a:off x="6035753" y="5935325"/>
              <a:ext cx="159571" cy="146274"/>
            </a:xfrm>
            <a:custGeom>
              <a:avLst/>
              <a:gdLst>
                <a:gd name="T0" fmla="*/ 0 w 60"/>
                <a:gd name="T1" fmla="*/ 55 h 55"/>
                <a:gd name="T2" fmla="*/ 28 w 60"/>
                <a:gd name="T3" fmla="*/ 55 h 55"/>
                <a:gd name="T4" fmla="*/ 60 w 60"/>
                <a:gd name="T5" fmla="*/ 0 h 55"/>
                <a:gd name="T6" fmla="*/ 31 w 60"/>
                <a:gd name="T7" fmla="*/ 0 h 55"/>
                <a:gd name="T8" fmla="*/ 0 w 60"/>
                <a:gd name="T9" fmla="*/ 55 h 55"/>
              </a:gdLst>
              <a:ahLst/>
              <a:cxnLst>
                <a:cxn ang="0">
                  <a:pos x="T0" y="T1"/>
                </a:cxn>
                <a:cxn ang="0">
                  <a:pos x="T2" y="T3"/>
                </a:cxn>
                <a:cxn ang="0">
                  <a:pos x="T4" y="T5"/>
                </a:cxn>
                <a:cxn ang="0">
                  <a:pos x="T6" y="T7"/>
                </a:cxn>
                <a:cxn ang="0">
                  <a:pos x="T8" y="T9"/>
                </a:cxn>
              </a:cxnLst>
              <a:rect l="0" t="0" r="r" b="b"/>
              <a:pathLst>
                <a:path w="60" h="55">
                  <a:moveTo>
                    <a:pt x="0" y="55"/>
                  </a:moveTo>
                  <a:lnTo>
                    <a:pt x="28" y="55"/>
                  </a:lnTo>
                  <a:lnTo>
                    <a:pt x="60" y="0"/>
                  </a:lnTo>
                  <a:lnTo>
                    <a:pt x="31" y="0"/>
                  </a:lnTo>
                  <a:lnTo>
                    <a:pt x="0" y="5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60" name="Rectangle 54"/>
            <p:cNvSpPr>
              <a:spLocks noChangeArrowheads="1"/>
            </p:cNvSpPr>
            <p:nvPr userDrawn="1"/>
          </p:nvSpPr>
          <p:spPr bwMode="auto">
            <a:xfrm>
              <a:off x="7914618" y="2455771"/>
              <a:ext cx="589620" cy="3921421"/>
            </a:xfrm>
            <a:prstGeom prst="rect">
              <a:avLst/>
            </a:pr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sz="1836"/>
            </a:p>
          </p:txBody>
        </p:sp>
        <p:sp>
          <p:nvSpPr>
            <p:cNvPr id="61" name="Freeform 55"/>
            <p:cNvSpPr>
              <a:spLocks/>
            </p:cNvSpPr>
            <p:nvPr userDrawn="1"/>
          </p:nvSpPr>
          <p:spPr bwMode="auto">
            <a:xfrm>
              <a:off x="6910734" y="2459497"/>
              <a:ext cx="1005299" cy="3904012"/>
            </a:xfrm>
            <a:custGeom>
              <a:avLst/>
              <a:gdLst>
                <a:gd name="T0" fmla="*/ 378 w 378"/>
                <a:gd name="T1" fmla="*/ 1081 h 1129"/>
                <a:gd name="T2" fmla="*/ 378 w 378"/>
                <a:gd name="T3" fmla="*/ 0 h 1129"/>
                <a:gd name="T4" fmla="*/ 0 w 378"/>
                <a:gd name="T5" fmla="*/ 0 h 1129"/>
                <a:gd name="T6" fmla="*/ 0 w 378"/>
                <a:gd name="T7" fmla="*/ 1081 h 1129"/>
                <a:gd name="T8" fmla="*/ 0 w 378"/>
                <a:gd name="T9" fmla="*/ 1092 h 1129"/>
                <a:gd name="T10" fmla="*/ 0 w 378"/>
                <a:gd name="T11" fmla="*/ 1129 h 1129"/>
                <a:gd name="T12" fmla="*/ 378 w 378"/>
                <a:gd name="T13" fmla="*/ 1129 h 1129"/>
                <a:gd name="T14" fmla="*/ 378 w 378"/>
                <a:gd name="T15" fmla="*/ 1081 h 1129"/>
                <a:gd name="T16" fmla="*/ 378 w 378"/>
                <a:gd name="T17" fmla="*/ 1081 h 1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8" h="1129">
                  <a:moveTo>
                    <a:pt x="378" y="1081"/>
                  </a:moveTo>
                  <a:lnTo>
                    <a:pt x="378" y="0"/>
                  </a:lnTo>
                  <a:lnTo>
                    <a:pt x="0" y="0"/>
                  </a:lnTo>
                  <a:lnTo>
                    <a:pt x="0" y="1081"/>
                  </a:lnTo>
                  <a:lnTo>
                    <a:pt x="0" y="1092"/>
                  </a:lnTo>
                  <a:lnTo>
                    <a:pt x="0" y="1129"/>
                  </a:lnTo>
                  <a:lnTo>
                    <a:pt x="378" y="1129"/>
                  </a:lnTo>
                  <a:lnTo>
                    <a:pt x="378" y="1081"/>
                  </a:lnTo>
                  <a:lnTo>
                    <a:pt x="378" y="1081"/>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sz="1836"/>
            </a:p>
          </p:txBody>
        </p:sp>
        <p:sp>
          <p:nvSpPr>
            <p:cNvPr id="66" name="Freeform 60"/>
            <p:cNvSpPr>
              <a:spLocks/>
            </p:cNvSpPr>
            <p:nvPr userDrawn="1"/>
          </p:nvSpPr>
          <p:spPr bwMode="auto">
            <a:xfrm>
              <a:off x="7025094" y="1959672"/>
              <a:ext cx="936151" cy="337760"/>
            </a:xfrm>
            <a:custGeom>
              <a:avLst/>
              <a:gdLst>
                <a:gd name="T0" fmla="*/ 77 w 352"/>
                <a:gd name="T1" fmla="*/ 0 h 127"/>
                <a:gd name="T2" fmla="*/ 352 w 352"/>
                <a:gd name="T3" fmla="*/ 0 h 127"/>
                <a:gd name="T4" fmla="*/ 352 w 352"/>
                <a:gd name="T5" fmla="*/ 127 h 127"/>
                <a:gd name="T6" fmla="*/ 0 w 352"/>
                <a:gd name="T7" fmla="*/ 127 h 127"/>
                <a:gd name="T8" fmla="*/ 77 w 352"/>
                <a:gd name="T9" fmla="*/ 0 h 127"/>
              </a:gdLst>
              <a:ahLst/>
              <a:cxnLst>
                <a:cxn ang="0">
                  <a:pos x="T0" y="T1"/>
                </a:cxn>
                <a:cxn ang="0">
                  <a:pos x="T2" y="T3"/>
                </a:cxn>
                <a:cxn ang="0">
                  <a:pos x="T4" y="T5"/>
                </a:cxn>
                <a:cxn ang="0">
                  <a:pos x="T6" y="T7"/>
                </a:cxn>
                <a:cxn ang="0">
                  <a:pos x="T8" y="T9"/>
                </a:cxn>
              </a:cxnLst>
              <a:rect l="0" t="0" r="r" b="b"/>
              <a:pathLst>
                <a:path w="352" h="127">
                  <a:moveTo>
                    <a:pt x="77" y="0"/>
                  </a:moveTo>
                  <a:lnTo>
                    <a:pt x="352" y="0"/>
                  </a:lnTo>
                  <a:lnTo>
                    <a:pt x="352" y="127"/>
                  </a:lnTo>
                  <a:lnTo>
                    <a:pt x="0" y="127"/>
                  </a:lnTo>
                  <a:lnTo>
                    <a:pt x="77"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67" name="Freeform 61"/>
            <p:cNvSpPr>
              <a:spLocks/>
            </p:cNvSpPr>
            <p:nvPr userDrawn="1"/>
          </p:nvSpPr>
          <p:spPr bwMode="auto">
            <a:xfrm>
              <a:off x="7961315" y="1959674"/>
              <a:ext cx="393609" cy="347026"/>
            </a:xfrm>
            <a:custGeom>
              <a:avLst/>
              <a:gdLst>
                <a:gd name="T0" fmla="*/ 0 w 148"/>
                <a:gd name="T1" fmla="*/ 0 h 127"/>
                <a:gd name="T2" fmla="*/ 70 w 148"/>
                <a:gd name="T3" fmla="*/ 0 h 127"/>
                <a:gd name="T4" fmla="*/ 148 w 148"/>
                <a:gd name="T5" fmla="*/ 127 h 127"/>
                <a:gd name="T6" fmla="*/ 0 w 148"/>
                <a:gd name="T7" fmla="*/ 127 h 127"/>
                <a:gd name="T8" fmla="*/ 0 w 148"/>
                <a:gd name="T9" fmla="*/ 0 h 127"/>
              </a:gdLst>
              <a:ahLst/>
              <a:cxnLst>
                <a:cxn ang="0">
                  <a:pos x="T0" y="T1"/>
                </a:cxn>
                <a:cxn ang="0">
                  <a:pos x="T2" y="T3"/>
                </a:cxn>
                <a:cxn ang="0">
                  <a:pos x="T4" y="T5"/>
                </a:cxn>
                <a:cxn ang="0">
                  <a:pos x="T6" y="T7"/>
                </a:cxn>
                <a:cxn ang="0">
                  <a:pos x="T8" y="T9"/>
                </a:cxn>
              </a:cxnLst>
              <a:rect l="0" t="0" r="r" b="b"/>
              <a:pathLst>
                <a:path w="148" h="127">
                  <a:moveTo>
                    <a:pt x="0" y="0"/>
                  </a:moveTo>
                  <a:lnTo>
                    <a:pt x="70" y="0"/>
                  </a:lnTo>
                  <a:lnTo>
                    <a:pt x="148" y="127"/>
                  </a:lnTo>
                  <a:lnTo>
                    <a:pt x="0" y="127"/>
                  </a:lnTo>
                  <a:lnTo>
                    <a:pt x="0" y="0"/>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sz="1836"/>
            </a:p>
          </p:txBody>
        </p:sp>
        <p:sp>
          <p:nvSpPr>
            <p:cNvPr id="68" name="Freeform 62"/>
            <p:cNvSpPr>
              <a:spLocks/>
            </p:cNvSpPr>
            <p:nvPr userDrawn="1"/>
          </p:nvSpPr>
          <p:spPr bwMode="auto">
            <a:xfrm>
              <a:off x="6841587" y="2277587"/>
              <a:ext cx="1106361" cy="183508"/>
            </a:xfrm>
            <a:custGeom>
              <a:avLst/>
              <a:gdLst>
                <a:gd name="T0" fmla="*/ 285 w 285"/>
                <a:gd name="T1" fmla="*/ 0 h 48"/>
                <a:gd name="T2" fmla="*/ 15 w 285"/>
                <a:gd name="T3" fmla="*/ 0 h 48"/>
                <a:gd name="T4" fmla="*/ 0 w 285"/>
                <a:gd name="T5" fmla="*/ 15 h 48"/>
                <a:gd name="T6" fmla="*/ 0 w 285"/>
                <a:gd name="T7" fmla="*/ 33 h 48"/>
                <a:gd name="T8" fmla="*/ 15 w 285"/>
                <a:gd name="T9" fmla="*/ 48 h 48"/>
                <a:gd name="T10" fmla="*/ 285 w 285"/>
                <a:gd name="T11" fmla="*/ 48 h 48"/>
                <a:gd name="T12" fmla="*/ 285 w 285"/>
                <a:gd name="T13" fmla="*/ 0 h 48"/>
              </a:gdLst>
              <a:ahLst/>
              <a:cxnLst>
                <a:cxn ang="0">
                  <a:pos x="T0" y="T1"/>
                </a:cxn>
                <a:cxn ang="0">
                  <a:pos x="T2" y="T3"/>
                </a:cxn>
                <a:cxn ang="0">
                  <a:pos x="T4" y="T5"/>
                </a:cxn>
                <a:cxn ang="0">
                  <a:pos x="T6" y="T7"/>
                </a:cxn>
                <a:cxn ang="0">
                  <a:pos x="T8" y="T9"/>
                </a:cxn>
                <a:cxn ang="0">
                  <a:pos x="T10" y="T11"/>
                </a:cxn>
                <a:cxn ang="0">
                  <a:pos x="T12" y="T13"/>
                </a:cxn>
              </a:cxnLst>
              <a:rect l="0" t="0" r="r" b="b"/>
              <a:pathLst>
                <a:path w="285" h="48">
                  <a:moveTo>
                    <a:pt x="285" y="0"/>
                  </a:moveTo>
                  <a:cubicBezTo>
                    <a:pt x="15" y="0"/>
                    <a:pt x="15" y="0"/>
                    <a:pt x="15" y="0"/>
                  </a:cubicBezTo>
                  <a:cubicBezTo>
                    <a:pt x="7" y="0"/>
                    <a:pt x="0" y="6"/>
                    <a:pt x="0" y="15"/>
                  </a:cubicBezTo>
                  <a:cubicBezTo>
                    <a:pt x="0" y="33"/>
                    <a:pt x="0" y="33"/>
                    <a:pt x="0" y="33"/>
                  </a:cubicBezTo>
                  <a:cubicBezTo>
                    <a:pt x="0" y="41"/>
                    <a:pt x="7" y="48"/>
                    <a:pt x="15" y="48"/>
                  </a:cubicBezTo>
                  <a:cubicBezTo>
                    <a:pt x="285" y="48"/>
                    <a:pt x="285" y="48"/>
                    <a:pt x="285" y="48"/>
                  </a:cubicBezTo>
                  <a:lnTo>
                    <a:pt x="285" y="0"/>
                  </a:lnTo>
                  <a:close/>
                </a:path>
              </a:pathLst>
            </a:custGeom>
            <a:solidFill>
              <a:schemeClr val="bg2">
                <a:lumMod val="50000"/>
              </a:schemeClr>
            </a:solidFill>
            <a:ln>
              <a:noFill/>
            </a:ln>
          </p:spPr>
          <p:txBody>
            <a:bodyPr vert="horz" wrap="square" lIns="91440" tIns="45720" rIns="91440" bIns="45720" numCol="1" anchor="t" anchorCtr="0" compatLnSpc="1">
              <a:prstTxWarp prst="textNoShape">
                <a:avLst/>
              </a:prstTxWarp>
            </a:bodyPr>
            <a:lstStyle/>
            <a:p>
              <a:endParaRPr lang="en-US" sz="1836"/>
            </a:p>
          </p:txBody>
        </p:sp>
        <p:sp>
          <p:nvSpPr>
            <p:cNvPr id="69" name="Freeform 63"/>
            <p:cNvSpPr>
              <a:spLocks/>
            </p:cNvSpPr>
            <p:nvPr userDrawn="1"/>
          </p:nvSpPr>
          <p:spPr bwMode="auto">
            <a:xfrm>
              <a:off x="7927493" y="2277587"/>
              <a:ext cx="609031" cy="183508"/>
            </a:xfrm>
            <a:custGeom>
              <a:avLst/>
              <a:gdLst>
                <a:gd name="T0" fmla="*/ 142 w 157"/>
                <a:gd name="T1" fmla="*/ 0 h 48"/>
                <a:gd name="T2" fmla="*/ 0 w 157"/>
                <a:gd name="T3" fmla="*/ 0 h 48"/>
                <a:gd name="T4" fmla="*/ 0 w 157"/>
                <a:gd name="T5" fmla="*/ 48 h 48"/>
                <a:gd name="T6" fmla="*/ 142 w 157"/>
                <a:gd name="T7" fmla="*/ 48 h 48"/>
                <a:gd name="T8" fmla="*/ 157 w 157"/>
                <a:gd name="T9" fmla="*/ 33 h 48"/>
                <a:gd name="T10" fmla="*/ 157 w 157"/>
                <a:gd name="T11" fmla="*/ 15 h 48"/>
                <a:gd name="T12" fmla="*/ 142 w 157"/>
                <a:gd name="T13" fmla="*/ 0 h 48"/>
              </a:gdLst>
              <a:ahLst/>
              <a:cxnLst>
                <a:cxn ang="0">
                  <a:pos x="T0" y="T1"/>
                </a:cxn>
                <a:cxn ang="0">
                  <a:pos x="T2" y="T3"/>
                </a:cxn>
                <a:cxn ang="0">
                  <a:pos x="T4" y="T5"/>
                </a:cxn>
                <a:cxn ang="0">
                  <a:pos x="T6" y="T7"/>
                </a:cxn>
                <a:cxn ang="0">
                  <a:pos x="T8" y="T9"/>
                </a:cxn>
                <a:cxn ang="0">
                  <a:pos x="T10" y="T11"/>
                </a:cxn>
                <a:cxn ang="0">
                  <a:pos x="T12" y="T13"/>
                </a:cxn>
              </a:cxnLst>
              <a:rect l="0" t="0" r="r" b="b"/>
              <a:pathLst>
                <a:path w="157" h="48">
                  <a:moveTo>
                    <a:pt x="142" y="0"/>
                  </a:moveTo>
                  <a:cubicBezTo>
                    <a:pt x="0" y="0"/>
                    <a:pt x="0" y="0"/>
                    <a:pt x="0" y="0"/>
                  </a:cubicBezTo>
                  <a:cubicBezTo>
                    <a:pt x="0" y="48"/>
                    <a:pt x="0" y="48"/>
                    <a:pt x="0" y="48"/>
                  </a:cubicBezTo>
                  <a:cubicBezTo>
                    <a:pt x="142" y="48"/>
                    <a:pt x="142" y="48"/>
                    <a:pt x="142" y="48"/>
                  </a:cubicBezTo>
                  <a:cubicBezTo>
                    <a:pt x="151" y="48"/>
                    <a:pt x="157" y="41"/>
                    <a:pt x="157" y="33"/>
                  </a:cubicBezTo>
                  <a:cubicBezTo>
                    <a:pt x="157" y="15"/>
                    <a:pt x="157" y="15"/>
                    <a:pt x="157" y="15"/>
                  </a:cubicBezTo>
                  <a:cubicBezTo>
                    <a:pt x="157" y="6"/>
                    <a:pt x="151" y="0"/>
                    <a:pt x="142" y="0"/>
                  </a:cubicBez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sz="1836"/>
            </a:p>
          </p:txBody>
        </p:sp>
        <p:sp>
          <p:nvSpPr>
            <p:cNvPr id="70" name="Freeform 64"/>
            <p:cNvSpPr>
              <a:spLocks/>
            </p:cNvSpPr>
            <p:nvPr userDrawn="1"/>
          </p:nvSpPr>
          <p:spPr bwMode="auto">
            <a:xfrm>
              <a:off x="7025094" y="2559496"/>
              <a:ext cx="143614" cy="632966"/>
            </a:xfrm>
            <a:custGeom>
              <a:avLst/>
              <a:gdLst>
                <a:gd name="T0" fmla="*/ 18 w 37"/>
                <a:gd name="T1" fmla="*/ 0 h 164"/>
                <a:gd name="T2" fmla="*/ 0 w 37"/>
                <a:gd name="T3" fmla="*/ 19 h 164"/>
                <a:gd name="T4" fmla="*/ 0 w 37"/>
                <a:gd name="T5" fmla="*/ 164 h 164"/>
                <a:gd name="T6" fmla="*/ 37 w 37"/>
                <a:gd name="T7" fmla="*/ 164 h 164"/>
                <a:gd name="T8" fmla="*/ 37 w 37"/>
                <a:gd name="T9" fmla="*/ 19 h 164"/>
                <a:gd name="T10" fmla="*/ 18 w 37"/>
                <a:gd name="T11" fmla="*/ 0 h 164"/>
              </a:gdLst>
              <a:ahLst/>
              <a:cxnLst>
                <a:cxn ang="0">
                  <a:pos x="T0" y="T1"/>
                </a:cxn>
                <a:cxn ang="0">
                  <a:pos x="T2" y="T3"/>
                </a:cxn>
                <a:cxn ang="0">
                  <a:pos x="T4" y="T5"/>
                </a:cxn>
                <a:cxn ang="0">
                  <a:pos x="T6" y="T7"/>
                </a:cxn>
                <a:cxn ang="0">
                  <a:pos x="T8" y="T9"/>
                </a:cxn>
                <a:cxn ang="0">
                  <a:pos x="T10" y="T11"/>
                </a:cxn>
              </a:cxnLst>
              <a:rect l="0" t="0" r="r" b="b"/>
              <a:pathLst>
                <a:path w="37" h="164">
                  <a:moveTo>
                    <a:pt x="18" y="0"/>
                  </a:moveTo>
                  <a:cubicBezTo>
                    <a:pt x="8" y="0"/>
                    <a:pt x="0" y="9"/>
                    <a:pt x="0" y="19"/>
                  </a:cubicBezTo>
                  <a:cubicBezTo>
                    <a:pt x="0" y="164"/>
                    <a:pt x="0" y="164"/>
                    <a:pt x="0" y="164"/>
                  </a:cubicBezTo>
                  <a:cubicBezTo>
                    <a:pt x="37" y="164"/>
                    <a:pt x="37" y="164"/>
                    <a:pt x="37" y="164"/>
                  </a:cubicBezTo>
                  <a:cubicBezTo>
                    <a:pt x="37" y="19"/>
                    <a:pt x="37" y="19"/>
                    <a:pt x="37" y="19"/>
                  </a:cubicBezTo>
                  <a:cubicBezTo>
                    <a:pt x="37" y="9"/>
                    <a:pt x="29" y="0"/>
                    <a:pt x="18"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71" name="Freeform 65"/>
            <p:cNvSpPr>
              <a:spLocks/>
            </p:cNvSpPr>
            <p:nvPr userDrawn="1"/>
          </p:nvSpPr>
          <p:spPr bwMode="auto">
            <a:xfrm>
              <a:off x="7237856" y="2559496"/>
              <a:ext cx="143614" cy="632966"/>
            </a:xfrm>
            <a:custGeom>
              <a:avLst/>
              <a:gdLst>
                <a:gd name="T0" fmla="*/ 18 w 37"/>
                <a:gd name="T1" fmla="*/ 0 h 164"/>
                <a:gd name="T2" fmla="*/ 0 w 37"/>
                <a:gd name="T3" fmla="*/ 19 h 164"/>
                <a:gd name="T4" fmla="*/ 0 w 37"/>
                <a:gd name="T5" fmla="*/ 164 h 164"/>
                <a:gd name="T6" fmla="*/ 37 w 37"/>
                <a:gd name="T7" fmla="*/ 164 h 164"/>
                <a:gd name="T8" fmla="*/ 37 w 37"/>
                <a:gd name="T9" fmla="*/ 19 h 164"/>
                <a:gd name="T10" fmla="*/ 18 w 37"/>
                <a:gd name="T11" fmla="*/ 0 h 164"/>
              </a:gdLst>
              <a:ahLst/>
              <a:cxnLst>
                <a:cxn ang="0">
                  <a:pos x="T0" y="T1"/>
                </a:cxn>
                <a:cxn ang="0">
                  <a:pos x="T2" y="T3"/>
                </a:cxn>
                <a:cxn ang="0">
                  <a:pos x="T4" y="T5"/>
                </a:cxn>
                <a:cxn ang="0">
                  <a:pos x="T6" y="T7"/>
                </a:cxn>
                <a:cxn ang="0">
                  <a:pos x="T8" y="T9"/>
                </a:cxn>
                <a:cxn ang="0">
                  <a:pos x="T10" y="T11"/>
                </a:cxn>
              </a:cxnLst>
              <a:rect l="0" t="0" r="r" b="b"/>
              <a:pathLst>
                <a:path w="37" h="164">
                  <a:moveTo>
                    <a:pt x="18" y="0"/>
                  </a:moveTo>
                  <a:cubicBezTo>
                    <a:pt x="8" y="0"/>
                    <a:pt x="0" y="9"/>
                    <a:pt x="0" y="19"/>
                  </a:cubicBezTo>
                  <a:cubicBezTo>
                    <a:pt x="0" y="164"/>
                    <a:pt x="0" y="164"/>
                    <a:pt x="0" y="164"/>
                  </a:cubicBezTo>
                  <a:cubicBezTo>
                    <a:pt x="37" y="164"/>
                    <a:pt x="37" y="164"/>
                    <a:pt x="37" y="164"/>
                  </a:cubicBezTo>
                  <a:cubicBezTo>
                    <a:pt x="37" y="19"/>
                    <a:pt x="37" y="19"/>
                    <a:pt x="37" y="19"/>
                  </a:cubicBezTo>
                  <a:cubicBezTo>
                    <a:pt x="37" y="9"/>
                    <a:pt x="29" y="0"/>
                    <a:pt x="18"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72" name="Freeform 66"/>
            <p:cNvSpPr>
              <a:spLocks/>
            </p:cNvSpPr>
            <p:nvPr userDrawn="1"/>
          </p:nvSpPr>
          <p:spPr bwMode="auto">
            <a:xfrm>
              <a:off x="7450618" y="2559496"/>
              <a:ext cx="143614" cy="632966"/>
            </a:xfrm>
            <a:custGeom>
              <a:avLst/>
              <a:gdLst>
                <a:gd name="T0" fmla="*/ 18 w 37"/>
                <a:gd name="T1" fmla="*/ 0 h 164"/>
                <a:gd name="T2" fmla="*/ 0 w 37"/>
                <a:gd name="T3" fmla="*/ 19 h 164"/>
                <a:gd name="T4" fmla="*/ 0 w 37"/>
                <a:gd name="T5" fmla="*/ 164 h 164"/>
                <a:gd name="T6" fmla="*/ 37 w 37"/>
                <a:gd name="T7" fmla="*/ 164 h 164"/>
                <a:gd name="T8" fmla="*/ 37 w 37"/>
                <a:gd name="T9" fmla="*/ 19 h 164"/>
                <a:gd name="T10" fmla="*/ 18 w 37"/>
                <a:gd name="T11" fmla="*/ 0 h 164"/>
              </a:gdLst>
              <a:ahLst/>
              <a:cxnLst>
                <a:cxn ang="0">
                  <a:pos x="T0" y="T1"/>
                </a:cxn>
                <a:cxn ang="0">
                  <a:pos x="T2" y="T3"/>
                </a:cxn>
                <a:cxn ang="0">
                  <a:pos x="T4" y="T5"/>
                </a:cxn>
                <a:cxn ang="0">
                  <a:pos x="T6" y="T7"/>
                </a:cxn>
                <a:cxn ang="0">
                  <a:pos x="T8" y="T9"/>
                </a:cxn>
                <a:cxn ang="0">
                  <a:pos x="T10" y="T11"/>
                </a:cxn>
              </a:cxnLst>
              <a:rect l="0" t="0" r="r" b="b"/>
              <a:pathLst>
                <a:path w="37" h="164">
                  <a:moveTo>
                    <a:pt x="18" y="0"/>
                  </a:moveTo>
                  <a:cubicBezTo>
                    <a:pt x="8" y="0"/>
                    <a:pt x="0" y="9"/>
                    <a:pt x="0" y="19"/>
                  </a:cubicBezTo>
                  <a:cubicBezTo>
                    <a:pt x="0" y="164"/>
                    <a:pt x="0" y="164"/>
                    <a:pt x="0" y="164"/>
                  </a:cubicBezTo>
                  <a:cubicBezTo>
                    <a:pt x="37" y="164"/>
                    <a:pt x="37" y="164"/>
                    <a:pt x="37" y="164"/>
                  </a:cubicBezTo>
                  <a:cubicBezTo>
                    <a:pt x="37" y="19"/>
                    <a:pt x="37" y="19"/>
                    <a:pt x="37" y="19"/>
                  </a:cubicBezTo>
                  <a:cubicBezTo>
                    <a:pt x="37" y="9"/>
                    <a:pt x="29" y="0"/>
                    <a:pt x="18"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73" name="Freeform 67"/>
            <p:cNvSpPr>
              <a:spLocks/>
            </p:cNvSpPr>
            <p:nvPr userDrawn="1"/>
          </p:nvSpPr>
          <p:spPr bwMode="auto">
            <a:xfrm>
              <a:off x="7663379" y="2559496"/>
              <a:ext cx="143614" cy="632966"/>
            </a:xfrm>
            <a:custGeom>
              <a:avLst/>
              <a:gdLst>
                <a:gd name="T0" fmla="*/ 18 w 37"/>
                <a:gd name="T1" fmla="*/ 0 h 164"/>
                <a:gd name="T2" fmla="*/ 0 w 37"/>
                <a:gd name="T3" fmla="*/ 19 h 164"/>
                <a:gd name="T4" fmla="*/ 0 w 37"/>
                <a:gd name="T5" fmla="*/ 164 h 164"/>
                <a:gd name="T6" fmla="*/ 37 w 37"/>
                <a:gd name="T7" fmla="*/ 164 h 164"/>
                <a:gd name="T8" fmla="*/ 37 w 37"/>
                <a:gd name="T9" fmla="*/ 19 h 164"/>
                <a:gd name="T10" fmla="*/ 18 w 37"/>
                <a:gd name="T11" fmla="*/ 0 h 164"/>
              </a:gdLst>
              <a:ahLst/>
              <a:cxnLst>
                <a:cxn ang="0">
                  <a:pos x="T0" y="T1"/>
                </a:cxn>
                <a:cxn ang="0">
                  <a:pos x="T2" y="T3"/>
                </a:cxn>
                <a:cxn ang="0">
                  <a:pos x="T4" y="T5"/>
                </a:cxn>
                <a:cxn ang="0">
                  <a:pos x="T6" y="T7"/>
                </a:cxn>
                <a:cxn ang="0">
                  <a:pos x="T8" y="T9"/>
                </a:cxn>
                <a:cxn ang="0">
                  <a:pos x="T10" y="T11"/>
                </a:cxn>
              </a:cxnLst>
              <a:rect l="0" t="0" r="r" b="b"/>
              <a:pathLst>
                <a:path w="37" h="164">
                  <a:moveTo>
                    <a:pt x="18" y="0"/>
                  </a:moveTo>
                  <a:cubicBezTo>
                    <a:pt x="8" y="0"/>
                    <a:pt x="0" y="9"/>
                    <a:pt x="0" y="19"/>
                  </a:cubicBezTo>
                  <a:cubicBezTo>
                    <a:pt x="0" y="164"/>
                    <a:pt x="0" y="164"/>
                    <a:pt x="0" y="164"/>
                  </a:cubicBezTo>
                  <a:cubicBezTo>
                    <a:pt x="37" y="164"/>
                    <a:pt x="37" y="164"/>
                    <a:pt x="37" y="164"/>
                  </a:cubicBezTo>
                  <a:cubicBezTo>
                    <a:pt x="37" y="19"/>
                    <a:pt x="37" y="19"/>
                    <a:pt x="37" y="19"/>
                  </a:cubicBezTo>
                  <a:cubicBezTo>
                    <a:pt x="37" y="9"/>
                    <a:pt x="29" y="0"/>
                    <a:pt x="18"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00" name="Rectangle 94"/>
            <p:cNvSpPr>
              <a:spLocks noChangeArrowheads="1"/>
            </p:cNvSpPr>
            <p:nvPr userDrawn="1"/>
          </p:nvSpPr>
          <p:spPr bwMode="auto">
            <a:xfrm>
              <a:off x="7025094" y="5751817"/>
              <a:ext cx="143614" cy="513288"/>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01" name="Rectangle 95"/>
            <p:cNvSpPr>
              <a:spLocks noChangeArrowheads="1"/>
            </p:cNvSpPr>
            <p:nvPr userDrawn="1"/>
          </p:nvSpPr>
          <p:spPr bwMode="auto">
            <a:xfrm>
              <a:off x="7663379" y="5751817"/>
              <a:ext cx="143614" cy="513288"/>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02" name="Rectangle 96"/>
            <p:cNvSpPr>
              <a:spLocks noChangeArrowheads="1"/>
            </p:cNvSpPr>
            <p:nvPr userDrawn="1"/>
          </p:nvSpPr>
          <p:spPr bwMode="auto">
            <a:xfrm>
              <a:off x="7237856" y="5751817"/>
              <a:ext cx="356376" cy="513288"/>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03" name="Freeform 97"/>
            <p:cNvSpPr>
              <a:spLocks/>
            </p:cNvSpPr>
            <p:nvPr userDrawn="1"/>
          </p:nvSpPr>
          <p:spPr bwMode="auto">
            <a:xfrm>
              <a:off x="7025094" y="1959674"/>
              <a:ext cx="936151" cy="337760"/>
            </a:xfrm>
            <a:custGeom>
              <a:avLst/>
              <a:gdLst>
                <a:gd name="T0" fmla="*/ 77 w 352"/>
                <a:gd name="T1" fmla="*/ 0 h 127"/>
                <a:gd name="T2" fmla="*/ 352 w 352"/>
                <a:gd name="T3" fmla="*/ 0 h 127"/>
                <a:gd name="T4" fmla="*/ 352 w 352"/>
                <a:gd name="T5" fmla="*/ 127 h 127"/>
                <a:gd name="T6" fmla="*/ 0 w 352"/>
                <a:gd name="T7" fmla="*/ 127 h 127"/>
                <a:gd name="T8" fmla="*/ 77 w 352"/>
                <a:gd name="T9" fmla="*/ 0 h 127"/>
              </a:gdLst>
              <a:ahLst/>
              <a:cxnLst>
                <a:cxn ang="0">
                  <a:pos x="T0" y="T1"/>
                </a:cxn>
                <a:cxn ang="0">
                  <a:pos x="T2" y="T3"/>
                </a:cxn>
                <a:cxn ang="0">
                  <a:pos x="T4" y="T5"/>
                </a:cxn>
                <a:cxn ang="0">
                  <a:pos x="T6" y="T7"/>
                </a:cxn>
                <a:cxn ang="0">
                  <a:pos x="T8" y="T9"/>
                </a:cxn>
              </a:cxnLst>
              <a:rect l="0" t="0" r="r" b="b"/>
              <a:pathLst>
                <a:path w="352" h="127">
                  <a:moveTo>
                    <a:pt x="77" y="0"/>
                  </a:moveTo>
                  <a:lnTo>
                    <a:pt x="352" y="0"/>
                  </a:lnTo>
                  <a:lnTo>
                    <a:pt x="352" y="127"/>
                  </a:lnTo>
                  <a:lnTo>
                    <a:pt x="0" y="127"/>
                  </a:lnTo>
                  <a:lnTo>
                    <a:pt x="77" y="0"/>
                  </a:ln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grpSp>
          <p:nvGrpSpPr>
            <p:cNvPr id="150" name="Group 149"/>
            <p:cNvGrpSpPr/>
            <p:nvPr userDrawn="1"/>
          </p:nvGrpSpPr>
          <p:grpSpPr>
            <a:xfrm>
              <a:off x="8451957" y="5113799"/>
              <a:ext cx="1646765" cy="1249707"/>
              <a:chOff x="8389428" y="5057683"/>
              <a:chExt cx="1720711" cy="1305824"/>
            </a:xfrm>
          </p:grpSpPr>
          <p:sp>
            <p:nvSpPr>
              <p:cNvPr id="104" name="Rectangle 98"/>
              <p:cNvSpPr>
                <a:spLocks noChangeArrowheads="1"/>
              </p:cNvSpPr>
              <p:nvPr userDrawn="1"/>
            </p:nvSpPr>
            <p:spPr bwMode="auto">
              <a:xfrm>
                <a:off x="9461216" y="5310336"/>
                <a:ext cx="582436" cy="1053170"/>
              </a:xfrm>
              <a:prstGeom prst="rect">
                <a:avLst/>
              </a:prstGeom>
              <a:solidFill>
                <a:schemeClr val="accent2">
                  <a:lumMod val="75000"/>
                  <a:lumOff val="2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05" name="Rectangle 99"/>
              <p:cNvSpPr>
                <a:spLocks noChangeArrowheads="1"/>
              </p:cNvSpPr>
              <p:nvPr userDrawn="1"/>
            </p:nvSpPr>
            <p:spPr bwMode="auto">
              <a:xfrm>
                <a:off x="8458575" y="5310336"/>
                <a:ext cx="1002640" cy="1053170"/>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06" name="Rectangle 100"/>
              <p:cNvSpPr>
                <a:spLocks noChangeArrowheads="1"/>
              </p:cNvSpPr>
              <p:nvPr userDrawn="1"/>
            </p:nvSpPr>
            <p:spPr bwMode="auto">
              <a:xfrm>
                <a:off x="8998459" y="5555012"/>
                <a:ext cx="140955" cy="140955"/>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07" name="Rectangle 101"/>
              <p:cNvSpPr>
                <a:spLocks noChangeArrowheads="1"/>
              </p:cNvSpPr>
              <p:nvPr userDrawn="1"/>
            </p:nvSpPr>
            <p:spPr bwMode="auto">
              <a:xfrm>
                <a:off x="8783037" y="5555012"/>
                <a:ext cx="143614" cy="140955"/>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08" name="Rectangle 102"/>
              <p:cNvSpPr>
                <a:spLocks noChangeArrowheads="1"/>
              </p:cNvSpPr>
              <p:nvPr userDrawn="1"/>
            </p:nvSpPr>
            <p:spPr bwMode="auto">
              <a:xfrm>
                <a:off x="9211221" y="5555012"/>
                <a:ext cx="143614" cy="140955"/>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09" name="Rectangle 103"/>
              <p:cNvSpPr>
                <a:spLocks noChangeArrowheads="1"/>
              </p:cNvSpPr>
              <p:nvPr userDrawn="1"/>
            </p:nvSpPr>
            <p:spPr bwMode="auto">
              <a:xfrm>
                <a:off x="9211221" y="5555012"/>
                <a:ext cx="143614" cy="140955"/>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10" name="Freeform 104"/>
              <p:cNvSpPr>
                <a:spLocks/>
              </p:cNvSpPr>
              <p:nvPr userDrawn="1"/>
            </p:nvSpPr>
            <p:spPr bwMode="auto">
              <a:xfrm>
                <a:off x="8389428" y="5310336"/>
                <a:ext cx="1122318" cy="127657"/>
              </a:xfrm>
              <a:custGeom>
                <a:avLst/>
                <a:gdLst>
                  <a:gd name="T0" fmla="*/ 0 w 290"/>
                  <a:gd name="T1" fmla="*/ 0 h 33"/>
                  <a:gd name="T2" fmla="*/ 0 w 290"/>
                  <a:gd name="T3" fmla="*/ 18 h 33"/>
                  <a:gd name="T4" fmla="*/ 15 w 290"/>
                  <a:gd name="T5" fmla="*/ 33 h 33"/>
                  <a:gd name="T6" fmla="*/ 280 w 290"/>
                  <a:gd name="T7" fmla="*/ 33 h 33"/>
                  <a:gd name="T8" fmla="*/ 290 w 290"/>
                  <a:gd name="T9" fmla="*/ 23 h 33"/>
                  <a:gd name="T10" fmla="*/ 290 w 290"/>
                  <a:gd name="T11" fmla="*/ 0 h 33"/>
                  <a:gd name="T12" fmla="*/ 0 w 290"/>
                  <a:gd name="T13" fmla="*/ 0 h 33"/>
                </a:gdLst>
                <a:ahLst/>
                <a:cxnLst>
                  <a:cxn ang="0">
                    <a:pos x="T0" y="T1"/>
                  </a:cxn>
                  <a:cxn ang="0">
                    <a:pos x="T2" y="T3"/>
                  </a:cxn>
                  <a:cxn ang="0">
                    <a:pos x="T4" y="T5"/>
                  </a:cxn>
                  <a:cxn ang="0">
                    <a:pos x="T6" y="T7"/>
                  </a:cxn>
                  <a:cxn ang="0">
                    <a:pos x="T8" y="T9"/>
                  </a:cxn>
                  <a:cxn ang="0">
                    <a:pos x="T10" y="T11"/>
                  </a:cxn>
                  <a:cxn ang="0">
                    <a:pos x="T12" y="T13"/>
                  </a:cxn>
                </a:cxnLst>
                <a:rect l="0" t="0" r="r" b="b"/>
                <a:pathLst>
                  <a:path w="290" h="33">
                    <a:moveTo>
                      <a:pt x="0" y="0"/>
                    </a:moveTo>
                    <a:cubicBezTo>
                      <a:pt x="0" y="18"/>
                      <a:pt x="0" y="18"/>
                      <a:pt x="0" y="18"/>
                    </a:cubicBezTo>
                    <a:cubicBezTo>
                      <a:pt x="0" y="26"/>
                      <a:pt x="7" y="33"/>
                      <a:pt x="15" y="33"/>
                    </a:cubicBezTo>
                    <a:cubicBezTo>
                      <a:pt x="280" y="33"/>
                      <a:pt x="280" y="33"/>
                      <a:pt x="280" y="33"/>
                    </a:cubicBezTo>
                    <a:cubicBezTo>
                      <a:pt x="285" y="33"/>
                      <a:pt x="290" y="28"/>
                      <a:pt x="290" y="23"/>
                    </a:cubicBezTo>
                    <a:cubicBezTo>
                      <a:pt x="290" y="0"/>
                      <a:pt x="290" y="0"/>
                      <a:pt x="290" y="0"/>
                    </a:cubicBezTo>
                    <a:lnTo>
                      <a:pt x="0" y="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11" name="Freeform 105"/>
              <p:cNvSpPr>
                <a:spLocks/>
              </p:cNvSpPr>
              <p:nvPr userDrawn="1"/>
            </p:nvSpPr>
            <p:spPr bwMode="auto">
              <a:xfrm>
                <a:off x="9594192" y="5310336"/>
                <a:ext cx="515947" cy="127657"/>
              </a:xfrm>
              <a:custGeom>
                <a:avLst/>
                <a:gdLst>
                  <a:gd name="T0" fmla="*/ 0 w 133"/>
                  <a:gd name="T1" fmla="*/ 0 h 33"/>
                  <a:gd name="T2" fmla="*/ 0 w 133"/>
                  <a:gd name="T3" fmla="*/ 33 h 33"/>
                  <a:gd name="T4" fmla="*/ 117 w 133"/>
                  <a:gd name="T5" fmla="*/ 33 h 33"/>
                  <a:gd name="T6" fmla="*/ 133 w 133"/>
                  <a:gd name="T7" fmla="*/ 18 h 33"/>
                  <a:gd name="T8" fmla="*/ 133 w 133"/>
                  <a:gd name="T9" fmla="*/ 0 h 33"/>
                  <a:gd name="T10" fmla="*/ 0 w 133"/>
                  <a:gd name="T11" fmla="*/ 0 h 33"/>
                </a:gdLst>
                <a:ahLst/>
                <a:cxnLst>
                  <a:cxn ang="0">
                    <a:pos x="T0" y="T1"/>
                  </a:cxn>
                  <a:cxn ang="0">
                    <a:pos x="T2" y="T3"/>
                  </a:cxn>
                  <a:cxn ang="0">
                    <a:pos x="T4" y="T5"/>
                  </a:cxn>
                  <a:cxn ang="0">
                    <a:pos x="T6" y="T7"/>
                  </a:cxn>
                  <a:cxn ang="0">
                    <a:pos x="T8" y="T9"/>
                  </a:cxn>
                  <a:cxn ang="0">
                    <a:pos x="T10" y="T11"/>
                  </a:cxn>
                </a:cxnLst>
                <a:rect l="0" t="0" r="r" b="b"/>
                <a:pathLst>
                  <a:path w="133" h="33">
                    <a:moveTo>
                      <a:pt x="0" y="0"/>
                    </a:moveTo>
                    <a:cubicBezTo>
                      <a:pt x="0" y="33"/>
                      <a:pt x="0" y="33"/>
                      <a:pt x="0" y="33"/>
                    </a:cubicBezTo>
                    <a:cubicBezTo>
                      <a:pt x="117" y="33"/>
                      <a:pt x="117" y="33"/>
                      <a:pt x="117" y="33"/>
                    </a:cubicBezTo>
                    <a:cubicBezTo>
                      <a:pt x="126" y="33"/>
                      <a:pt x="133" y="26"/>
                      <a:pt x="133" y="18"/>
                    </a:cubicBezTo>
                    <a:cubicBezTo>
                      <a:pt x="133" y="0"/>
                      <a:pt x="133" y="0"/>
                      <a:pt x="133" y="0"/>
                    </a:cubicBezTo>
                    <a:lnTo>
                      <a:pt x="0" y="0"/>
                    </a:lnTo>
                    <a:close/>
                  </a:path>
                </a:pathLst>
              </a:custGeom>
              <a:solidFill>
                <a:schemeClr val="accent2">
                  <a:lumMod val="90000"/>
                  <a:lumOff val="1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12" name="Rectangle 106"/>
              <p:cNvSpPr>
                <a:spLocks noChangeArrowheads="1"/>
              </p:cNvSpPr>
              <p:nvPr userDrawn="1"/>
            </p:nvSpPr>
            <p:spPr bwMode="auto">
              <a:xfrm>
                <a:off x="8783037" y="5797030"/>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13" name="Rectangle 107"/>
              <p:cNvSpPr>
                <a:spLocks noChangeArrowheads="1"/>
              </p:cNvSpPr>
              <p:nvPr userDrawn="1"/>
            </p:nvSpPr>
            <p:spPr bwMode="auto">
              <a:xfrm>
                <a:off x="8998459" y="5797030"/>
                <a:ext cx="140955"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14" name="Rectangle 108"/>
              <p:cNvSpPr>
                <a:spLocks noChangeArrowheads="1"/>
              </p:cNvSpPr>
              <p:nvPr userDrawn="1"/>
            </p:nvSpPr>
            <p:spPr bwMode="auto">
              <a:xfrm>
                <a:off x="8570275" y="5555012"/>
                <a:ext cx="143614" cy="140955"/>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15" name="Rectangle 109"/>
              <p:cNvSpPr>
                <a:spLocks noChangeArrowheads="1"/>
              </p:cNvSpPr>
              <p:nvPr userDrawn="1"/>
            </p:nvSpPr>
            <p:spPr bwMode="auto">
              <a:xfrm>
                <a:off x="8838888" y="6017769"/>
                <a:ext cx="247336" cy="345738"/>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16" name="Rectangle 110"/>
              <p:cNvSpPr>
                <a:spLocks noChangeArrowheads="1"/>
              </p:cNvSpPr>
              <p:nvPr userDrawn="1"/>
            </p:nvSpPr>
            <p:spPr bwMode="auto">
              <a:xfrm>
                <a:off x="9211221" y="5797030"/>
                <a:ext cx="143614" cy="393609"/>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17" name="Rectangle 111"/>
              <p:cNvSpPr>
                <a:spLocks noChangeArrowheads="1"/>
              </p:cNvSpPr>
              <p:nvPr userDrawn="1"/>
            </p:nvSpPr>
            <p:spPr bwMode="auto">
              <a:xfrm>
                <a:off x="8570275" y="5797030"/>
                <a:ext cx="143614" cy="393609"/>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18" name="Freeform 112"/>
              <p:cNvSpPr>
                <a:spLocks/>
              </p:cNvSpPr>
              <p:nvPr userDrawn="1"/>
            </p:nvSpPr>
            <p:spPr bwMode="auto">
              <a:xfrm>
                <a:off x="8389428" y="5057683"/>
                <a:ext cx="1156892" cy="252655"/>
              </a:xfrm>
              <a:custGeom>
                <a:avLst/>
                <a:gdLst>
                  <a:gd name="T0" fmla="*/ 0 w 435"/>
                  <a:gd name="T1" fmla="*/ 95 h 95"/>
                  <a:gd name="T2" fmla="*/ 100 w 435"/>
                  <a:gd name="T3" fmla="*/ 0 h 95"/>
                  <a:gd name="T4" fmla="*/ 435 w 435"/>
                  <a:gd name="T5" fmla="*/ 0 h 95"/>
                  <a:gd name="T6" fmla="*/ 435 w 435"/>
                  <a:gd name="T7" fmla="*/ 95 h 95"/>
                  <a:gd name="T8" fmla="*/ 0 w 435"/>
                  <a:gd name="T9" fmla="*/ 95 h 95"/>
                </a:gdLst>
                <a:ahLst/>
                <a:cxnLst>
                  <a:cxn ang="0">
                    <a:pos x="T0" y="T1"/>
                  </a:cxn>
                  <a:cxn ang="0">
                    <a:pos x="T2" y="T3"/>
                  </a:cxn>
                  <a:cxn ang="0">
                    <a:pos x="T4" y="T5"/>
                  </a:cxn>
                  <a:cxn ang="0">
                    <a:pos x="T6" y="T7"/>
                  </a:cxn>
                  <a:cxn ang="0">
                    <a:pos x="T8" y="T9"/>
                  </a:cxn>
                </a:cxnLst>
                <a:rect l="0" t="0" r="r" b="b"/>
                <a:pathLst>
                  <a:path w="435" h="95">
                    <a:moveTo>
                      <a:pt x="0" y="95"/>
                    </a:moveTo>
                    <a:lnTo>
                      <a:pt x="100" y="0"/>
                    </a:lnTo>
                    <a:lnTo>
                      <a:pt x="435" y="0"/>
                    </a:lnTo>
                    <a:lnTo>
                      <a:pt x="435" y="95"/>
                    </a:lnTo>
                    <a:lnTo>
                      <a:pt x="0" y="95"/>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19" name="Freeform 113"/>
              <p:cNvSpPr>
                <a:spLocks/>
              </p:cNvSpPr>
              <p:nvPr userDrawn="1"/>
            </p:nvSpPr>
            <p:spPr bwMode="auto">
              <a:xfrm>
                <a:off x="8389428" y="5057683"/>
                <a:ext cx="1156892" cy="252655"/>
              </a:xfrm>
              <a:custGeom>
                <a:avLst/>
                <a:gdLst>
                  <a:gd name="T0" fmla="*/ 0 w 435"/>
                  <a:gd name="T1" fmla="*/ 95 h 95"/>
                  <a:gd name="T2" fmla="*/ 100 w 435"/>
                  <a:gd name="T3" fmla="*/ 0 h 95"/>
                  <a:gd name="T4" fmla="*/ 435 w 435"/>
                  <a:gd name="T5" fmla="*/ 0 h 95"/>
                  <a:gd name="T6" fmla="*/ 435 w 435"/>
                  <a:gd name="T7" fmla="*/ 95 h 95"/>
                  <a:gd name="T8" fmla="*/ 0 w 435"/>
                  <a:gd name="T9" fmla="*/ 95 h 95"/>
                </a:gdLst>
                <a:ahLst/>
                <a:cxnLst>
                  <a:cxn ang="0">
                    <a:pos x="T0" y="T1"/>
                  </a:cxn>
                  <a:cxn ang="0">
                    <a:pos x="T2" y="T3"/>
                  </a:cxn>
                  <a:cxn ang="0">
                    <a:pos x="T4" y="T5"/>
                  </a:cxn>
                  <a:cxn ang="0">
                    <a:pos x="T6" y="T7"/>
                  </a:cxn>
                  <a:cxn ang="0">
                    <a:pos x="T8" y="T9"/>
                  </a:cxn>
                </a:cxnLst>
                <a:rect l="0" t="0" r="r" b="b"/>
                <a:pathLst>
                  <a:path w="435" h="95">
                    <a:moveTo>
                      <a:pt x="0" y="95"/>
                    </a:moveTo>
                    <a:lnTo>
                      <a:pt x="100" y="0"/>
                    </a:lnTo>
                    <a:lnTo>
                      <a:pt x="435" y="0"/>
                    </a:lnTo>
                    <a:lnTo>
                      <a:pt x="435" y="95"/>
                    </a:lnTo>
                    <a:lnTo>
                      <a:pt x="0" y="95"/>
                    </a:ln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20" name="Freeform 114"/>
              <p:cNvSpPr>
                <a:spLocks/>
              </p:cNvSpPr>
              <p:nvPr userDrawn="1"/>
            </p:nvSpPr>
            <p:spPr bwMode="auto">
              <a:xfrm>
                <a:off x="9546320" y="5057683"/>
                <a:ext cx="563818" cy="252655"/>
              </a:xfrm>
              <a:custGeom>
                <a:avLst/>
                <a:gdLst>
                  <a:gd name="T0" fmla="*/ 0 w 212"/>
                  <a:gd name="T1" fmla="*/ 95 h 95"/>
                  <a:gd name="T2" fmla="*/ 0 w 212"/>
                  <a:gd name="T3" fmla="*/ 0 h 95"/>
                  <a:gd name="T4" fmla="*/ 111 w 212"/>
                  <a:gd name="T5" fmla="*/ 0 h 95"/>
                  <a:gd name="T6" fmla="*/ 212 w 212"/>
                  <a:gd name="T7" fmla="*/ 95 h 95"/>
                  <a:gd name="T8" fmla="*/ 0 w 212"/>
                  <a:gd name="T9" fmla="*/ 95 h 95"/>
                </a:gdLst>
                <a:ahLst/>
                <a:cxnLst>
                  <a:cxn ang="0">
                    <a:pos x="T0" y="T1"/>
                  </a:cxn>
                  <a:cxn ang="0">
                    <a:pos x="T2" y="T3"/>
                  </a:cxn>
                  <a:cxn ang="0">
                    <a:pos x="T4" y="T5"/>
                  </a:cxn>
                  <a:cxn ang="0">
                    <a:pos x="T6" y="T7"/>
                  </a:cxn>
                  <a:cxn ang="0">
                    <a:pos x="T8" y="T9"/>
                  </a:cxn>
                </a:cxnLst>
                <a:rect l="0" t="0" r="r" b="b"/>
                <a:pathLst>
                  <a:path w="212" h="95">
                    <a:moveTo>
                      <a:pt x="0" y="95"/>
                    </a:moveTo>
                    <a:lnTo>
                      <a:pt x="0" y="0"/>
                    </a:lnTo>
                    <a:lnTo>
                      <a:pt x="111" y="0"/>
                    </a:lnTo>
                    <a:lnTo>
                      <a:pt x="212" y="95"/>
                    </a:lnTo>
                    <a:lnTo>
                      <a:pt x="0" y="95"/>
                    </a:ln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21" name="Freeform 115"/>
              <p:cNvSpPr>
                <a:spLocks/>
              </p:cNvSpPr>
              <p:nvPr userDrawn="1"/>
            </p:nvSpPr>
            <p:spPr bwMode="auto">
              <a:xfrm>
                <a:off x="9546320" y="5057683"/>
                <a:ext cx="563818" cy="252655"/>
              </a:xfrm>
              <a:custGeom>
                <a:avLst/>
                <a:gdLst>
                  <a:gd name="T0" fmla="*/ 111 w 212"/>
                  <a:gd name="T1" fmla="*/ 0 h 95"/>
                  <a:gd name="T2" fmla="*/ 0 w 212"/>
                  <a:gd name="T3" fmla="*/ 0 h 95"/>
                  <a:gd name="T4" fmla="*/ 0 w 212"/>
                  <a:gd name="T5" fmla="*/ 95 h 95"/>
                  <a:gd name="T6" fmla="*/ 212 w 212"/>
                  <a:gd name="T7" fmla="*/ 95 h 95"/>
                  <a:gd name="T8" fmla="*/ 111 w 212"/>
                  <a:gd name="T9" fmla="*/ 0 h 95"/>
                </a:gdLst>
                <a:ahLst/>
                <a:cxnLst>
                  <a:cxn ang="0">
                    <a:pos x="T0" y="T1"/>
                  </a:cxn>
                  <a:cxn ang="0">
                    <a:pos x="T2" y="T3"/>
                  </a:cxn>
                  <a:cxn ang="0">
                    <a:pos x="T4" y="T5"/>
                  </a:cxn>
                  <a:cxn ang="0">
                    <a:pos x="T6" y="T7"/>
                  </a:cxn>
                  <a:cxn ang="0">
                    <a:pos x="T8" y="T9"/>
                  </a:cxn>
                </a:cxnLst>
                <a:rect l="0" t="0" r="r" b="b"/>
                <a:pathLst>
                  <a:path w="212" h="95">
                    <a:moveTo>
                      <a:pt x="111" y="0"/>
                    </a:moveTo>
                    <a:lnTo>
                      <a:pt x="0" y="0"/>
                    </a:lnTo>
                    <a:lnTo>
                      <a:pt x="0" y="95"/>
                    </a:lnTo>
                    <a:lnTo>
                      <a:pt x="212" y="95"/>
                    </a:lnTo>
                    <a:lnTo>
                      <a:pt x="111" y="0"/>
                    </a:lnTo>
                    <a:close/>
                  </a:path>
                </a:pathLst>
              </a:custGeom>
              <a:solidFill>
                <a:schemeClr val="accent2">
                  <a:lumMod val="75000"/>
                  <a:lumOff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grpSp>
        <p:grpSp>
          <p:nvGrpSpPr>
            <p:cNvPr id="149" name="Group 148"/>
            <p:cNvGrpSpPr/>
            <p:nvPr userDrawn="1"/>
          </p:nvGrpSpPr>
          <p:grpSpPr>
            <a:xfrm>
              <a:off x="8083127" y="641235"/>
              <a:ext cx="3968005" cy="3305784"/>
              <a:chOff x="8067627" y="1658816"/>
              <a:chExt cx="3968005" cy="3305784"/>
            </a:xfrm>
          </p:grpSpPr>
          <p:sp>
            <p:nvSpPr>
              <p:cNvPr id="122" name="Rectangle 116"/>
              <p:cNvSpPr>
                <a:spLocks noChangeArrowheads="1"/>
              </p:cNvSpPr>
              <p:nvPr userDrawn="1"/>
            </p:nvSpPr>
            <p:spPr bwMode="auto">
              <a:xfrm>
                <a:off x="8067627" y="4328974"/>
                <a:ext cx="305846" cy="635626"/>
              </a:xfrm>
              <a:prstGeom prst="rect">
                <a:avLst/>
              </a:prstGeom>
              <a:solidFill>
                <a:schemeClr val="accent1">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23" name="Rectangle 117"/>
              <p:cNvSpPr>
                <a:spLocks noChangeArrowheads="1"/>
              </p:cNvSpPr>
              <p:nvPr userDrawn="1"/>
            </p:nvSpPr>
            <p:spPr bwMode="auto">
              <a:xfrm>
                <a:off x="11474472" y="2182741"/>
                <a:ext cx="2660" cy="266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24" name="Freeform 118"/>
              <p:cNvSpPr>
                <a:spLocks/>
              </p:cNvSpPr>
              <p:nvPr userDrawn="1"/>
            </p:nvSpPr>
            <p:spPr bwMode="auto">
              <a:xfrm>
                <a:off x="8860164" y="2653477"/>
                <a:ext cx="2287188" cy="2029215"/>
              </a:xfrm>
              <a:custGeom>
                <a:avLst/>
                <a:gdLst>
                  <a:gd name="T0" fmla="*/ 162 w 590"/>
                  <a:gd name="T1" fmla="*/ 526 h 526"/>
                  <a:gd name="T2" fmla="*/ 0 w 590"/>
                  <a:gd name="T3" fmla="*/ 526 h 526"/>
                  <a:gd name="T4" fmla="*/ 0 w 590"/>
                  <a:gd name="T5" fmla="*/ 514 h 526"/>
                  <a:gd name="T6" fmla="*/ 162 w 590"/>
                  <a:gd name="T7" fmla="*/ 514 h 526"/>
                  <a:gd name="T8" fmla="*/ 241 w 590"/>
                  <a:gd name="T9" fmla="*/ 434 h 526"/>
                  <a:gd name="T10" fmla="*/ 241 w 590"/>
                  <a:gd name="T11" fmla="*/ 283 h 526"/>
                  <a:gd name="T12" fmla="*/ 333 w 590"/>
                  <a:gd name="T13" fmla="*/ 192 h 526"/>
                  <a:gd name="T14" fmla="*/ 499 w 590"/>
                  <a:gd name="T15" fmla="*/ 192 h 526"/>
                  <a:gd name="T16" fmla="*/ 578 w 590"/>
                  <a:gd name="T17" fmla="*/ 112 h 526"/>
                  <a:gd name="T18" fmla="*/ 578 w 590"/>
                  <a:gd name="T19" fmla="*/ 0 h 526"/>
                  <a:gd name="T20" fmla="*/ 590 w 590"/>
                  <a:gd name="T21" fmla="*/ 0 h 526"/>
                  <a:gd name="T22" fmla="*/ 590 w 590"/>
                  <a:gd name="T23" fmla="*/ 112 h 526"/>
                  <a:gd name="T24" fmla="*/ 499 w 590"/>
                  <a:gd name="T25" fmla="*/ 204 h 526"/>
                  <a:gd name="T26" fmla="*/ 333 w 590"/>
                  <a:gd name="T27" fmla="*/ 204 h 526"/>
                  <a:gd name="T28" fmla="*/ 253 w 590"/>
                  <a:gd name="T29" fmla="*/ 283 h 526"/>
                  <a:gd name="T30" fmla="*/ 253 w 590"/>
                  <a:gd name="T31" fmla="*/ 434 h 526"/>
                  <a:gd name="T32" fmla="*/ 162 w 590"/>
                  <a:gd name="T33" fmla="*/ 526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90" h="526">
                    <a:moveTo>
                      <a:pt x="162" y="526"/>
                    </a:moveTo>
                    <a:cubicBezTo>
                      <a:pt x="0" y="526"/>
                      <a:pt x="0" y="526"/>
                      <a:pt x="0" y="526"/>
                    </a:cubicBezTo>
                    <a:cubicBezTo>
                      <a:pt x="0" y="514"/>
                      <a:pt x="0" y="514"/>
                      <a:pt x="0" y="514"/>
                    </a:cubicBezTo>
                    <a:cubicBezTo>
                      <a:pt x="162" y="514"/>
                      <a:pt x="162" y="514"/>
                      <a:pt x="162" y="514"/>
                    </a:cubicBezTo>
                    <a:cubicBezTo>
                      <a:pt x="206" y="514"/>
                      <a:pt x="241" y="478"/>
                      <a:pt x="241" y="434"/>
                    </a:cubicBezTo>
                    <a:cubicBezTo>
                      <a:pt x="241" y="283"/>
                      <a:pt x="241" y="283"/>
                      <a:pt x="241" y="283"/>
                    </a:cubicBezTo>
                    <a:cubicBezTo>
                      <a:pt x="241" y="233"/>
                      <a:pt x="282" y="192"/>
                      <a:pt x="333" y="192"/>
                    </a:cubicBezTo>
                    <a:cubicBezTo>
                      <a:pt x="499" y="192"/>
                      <a:pt x="499" y="192"/>
                      <a:pt x="499" y="192"/>
                    </a:cubicBezTo>
                    <a:cubicBezTo>
                      <a:pt x="542" y="192"/>
                      <a:pt x="578" y="156"/>
                      <a:pt x="578" y="112"/>
                    </a:cubicBezTo>
                    <a:cubicBezTo>
                      <a:pt x="578" y="0"/>
                      <a:pt x="578" y="0"/>
                      <a:pt x="578" y="0"/>
                    </a:cubicBezTo>
                    <a:cubicBezTo>
                      <a:pt x="590" y="0"/>
                      <a:pt x="590" y="0"/>
                      <a:pt x="590" y="0"/>
                    </a:cubicBezTo>
                    <a:cubicBezTo>
                      <a:pt x="590" y="112"/>
                      <a:pt x="590" y="112"/>
                      <a:pt x="590" y="112"/>
                    </a:cubicBezTo>
                    <a:cubicBezTo>
                      <a:pt x="590" y="163"/>
                      <a:pt x="549" y="204"/>
                      <a:pt x="499" y="204"/>
                    </a:cubicBezTo>
                    <a:cubicBezTo>
                      <a:pt x="333" y="204"/>
                      <a:pt x="333" y="204"/>
                      <a:pt x="333" y="204"/>
                    </a:cubicBezTo>
                    <a:cubicBezTo>
                      <a:pt x="289" y="204"/>
                      <a:pt x="253" y="239"/>
                      <a:pt x="253" y="283"/>
                    </a:cubicBezTo>
                    <a:cubicBezTo>
                      <a:pt x="253" y="434"/>
                      <a:pt x="253" y="434"/>
                      <a:pt x="253" y="434"/>
                    </a:cubicBezTo>
                    <a:cubicBezTo>
                      <a:pt x="253" y="485"/>
                      <a:pt x="212" y="526"/>
                      <a:pt x="162" y="5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25" name="Freeform 119"/>
              <p:cNvSpPr>
                <a:spLocks/>
              </p:cNvSpPr>
              <p:nvPr userDrawn="1"/>
            </p:nvSpPr>
            <p:spPr bwMode="auto">
              <a:xfrm>
                <a:off x="10213859" y="1658816"/>
                <a:ext cx="1821773" cy="1021256"/>
              </a:xfrm>
              <a:custGeom>
                <a:avLst/>
                <a:gdLst>
                  <a:gd name="T0" fmla="*/ 194 w 470"/>
                  <a:gd name="T1" fmla="*/ 52 h 265"/>
                  <a:gd name="T2" fmla="*/ 283 w 470"/>
                  <a:gd name="T3" fmla="*/ 0 h 265"/>
                  <a:gd name="T4" fmla="*/ 386 w 470"/>
                  <a:gd name="T5" fmla="*/ 101 h 265"/>
                  <a:gd name="T6" fmla="*/ 387 w 470"/>
                  <a:gd name="T7" fmla="*/ 101 h 265"/>
                  <a:gd name="T8" fmla="*/ 470 w 470"/>
                  <a:gd name="T9" fmla="*/ 183 h 265"/>
                  <a:gd name="T10" fmla="*/ 387 w 470"/>
                  <a:gd name="T11" fmla="*/ 265 h 265"/>
                  <a:gd name="T12" fmla="*/ 66 w 470"/>
                  <a:gd name="T13" fmla="*/ 265 h 265"/>
                  <a:gd name="T14" fmla="*/ 0 w 470"/>
                  <a:gd name="T15" fmla="*/ 200 h 265"/>
                  <a:gd name="T16" fmla="*/ 64 w 470"/>
                  <a:gd name="T17" fmla="*/ 134 h 265"/>
                  <a:gd name="T18" fmla="*/ 63 w 470"/>
                  <a:gd name="T19" fmla="*/ 118 h 265"/>
                  <a:gd name="T20" fmla="*/ 145 w 470"/>
                  <a:gd name="T21" fmla="*/ 35 h 265"/>
                  <a:gd name="T22" fmla="*/ 194 w 470"/>
                  <a:gd name="T23" fmla="*/ 5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0" h="265">
                    <a:moveTo>
                      <a:pt x="194" y="52"/>
                    </a:moveTo>
                    <a:cubicBezTo>
                      <a:pt x="212" y="21"/>
                      <a:pt x="245" y="0"/>
                      <a:pt x="283" y="0"/>
                    </a:cubicBezTo>
                    <a:cubicBezTo>
                      <a:pt x="340" y="0"/>
                      <a:pt x="385" y="45"/>
                      <a:pt x="386" y="101"/>
                    </a:cubicBezTo>
                    <a:cubicBezTo>
                      <a:pt x="387" y="101"/>
                      <a:pt x="387" y="101"/>
                      <a:pt x="387" y="101"/>
                    </a:cubicBezTo>
                    <a:cubicBezTo>
                      <a:pt x="433" y="101"/>
                      <a:pt x="470" y="138"/>
                      <a:pt x="470" y="183"/>
                    </a:cubicBezTo>
                    <a:cubicBezTo>
                      <a:pt x="470" y="229"/>
                      <a:pt x="433" y="265"/>
                      <a:pt x="387" y="265"/>
                    </a:cubicBezTo>
                    <a:cubicBezTo>
                      <a:pt x="66" y="265"/>
                      <a:pt x="66" y="265"/>
                      <a:pt x="66" y="265"/>
                    </a:cubicBezTo>
                    <a:cubicBezTo>
                      <a:pt x="30" y="265"/>
                      <a:pt x="0" y="236"/>
                      <a:pt x="0" y="200"/>
                    </a:cubicBezTo>
                    <a:cubicBezTo>
                      <a:pt x="0" y="164"/>
                      <a:pt x="29" y="135"/>
                      <a:pt x="64" y="134"/>
                    </a:cubicBezTo>
                    <a:cubicBezTo>
                      <a:pt x="63" y="129"/>
                      <a:pt x="63" y="123"/>
                      <a:pt x="63" y="118"/>
                    </a:cubicBezTo>
                    <a:cubicBezTo>
                      <a:pt x="63" y="72"/>
                      <a:pt x="99" y="35"/>
                      <a:pt x="145" y="35"/>
                    </a:cubicBezTo>
                    <a:cubicBezTo>
                      <a:pt x="163" y="35"/>
                      <a:pt x="180" y="41"/>
                      <a:pt x="194" y="5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26" name="Freeform 120"/>
              <p:cNvSpPr>
                <a:spLocks/>
              </p:cNvSpPr>
              <p:nvPr userDrawn="1"/>
            </p:nvSpPr>
            <p:spPr bwMode="auto">
              <a:xfrm>
                <a:off x="10277688" y="2076360"/>
                <a:ext cx="1757944" cy="603712"/>
              </a:xfrm>
              <a:custGeom>
                <a:avLst/>
                <a:gdLst>
                  <a:gd name="T0" fmla="*/ 405 w 454"/>
                  <a:gd name="T1" fmla="*/ 0 h 157"/>
                  <a:gd name="T2" fmla="*/ 428 w 454"/>
                  <a:gd name="T3" fmla="*/ 57 h 157"/>
                  <a:gd name="T4" fmla="*/ 346 w 454"/>
                  <a:gd name="T5" fmla="*/ 139 h 157"/>
                  <a:gd name="T6" fmla="*/ 24 w 454"/>
                  <a:gd name="T7" fmla="*/ 139 h 157"/>
                  <a:gd name="T8" fmla="*/ 0 w 454"/>
                  <a:gd name="T9" fmla="*/ 135 h 157"/>
                  <a:gd name="T10" fmla="*/ 50 w 454"/>
                  <a:gd name="T11" fmla="*/ 157 h 157"/>
                  <a:gd name="T12" fmla="*/ 371 w 454"/>
                  <a:gd name="T13" fmla="*/ 157 h 157"/>
                  <a:gd name="T14" fmla="*/ 454 w 454"/>
                  <a:gd name="T15" fmla="*/ 75 h 157"/>
                  <a:gd name="T16" fmla="*/ 405 w 454"/>
                  <a:gd name="T17"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4" h="157">
                    <a:moveTo>
                      <a:pt x="405" y="0"/>
                    </a:moveTo>
                    <a:cubicBezTo>
                      <a:pt x="420" y="15"/>
                      <a:pt x="428" y="35"/>
                      <a:pt x="428" y="57"/>
                    </a:cubicBezTo>
                    <a:cubicBezTo>
                      <a:pt x="428" y="102"/>
                      <a:pt x="391" y="139"/>
                      <a:pt x="346" y="139"/>
                    </a:cubicBezTo>
                    <a:cubicBezTo>
                      <a:pt x="24" y="139"/>
                      <a:pt x="24" y="139"/>
                      <a:pt x="24" y="139"/>
                    </a:cubicBezTo>
                    <a:cubicBezTo>
                      <a:pt x="16" y="139"/>
                      <a:pt x="8" y="138"/>
                      <a:pt x="0" y="135"/>
                    </a:cubicBezTo>
                    <a:cubicBezTo>
                      <a:pt x="12" y="149"/>
                      <a:pt x="30" y="157"/>
                      <a:pt x="50" y="157"/>
                    </a:cubicBezTo>
                    <a:cubicBezTo>
                      <a:pt x="371" y="157"/>
                      <a:pt x="371" y="157"/>
                      <a:pt x="371" y="157"/>
                    </a:cubicBezTo>
                    <a:cubicBezTo>
                      <a:pt x="417" y="157"/>
                      <a:pt x="454" y="121"/>
                      <a:pt x="454" y="75"/>
                    </a:cubicBezTo>
                    <a:cubicBezTo>
                      <a:pt x="454" y="42"/>
                      <a:pt x="434" y="13"/>
                      <a:pt x="405"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27" name="Freeform 121"/>
              <p:cNvSpPr>
                <a:spLocks/>
              </p:cNvSpPr>
              <p:nvPr userDrawn="1"/>
            </p:nvSpPr>
            <p:spPr bwMode="auto">
              <a:xfrm>
                <a:off x="8219218" y="4560352"/>
                <a:ext cx="119679" cy="196804"/>
              </a:xfrm>
              <a:custGeom>
                <a:avLst/>
                <a:gdLst>
                  <a:gd name="T0" fmla="*/ 22 w 31"/>
                  <a:gd name="T1" fmla="*/ 0 h 51"/>
                  <a:gd name="T2" fmla="*/ 0 w 31"/>
                  <a:gd name="T3" fmla="*/ 0 h 51"/>
                  <a:gd name="T4" fmla="*/ 0 w 31"/>
                  <a:gd name="T5" fmla="*/ 51 h 51"/>
                  <a:gd name="T6" fmla="*/ 22 w 31"/>
                  <a:gd name="T7" fmla="*/ 51 h 51"/>
                  <a:gd name="T8" fmla="*/ 31 w 31"/>
                  <a:gd name="T9" fmla="*/ 43 h 51"/>
                  <a:gd name="T10" fmla="*/ 31 w 31"/>
                  <a:gd name="T11" fmla="*/ 9 h 51"/>
                  <a:gd name="T12" fmla="*/ 22 w 31"/>
                  <a:gd name="T13" fmla="*/ 0 h 51"/>
                </a:gdLst>
                <a:ahLst/>
                <a:cxnLst>
                  <a:cxn ang="0">
                    <a:pos x="T0" y="T1"/>
                  </a:cxn>
                  <a:cxn ang="0">
                    <a:pos x="T2" y="T3"/>
                  </a:cxn>
                  <a:cxn ang="0">
                    <a:pos x="T4" y="T5"/>
                  </a:cxn>
                  <a:cxn ang="0">
                    <a:pos x="T6" y="T7"/>
                  </a:cxn>
                  <a:cxn ang="0">
                    <a:pos x="T8" y="T9"/>
                  </a:cxn>
                  <a:cxn ang="0">
                    <a:pos x="T10" y="T11"/>
                  </a:cxn>
                  <a:cxn ang="0">
                    <a:pos x="T12" y="T13"/>
                  </a:cxn>
                </a:cxnLst>
                <a:rect l="0" t="0" r="r" b="b"/>
                <a:pathLst>
                  <a:path w="31" h="51">
                    <a:moveTo>
                      <a:pt x="22" y="0"/>
                    </a:moveTo>
                    <a:cubicBezTo>
                      <a:pt x="0" y="0"/>
                      <a:pt x="0" y="0"/>
                      <a:pt x="0" y="0"/>
                    </a:cubicBezTo>
                    <a:cubicBezTo>
                      <a:pt x="0" y="51"/>
                      <a:pt x="0" y="51"/>
                      <a:pt x="0" y="51"/>
                    </a:cubicBezTo>
                    <a:cubicBezTo>
                      <a:pt x="22" y="51"/>
                      <a:pt x="22" y="51"/>
                      <a:pt x="22" y="51"/>
                    </a:cubicBezTo>
                    <a:cubicBezTo>
                      <a:pt x="27" y="51"/>
                      <a:pt x="31" y="48"/>
                      <a:pt x="31" y="43"/>
                    </a:cubicBezTo>
                    <a:cubicBezTo>
                      <a:pt x="31" y="9"/>
                      <a:pt x="31" y="9"/>
                      <a:pt x="31" y="9"/>
                    </a:cubicBezTo>
                    <a:cubicBezTo>
                      <a:pt x="31" y="4"/>
                      <a:pt x="27" y="0"/>
                      <a:pt x="2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28" name="Freeform 122"/>
              <p:cNvSpPr>
                <a:spLocks/>
              </p:cNvSpPr>
              <p:nvPr userDrawn="1"/>
            </p:nvSpPr>
            <p:spPr bwMode="auto">
              <a:xfrm>
                <a:off x="8860164" y="4597585"/>
                <a:ext cx="101062" cy="119679"/>
              </a:xfrm>
              <a:custGeom>
                <a:avLst/>
                <a:gdLst>
                  <a:gd name="T0" fmla="*/ 11 w 26"/>
                  <a:gd name="T1" fmla="*/ 31 h 31"/>
                  <a:gd name="T2" fmla="*/ 26 w 26"/>
                  <a:gd name="T3" fmla="*/ 16 h 31"/>
                  <a:gd name="T4" fmla="*/ 11 w 26"/>
                  <a:gd name="T5" fmla="*/ 0 h 31"/>
                  <a:gd name="T6" fmla="*/ 0 w 26"/>
                  <a:gd name="T7" fmla="*/ 0 h 31"/>
                  <a:gd name="T8" fmla="*/ 0 w 26"/>
                  <a:gd name="T9" fmla="*/ 31 h 31"/>
                  <a:gd name="T10" fmla="*/ 11 w 26"/>
                  <a:gd name="T11" fmla="*/ 31 h 31"/>
                </a:gdLst>
                <a:ahLst/>
                <a:cxnLst>
                  <a:cxn ang="0">
                    <a:pos x="T0" y="T1"/>
                  </a:cxn>
                  <a:cxn ang="0">
                    <a:pos x="T2" y="T3"/>
                  </a:cxn>
                  <a:cxn ang="0">
                    <a:pos x="T4" y="T5"/>
                  </a:cxn>
                  <a:cxn ang="0">
                    <a:pos x="T6" y="T7"/>
                  </a:cxn>
                  <a:cxn ang="0">
                    <a:pos x="T8" y="T9"/>
                  </a:cxn>
                  <a:cxn ang="0">
                    <a:pos x="T10" y="T11"/>
                  </a:cxn>
                </a:cxnLst>
                <a:rect l="0" t="0" r="r" b="b"/>
                <a:pathLst>
                  <a:path w="26" h="31">
                    <a:moveTo>
                      <a:pt x="11" y="31"/>
                    </a:moveTo>
                    <a:cubicBezTo>
                      <a:pt x="19" y="31"/>
                      <a:pt x="26" y="24"/>
                      <a:pt x="26" y="16"/>
                    </a:cubicBezTo>
                    <a:cubicBezTo>
                      <a:pt x="26" y="7"/>
                      <a:pt x="19" y="0"/>
                      <a:pt x="11" y="0"/>
                    </a:cubicBezTo>
                    <a:cubicBezTo>
                      <a:pt x="0" y="0"/>
                      <a:pt x="0" y="0"/>
                      <a:pt x="0" y="0"/>
                    </a:cubicBezTo>
                    <a:cubicBezTo>
                      <a:pt x="0" y="31"/>
                      <a:pt x="0" y="31"/>
                      <a:pt x="0" y="31"/>
                    </a:cubicBezTo>
                    <a:lnTo>
                      <a:pt x="11" y="31"/>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29" name="Freeform 123"/>
              <p:cNvSpPr>
                <a:spLocks/>
              </p:cNvSpPr>
              <p:nvPr userDrawn="1"/>
            </p:nvSpPr>
            <p:spPr bwMode="auto">
              <a:xfrm>
                <a:off x="8267090" y="4509822"/>
                <a:ext cx="598393" cy="295208"/>
              </a:xfrm>
              <a:custGeom>
                <a:avLst/>
                <a:gdLst>
                  <a:gd name="T0" fmla="*/ 154 w 154"/>
                  <a:gd name="T1" fmla="*/ 23 h 77"/>
                  <a:gd name="T2" fmla="*/ 121 w 154"/>
                  <a:gd name="T3" fmla="*/ 4 h 77"/>
                  <a:gd name="T4" fmla="*/ 105 w 154"/>
                  <a:gd name="T5" fmla="*/ 0 h 77"/>
                  <a:gd name="T6" fmla="*/ 8 w 154"/>
                  <a:gd name="T7" fmla="*/ 0 h 77"/>
                  <a:gd name="T8" fmla="*/ 0 w 154"/>
                  <a:gd name="T9" fmla="*/ 9 h 77"/>
                  <a:gd name="T10" fmla="*/ 0 w 154"/>
                  <a:gd name="T11" fmla="*/ 68 h 77"/>
                  <a:gd name="T12" fmla="*/ 8 w 154"/>
                  <a:gd name="T13" fmla="*/ 77 h 77"/>
                  <a:gd name="T14" fmla="*/ 105 w 154"/>
                  <a:gd name="T15" fmla="*/ 77 h 77"/>
                  <a:gd name="T16" fmla="*/ 121 w 154"/>
                  <a:gd name="T17" fmla="*/ 73 h 77"/>
                  <a:gd name="T18" fmla="*/ 154 w 154"/>
                  <a:gd name="T19" fmla="*/ 54 h 77"/>
                  <a:gd name="T20" fmla="*/ 154 w 154"/>
                  <a:gd name="T21" fmla="*/ 23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4" h="77">
                    <a:moveTo>
                      <a:pt x="154" y="23"/>
                    </a:moveTo>
                    <a:cubicBezTo>
                      <a:pt x="121" y="4"/>
                      <a:pt x="121" y="4"/>
                      <a:pt x="121" y="4"/>
                    </a:cubicBezTo>
                    <a:cubicBezTo>
                      <a:pt x="117" y="2"/>
                      <a:pt x="110" y="0"/>
                      <a:pt x="105" y="0"/>
                    </a:cubicBezTo>
                    <a:cubicBezTo>
                      <a:pt x="8" y="0"/>
                      <a:pt x="8" y="0"/>
                      <a:pt x="8" y="0"/>
                    </a:cubicBezTo>
                    <a:cubicBezTo>
                      <a:pt x="4" y="0"/>
                      <a:pt x="0" y="4"/>
                      <a:pt x="0" y="9"/>
                    </a:cubicBezTo>
                    <a:cubicBezTo>
                      <a:pt x="0" y="68"/>
                      <a:pt x="0" y="68"/>
                      <a:pt x="0" y="68"/>
                    </a:cubicBezTo>
                    <a:cubicBezTo>
                      <a:pt x="0" y="73"/>
                      <a:pt x="4" y="77"/>
                      <a:pt x="8" y="77"/>
                    </a:cubicBezTo>
                    <a:cubicBezTo>
                      <a:pt x="105" y="77"/>
                      <a:pt x="105" y="77"/>
                      <a:pt x="105" y="77"/>
                    </a:cubicBezTo>
                    <a:cubicBezTo>
                      <a:pt x="110" y="77"/>
                      <a:pt x="117" y="75"/>
                      <a:pt x="121" y="73"/>
                    </a:cubicBezTo>
                    <a:cubicBezTo>
                      <a:pt x="154" y="54"/>
                      <a:pt x="154" y="54"/>
                      <a:pt x="154" y="54"/>
                    </a:cubicBezTo>
                    <a:lnTo>
                      <a:pt x="154" y="23"/>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30" name="Freeform 124"/>
              <p:cNvSpPr>
                <a:spLocks/>
              </p:cNvSpPr>
              <p:nvPr userDrawn="1"/>
            </p:nvSpPr>
            <p:spPr bwMode="auto">
              <a:xfrm>
                <a:off x="8267090" y="4512480"/>
                <a:ext cx="598393" cy="292547"/>
              </a:xfrm>
              <a:custGeom>
                <a:avLst/>
                <a:gdLst>
                  <a:gd name="T0" fmla="*/ 5 w 154"/>
                  <a:gd name="T1" fmla="*/ 0 h 76"/>
                  <a:gd name="T2" fmla="*/ 5 w 154"/>
                  <a:gd name="T3" fmla="*/ 59 h 76"/>
                  <a:gd name="T4" fmla="*/ 13 w 154"/>
                  <a:gd name="T5" fmla="*/ 67 h 76"/>
                  <a:gd name="T6" fmla="*/ 110 w 154"/>
                  <a:gd name="T7" fmla="*/ 67 h 76"/>
                  <a:gd name="T8" fmla="*/ 126 w 154"/>
                  <a:gd name="T9" fmla="*/ 64 h 76"/>
                  <a:gd name="T10" fmla="*/ 154 w 154"/>
                  <a:gd name="T11" fmla="*/ 47 h 76"/>
                  <a:gd name="T12" fmla="*/ 154 w 154"/>
                  <a:gd name="T13" fmla="*/ 53 h 76"/>
                  <a:gd name="T14" fmla="*/ 121 w 154"/>
                  <a:gd name="T15" fmla="*/ 72 h 76"/>
                  <a:gd name="T16" fmla="*/ 105 w 154"/>
                  <a:gd name="T17" fmla="*/ 76 h 76"/>
                  <a:gd name="T18" fmla="*/ 8 w 154"/>
                  <a:gd name="T19" fmla="*/ 76 h 76"/>
                  <a:gd name="T20" fmla="*/ 0 w 154"/>
                  <a:gd name="T21" fmla="*/ 67 h 76"/>
                  <a:gd name="T22" fmla="*/ 0 w 154"/>
                  <a:gd name="T23" fmla="*/ 8 h 76"/>
                  <a:gd name="T24" fmla="*/ 5 w 154"/>
                  <a:gd name="T25"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4" h="76">
                    <a:moveTo>
                      <a:pt x="5" y="0"/>
                    </a:moveTo>
                    <a:cubicBezTo>
                      <a:pt x="5" y="59"/>
                      <a:pt x="5" y="59"/>
                      <a:pt x="5" y="59"/>
                    </a:cubicBezTo>
                    <a:cubicBezTo>
                      <a:pt x="5" y="64"/>
                      <a:pt x="9" y="67"/>
                      <a:pt x="13" y="67"/>
                    </a:cubicBezTo>
                    <a:cubicBezTo>
                      <a:pt x="110" y="67"/>
                      <a:pt x="110" y="67"/>
                      <a:pt x="110" y="67"/>
                    </a:cubicBezTo>
                    <a:cubicBezTo>
                      <a:pt x="115" y="67"/>
                      <a:pt x="122" y="66"/>
                      <a:pt x="126" y="64"/>
                    </a:cubicBezTo>
                    <a:cubicBezTo>
                      <a:pt x="154" y="47"/>
                      <a:pt x="154" y="47"/>
                      <a:pt x="154" y="47"/>
                    </a:cubicBezTo>
                    <a:cubicBezTo>
                      <a:pt x="154" y="53"/>
                      <a:pt x="154" y="53"/>
                      <a:pt x="154" y="53"/>
                    </a:cubicBezTo>
                    <a:cubicBezTo>
                      <a:pt x="121" y="72"/>
                      <a:pt x="121" y="72"/>
                      <a:pt x="121" y="72"/>
                    </a:cubicBezTo>
                    <a:cubicBezTo>
                      <a:pt x="117" y="74"/>
                      <a:pt x="110" y="76"/>
                      <a:pt x="105" y="76"/>
                    </a:cubicBezTo>
                    <a:cubicBezTo>
                      <a:pt x="8" y="76"/>
                      <a:pt x="8" y="76"/>
                      <a:pt x="8" y="76"/>
                    </a:cubicBezTo>
                    <a:cubicBezTo>
                      <a:pt x="4" y="76"/>
                      <a:pt x="0" y="72"/>
                      <a:pt x="0" y="67"/>
                    </a:cubicBezTo>
                    <a:cubicBezTo>
                      <a:pt x="0" y="8"/>
                      <a:pt x="0" y="8"/>
                      <a:pt x="0" y="8"/>
                    </a:cubicBezTo>
                    <a:cubicBezTo>
                      <a:pt x="0" y="5"/>
                      <a:pt x="2" y="2"/>
                      <a:pt x="5" y="0"/>
                    </a:cubicBezTo>
                    <a:close/>
                  </a:path>
                </a:pathLst>
              </a:custGeom>
              <a:solidFill>
                <a:srgbClr val="C86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31" name="Rectangle 125"/>
              <p:cNvSpPr>
                <a:spLocks noChangeArrowheads="1"/>
              </p:cNvSpPr>
              <p:nvPr userDrawn="1"/>
            </p:nvSpPr>
            <p:spPr bwMode="auto">
              <a:xfrm>
                <a:off x="8219218" y="4706626"/>
                <a:ext cx="47871" cy="5053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32" name="Freeform 126"/>
              <p:cNvSpPr>
                <a:spLocks/>
              </p:cNvSpPr>
              <p:nvPr userDrawn="1"/>
            </p:nvSpPr>
            <p:spPr bwMode="auto">
              <a:xfrm>
                <a:off x="8860164" y="4648117"/>
                <a:ext cx="101062" cy="69148"/>
              </a:xfrm>
              <a:custGeom>
                <a:avLst/>
                <a:gdLst>
                  <a:gd name="T0" fmla="*/ 26 w 26"/>
                  <a:gd name="T1" fmla="*/ 0 h 18"/>
                  <a:gd name="T2" fmla="*/ 26 w 26"/>
                  <a:gd name="T3" fmla="*/ 3 h 18"/>
                  <a:gd name="T4" fmla="*/ 11 w 26"/>
                  <a:gd name="T5" fmla="*/ 18 h 18"/>
                  <a:gd name="T6" fmla="*/ 0 w 26"/>
                  <a:gd name="T7" fmla="*/ 18 h 18"/>
                  <a:gd name="T8" fmla="*/ 0 w 26"/>
                  <a:gd name="T9" fmla="*/ 13 h 18"/>
                  <a:gd name="T10" fmla="*/ 11 w 26"/>
                  <a:gd name="T11" fmla="*/ 13 h 18"/>
                  <a:gd name="T12" fmla="*/ 26 w 26"/>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26" h="18">
                    <a:moveTo>
                      <a:pt x="26" y="0"/>
                    </a:moveTo>
                    <a:cubicBezTo>
                      <a:pt x="26" y="1"/>
                      <a:pt x="26" y="2"/>
                      <a:pt x="26" y="3"/>
                    </a:cubicBezTo>
                    <a:cubicBezTo>
                      <a:pt x="26" y="11"/>
                      <a:pt x="19" y="18"/>
                      <a:pt x="11" y="18"/>
                    </a:cubicBezTo>
                    <a:cubicBezTo>
                      <a:pt x="0" y="18"/>
                      <a:pt x="0" y="18"/>
                      <a:pt x="0" y="18"/>
                    </a:cubicBezTo>
                    <a:cubicBezTo>
                      <a:pt x="0" y="13"/>
                      <a:pt x="0" y="13"/>
                      <a:pt x="0" y="13"/>
                    </a:cubicBezTo>
                    <a:cubicBezTo>
                      <a:pt x="11" y="13"/>
                      <a:pt x="11" y="13"/>
                      <a:pt x="11" y="13"/>
                    </a:cubicBezTo>
                    <a:cubicBezTo>
                      <a:pt x="19" y="13"/>
                      <a:pt x="25" y="7"/>
                      <a:pt x="26" y="0"/>
                    </a:cubicBez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grpSp>
        <p:sp>
          <p:nvSpPr>
            <p:cNvPr id="133" name="Freeform 127"/>
            <p:cNvSpPr>
              <a:spLocks/>
            </p:cNvSpPr>
            <p:nvPr userDrawn="1"/>
          </p:nvSpPr>
          <p:spPr bwMode="auto">
            <a:xfrm>
              <a:off x="6112878" y="5935325"/>
              <a:ext cx="93084" cy="215422"/>
            </a:xfrm>
            <a:custGeom>
              <a:avLst/>
              <a:gdLst>
                <a:gd name="T0" fmla="*/ 35 w 35"/>
                <a:gd name="T1" fmla="*/ 0 h 81"/>
                <a:gd name="T2" fmla="*/ 31 w 35"/>
                <a:gd name="T3" fmla="*/ 0 h 81"/>
                <a:gd name="T4" fmla="*/ 0 w 35"/>
                <a:gd name="T5" fmla="*/ 55 h 81"/>
                <a:gd name="T6" fmla="*/ 0 w 35"/>
                <a:gd name="T7" fmla="*/ 81 h 81"/>
                <a:gd name="T8" fmla="*/ 35 w 35"/>
                <a:gd name="T9" fmla="*/ 81 h 81"/>
                <a:gd name="T10" fmla="*/ 35 w 35"/>
                <a:gd name="T11" fmla="*/ 0 h 81"/>
              </a:gdLst>
              <a:ahLst/>
              <a:cxnLst>
                <a:cxn ang="0">
                  <a:pos x="T0" y="T1"/>
                </a:cxn>
                <a:cxn ang="0">
                  <a:pos x="T2" y="T3"/>
                </a:cxn>
                <a:cxn ang="0">
                  <a:pos x="T4" y="T5"/>
                </a:cxn>
                <a:cxn ang="0">
                  <a:pos x="T6" y="T7"/>
                </a:cxn>
                <a:cxn ang="0">
                  <a:pos x="T8" y="T9"/>
                </a:cxn>
                <a:cxn ang="0">
                  <a:pos x="T10" y="T11"/>
                </a:cxn>
              </a:cxnLst>
              <a:rect l="0" t="0" r="r" b="b"/>
              <a:pathLst>
                <a:path w="35" h="81">
                  <a:moveTo>
                    <a:pt x="35" y="0"/>
                  </a:moveTo>
                  <a:lnTo>
                    <a:pt x="31" y="0"/>
                  </a:lnTo>
                  <a:lnTo>
                    <a:pt x="0" y="55"/>
                  </a:lnTo>
                  <a:lnTo>
                    <a:pt x="0" y="81"/>
                  </a:lnTo>
                  <a:lnTo>
                    <a:pt x="35" y="81"/>
                  </a:lnTo>
                  <a:lnTo>
                    <a:pt x="35" y="0"/>
                  </a:lnTo>
                  <a:close/>
                </a:path>
              </a:pathLst>
            </a:custGeom>
            <a:solidFill>
              <a:srgbClr val="398A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34" name="Freeform 128"/>
            <p:cNvSpPr>
              <a:spLocks/>
            </p:cNvSpPr>
            <p:nvPr userDrawn="1"/>
          </p:nvSpPr>
          <p:spPr bwMode="auto">
            <a:xfrm>
              <a:off x="6112878" y="5935325"/>
              <a:ext cx="93084" cy="215422"/>
            </a:xfrm>
            <a:custGeom>
              <a:avLst/>
              <a:gdLst>
                <a:gd name="T0" fmla="*/ 35 w 35"/>
                <a:gd name="T1" fmla="*/ 0 h 81"/>
                <a:gd name="T2" fmla="*/ 31 w 35"/>
                <a:gd name="T3" fmla="*/ 0 h 81"/>
                <a:gd name="T4" fmla="*/ 0 w 35"/>
                <a:gd name="T5" fmla="*/ 55 h 81"/>
                <a:gd name="T6" fmla="*/ 0 w 35"/>
                <a:gd name="T7" fmla="*/ 81 h 81"/>
                <a:gd name="T8" fmla="*/ 35 w 35"/>
                <a:gd name="T9" fmla="*/ 81 h 81"/>
                <a:gd name="T10" fmla="*/ 35 w 35"/>
                <a:gd name="T11" fmla="*/ 0 h 81"/>
              </a:gdLst>
              <a:ahLst/>
              <a:cxnLst>
                <a:cxn ang="0">
                  <a:pos x="T0" y="T1"/>
                </a:cxn>
                <a:cxn ang="0">
                  <a:pos x="T2" y="T3"/>
                </a:cxn>
                <a:cxn ang="0">
                  <a:pos x="T4" y="T5"/>
                </a:cxn>
                <a:cxn ang="0">
                  <a:pos x="T6" y="T7"/>
                </a:cxn>
                <a:cxn ang="0">
                  <a:pos x="T8" y="T9"/>
                </a:cxn>
                <a:cxn ang="0">
                  <a:pos x="T10" y="T11"/>
                </a:cxn>
              </a:cxnLst>
              <a:rect l="0" t="0" r="r" b="b"/>
              <a:pathLst>
                <a:path w="35" h="81">
                  <a:moveTo>
                    <a:pt x="35" y="0"/>
                  </a:moveTo>
                  <a:lnTo>
                    <a:pt x="31" y="0"/>
                  </a:lnTo>
                  <a:lnTo>
                    <a:pt x="0" y="55"/>
                  </a:lnTo>
                  <a:lnTo>
                    <a:pt x="0" y="81"/>
                  </a:lnTo>
                  <a:lnTo>
                    <a:pt x="35" y="81"/>
                  </a:lnTo>
                  <a:lnTo>
                    <a:pt x="3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35" name="Freeform 129"/>
            <p:cNvSpPr>
              <a:spLocks/>
            </p:cNvSpPr>
            <p:nvPr userDrawn="1"/>
          </p:nvSpPr>
          <p:spPr bwMode="auto">
            <a:xfrm>
              <a:off x="5479912" y="6081597"/>
              <a:ext cx="632966" cy="69148"/>
            </a:xfrm>
            <a:custGeom>
              <a:avLst/>
              <a:gdLst>
                <a:gd name="T0" fmla="*/ 238 w 238"/>
                <a:gd name="T1" fmla="*/ 0 h 26"/>
                <a:gd name="T2" fmla="*/ 237 w 238"/>
                <a:gd name="T3" fmla="*/ 0 h 26"/>
                <a:gd name="T4" fmla="*/ 209 w 238"/>
                <a:gd name="T5" fmla="*/ 0 h 26"/>
                <a:gd name="T6" fmla="*/ 168 w 238"/>
                <a:gd name="T7" fmla="*/ 0 h 26"/>
                <a:gd name="T8" fmla="*/ 139 w 238"/>
                <a:gd name="T9" fmla="*/ 0 h 26"/>
                <a:gd name="T10" fmla="*/ 98 w 238"/>
                <a:gd name="T11" fmla="*/ 0 h 26"/>
                <a:gd name="T12" fmla="*/ 70 w 238"/>
                <a:gd name="T13" fmla="*/ 0 h 26"/>
                <a:gd name="T14" fmla="*/ 30 w 238"/>
                <a:gd name="T15" fmla="*/ 0 h 26"/>
                <a:gd name="T16" fmla="*/ 0 w 238"/>
                <a:gd name="T17" fmla="*/ 0 h 26"/>
                <a:gd name="T18" fmla="*/ 30 w 238"/>
                <a:gd name="T19" fmla="*/ 0 h 26"/>
                <a:gd name="T20" fmla="*/ 30 w 238"/>
                <a:gd name="T21" fmla="*/ 26 h 26"/>
                <a:gd name="T22" fmla="*/ 70 w 238"/>
                <a:gd name="T23" fmla="*/ 26 h 26"/>
                <a:gd name="T24" fmla="*/ 70 w 238"/>
                <a:gd name="T25" fmla="*/ 0 h 26"/>
                <a:gd name="T26" fmla="*/ 98 w 238"/>
                <a:gd name="T27" fmla="*/ 0 h 26"/>
                <a:gd name="T28" fmla="*/ 98 w 238"/>
                <a:gd name="T29" fmla="*/ 26 h 26"/>
                <a:gd name="T30" fmla="*/ 139 w 238"/>
                <a:gd name="T31" fmla="*/ 26 h 26"/>
                <a:gd name="T32" fmla="*/ 139 w 238"/>
                <a:gd name="T33" fmla="*/ 0 h 26"/>
                <a:gd name="T34" fmla="*/ 168 w 238"/>
                <a:gd name="T35" fmla="*/ 0 h 26"/>
                <a:gd name="T36" fmla="*/ 168 w 238"/>
                <a:gd name="T37" fmla="*/ 26 h 26"/>
                <a:gd name="T38" fmla="*/ 209 w 238"/>
                <a:gd name="T39" fmla="*/ 26 h 26"/>
                <a:gd name="T40" fmla="*/ 209 w 238"/>
                <a:gd name="T41" fmla="*/ 0 h 26"/>
                <a:gd name="T42" fmla="*/ 238 w 238"/>
                <a:gd name="T43" fmla="*/ 0 h 26"/>
                <a:gd name="T44" fmla="*/ 238 w 238"/>
                <a:gd name="T45" fmla="*/ 26 h 26"/>
                <a:gd name="T46" fmla="*/ 238 w 238"/>
                <a:gd name="T4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38" h="26">
                  <a:moveTo>
                    <a:pt x="238" y="0"/>
                  </a:moveTo>
                  <a:lnTo>
                    <a:pt x="237" y="0"/>
                  </a:lnTo>
                  <a:lnTo>
                    <a:pt x="209" y="0"/>
                  </a:lnTo>
                  <a:lnTo>
                    <a:pt x="168" y="0"/>
                  </a:lnTo>
                  <a:lnTo>
                    <a:pt x="139" y="0"/>
                  </a:lnTo>
                  <a:lnTo>
                    <a:pt x="98" y="0"/>
                  </a:lnTo>
                  <a:lnTo>
                    <a:pt x="70" y="0"/>
                  </a:lnTo>
                  <a:lnTo>
                    <a:pt x="30" y="0"/>
                  </a:lnTo>
                  <a:lnTo>
                    <a:pt x="0" y="0"/>
                  </a:lnTo>
                  <a:lnTo>
                    <a:pt x="30" y="0"/>
                  </a:lnTo>
                  <a:lnTo>
                    <a:pt x="30" y="26"/>
                  </a:lnTo>
                  <a:lnTo>
                    <a:pt x="70" y="26"/>
                  </a:lnTo>
                  <a:lnTo>
                    <a:pt x="70" y="0"/>
                  </a:lnTo>
                  <a:lnTo>
                    <a:pt x="98" y="0"/>
                  </a:lnTo>
                  <a:lnTo>
                    <a:pt x="98" y="26"/>
                  </a:lnTo>
                  <a:lnTo>
                    <a:pt x="139" y="26"/>
                  </a:lnTo>
                  <a:lnTo>
                    <a:pt x="139" y="0"/>
                  </a:lnTo>
                  <a:lnTo>
                    <a:pt x="168" y="0"/>
                  </a:lnTo>
                  <a:lnTo>
                    <a:pt x="168" y="26"/>
                  </a:lnTo>
                  <a:lnTo>
                    <a:pt x="209" y="26"/>
                  </a:lnTo>
                  <a:lnTo>
                    <a:pt x="209" y="0"/>
                  </a:lnTo>
                  <a:lnTo>
                    <a:pt x="238" y="0"/>
                  </a:lnTo>
                  <a:lnTo>
                    <a:pt x="238" y="26"/>
                  </a:lnTo>
                  <a:lnTo>
                    <a:pt x="238" y="0"/>
                  </a:lnTo>
                  <a:close/>
                </a:path>
              </a:pathLst>
            </a:custGeom>
            <a:solidFill>
              <a:srgbClr val="398A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36" name="Freeform 130"/>
            <p:cNvSpPr>
              <a:spLocks/>
            </p:cNvSpPr>
            <p:nvPr userDrawn="1"/>
          </p:nvSpPr>
          <p:spPr bwMode="auto">
            <a:xfrm>
              <a:off x="5479912" y="6081597"/>
              <a:ext cx="632966" cy="69148"/>
            </a:xfrm>
            <a:custGeom>
              <a:avLst/>
              <a:gdLst>
                <a:gd name="T0" fmla="*/ 238 w 238"/>
                <a:gd name="T1" fmla="*/ 0 h 26"/>
                <a:gd name="T2" fmla="*/ 237 w 238"/>
                <a:gd name="T3" fmla="*/ 0 h 26"/>
                <a:gd name="T4" fmla="*/ 209 w 238"/>
                <a:gd name="T5" fmla="*/ 0 h 26"/>
                <a:gd name="T6" fmla="*/ 168 w 238"/>
                <a:gd name="T7" fmla="*/ 0 h 26"/>
                <a:gd name="T8" fmla="*/ 139 w 238"/>
                <a:gd name="T9" fmla="*/ 0 h 26"/>
                <a:gd name="T10" fmla="*/ 98 w 238"/>
                <a:gd name="T11" fmla="*/ 0 h 26"/>
                <a:gd name="T12" fmla="*/ 70 w 238"/>
                <a:gd name="T13" fmla="*/ 0 h 26"/>
                <a:gd name="T14" fmla="*/ 30 w 238"/>
                <a:gd name="T15" fmla="*/ 0 h 26"/>
                <a:gd name="T16" fmla="*/ 0 w 238"/>
                <a:gd name="T17" fmla="*/ 0 h 26"/>
                <a:gd name="T18" fmla="*/ 30 w 238"/>
                <a:gd name="T19" fmla="*/ 0 h 26"/>
                <a:gd name="T20" fmla="*/ 30 w 238"/>
                <a:gd name="T21" fmla="*/ 26 h 26"/>
                <a:gd name="T22" fmla="*/ 70 w 238"/>
                <a:gd name="T23" fmla="*/ 26 h 26"/>
                <a:gd name="T24" fmla="*/ 70 w 238"/>
                <a:gd name="T25" fmla="*/ 0 h 26"/>
                <a:gd name="T26" fmla="*/ 98 w 238"/>
                <a:gd name="T27" fmla="*/ 0 h 26"/>
                <a:gd name="T28" fmla="*/ 98 w 238"/>
                <a:gd name="T29" fmla="*/ 26 h 26"/>
                <a:gd name="T30" fmla="*/ 139 w 238"/>
                <a:gd name="T31" fmla="*/ 26 h 26"/>
                <a:gd name="T32" fmla="*/ 139 w 238"/>
                <a:gd name="T33" fmla="*/ 0 h 26"/>
                <a:gd name="T34" fmla="*/ 168 w 238"/>
                <a:gd name="T35" fmla="*/ 0 h 26"/>
                <a:gd name="T36" fmla="*/ 168 w 238"/>
                <a:gd name="T37" fmla="*/ 26 h 26"/>
                <a:gd name="T38" fmla="*/ 209 w 238"/>
                <a:gd name="T39" fmla="*/ 26 h 26"/>
                <a:gd name="T40" fmla="*/ 209 w 238"/>
                <a:gd name="T41" fmla="*/ 0 h 26"/>
                <a:gd name="T42" fmla="*/ 238 w 238"/>
                <a:gd name="T43" fmla="*/ 0 h 26"/>
                <a:gd name="T44" fmla="*/ 238 w 238"/>
                <a:gd name="T45" fmla="*/ 26 h 26"/>
                <a:gd name="T46" fmla="*/ 238 w 238"/>
                <a:gd name="T4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38" h="26">
                  <a:moveTo>
                    <a:pt x="238" y="0"/>
                  </a:moveTo>
                  <a:lnTo>
                    <a:pt x="237" y="0"/>
                  </a:lnTo>
                  <a:lnTo>
                    <a:pt x="209" y="0"/>
                  </a:lnTo>
                  <a:lnTo>
                    <a:pt x="168" y="0"/>
                  </a:lnTo>
                  <a:lnTo>
                    <a:pt x="139" y="0"/>
                  </a:lnTo>
                  <a:lnTo>
                    <a:pt x="98" y="0"/>
                  </a:lnTo>
                  <a:lnTo>
                    <a:pt x="70" y="0"/>
                  </a:lnTo>
                  <a:lnTo>
                    <a:pt x="30" y="0"/>
                  </a:lnTo>
                  <a:lnTo>
                    <a:pt x="0" y="0"/>
                  </a:lnTo>
                  <a:lnTo>
                    <a:pt x="30" y="0"/>
                  </a:lnTo>
                  <a:lnTo>
                    <a:pt x="30" y="26"/>
                  </a:lnTo>
                  <a:lnTo>
                    <a:pt x="70" y="26"/>
                  </a:lnTo>
                  <a:lnTo>
                    <a:pt x="70" y="0"/>
                  </a:lnTo>
                  <a:lnTo>
                    <a:pt x="98" y="0"/>
                  </a:lnTo>
                  <a:lnTo>
                    <a:pt x="98" y="26"/>
                  </a:lnTo>
                  <a:lnTo>
                    <a:pt x="139" y="26"/>
                  </a:lnTo>
                  <a:lnTo>
                    <a:pt x="139" y="0"/>
                  </a:lnTo>
                  <a:lnTo>
                    <a:pt x="168" y="0"/>
                  </a:lnTo>
                  <a:lnTo>
                    <a:pt x="168" y="26"/>
                  </a:lnTo>
                  <a:lnTo>
                    <a:pt x="209" y="26"/>
                  </a:lnTo>
                  <a:lnTo>
                    <a:pt x="209" y="0"/>
                  </a:lnTo>
                  <a:lnTo>
                    <a:pt x="238" y="0"/>
                  </a:lnTo>
                  <a:lnTo>
                    <a:pt x="238" y="26"/>
                  </a:lnTo>
                  <a:lnTo>
                    <a:pt x="23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37" name="Rectangle 131"/>
            <p:cNvSpPr>
              <a:spLocks noChangeArrowheads="1"/>
            </p:cNvSpPr>
            <p:nvPr userDrawn="1"/>
          </p:nvSpPr>
          <p:spPr bwMode="auto">
            <a:xfrm>
              <a:off x="6035753" y="6081597"/>
              <a:ext cx="77127" cy="69148"/>
            </a:xfrm>
            <a:prstGeom prst="rect">
              <a:avLst/>
            </a:prstGeom>
            <a:solidFill>
              <a:srgbClr val="0016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38" name="Rectangle 132"/>
            <p:cNvSpPr>
              <a:spLocks noChangeArrowheads="1"/>
            </p:cNvSpPr>
            <p:nvPr userDrawn="1"/>
          </p:nvSpPr>
          <p:spPr bwMode="auto">
            <a:xfrm>
              <a:off x="6035753" y="6081597"/>
              <a:ext cx="77127" cy="69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39" name="Rectangle 133"/>
            <p:cNvSpPr>
              <a:spLocks noChangeArrowheads="1"/>
            </p:cNvSpPr>
            <p:nvPr userDrawn="1"/>
          </p:nvSpPr>
          <p:spPr bwMode="auto">
            <a:xfrm>
              <a:off x="5849586" y="6081597"/>
              <a:ext cx="77127" cy="69148"/>
            </a:xfrm>
            <a:prstGeom prst="rect">
              <a:avLst/>
            </a:prstGeom>
            <a:solidFill>
              <a:srgbClr val="0016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40" name="Rectangle 134"/>
            <p:cNvSpPr>
              <a:spLocks noChangeArrowheads="1"/>
            </p:cNvSpPr>
            <p:nvPr userDrawn="1"/>
          </p:nvSpPr>
          <p:spPr bwMode="auto">
            <a:xfrm>
              <a:off x="5849586" y="6081597"/>
              <a:ext cx="77127" cy="69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41" name="Rectangle 135"/>
            <p:cNvSpPr>
              <a:spLocks noChangeArrowheads="1"/>
            </p:cNvSpPr>
            <p:nvPr userDrawn="1"/>
          </p:nvSpPr>
          <p:spPr bwMode="auto">
            <a:xfrm>
              <a:off x="5666078" y="6081597"/>
              <a:ext cx="74467" cy="69148"/>
            </a:xfrm>
            <a:prstGeom prst="rect">
              <a:avLst/>
            </a:prstGeom>
            <a:solidFill>
              <a:srgbClr val="0016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42" name="Rectangle 136"/>
            <p:cNvSpPr>
              <a:spLocks noChangeArrowheads="1"/>
            </p:cNvSpPr>
            <p:nvPr userDrawn="1"/>
          </p:nvSpPr>
          <p:spPr bwMode="auto">
            <a:xfrm>
              <a:off x="5666078" y="6081597"/>
              <a:ext cx="74467" cy="69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43" name="Rectangle 137"/>
            <p:cNvSpPr>
              <a:spLocks noChangeArrowheads="1"/>
            </p:cNvSpPr>
            <p:nvPr userDrawn="1"/>
          </p:nvSpPr>
          <p:spPr bwMode="auto">
            <a:xfrm>
              <a:off x="5479912" y="6081597"/>
              <a:ext cx="79786" cy="69148"/>
            </a:xfrm>
            <a:prstGeom prst="rect">
              <a:avLst/>
            </a:prstGeom>
            <a:solidFill>
              <a:srgbClr val="0016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44" name="Rectangle 138"/>
            <p:cNvSpPr>
              <a:spLocks noChangeArrowheads="1"/>
            </p:cNvSpPr>
            <p:nvPr userDrawn="1"/>
          </p:nvSpPr>
          <p:spPr bwMode="auto">
            <a:xfrm>
              <a:off x="5479912" y="6081597"/>
              <a:ext cx="79786" cy="69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grpSp>
          <p:nvGrpSpPr>
            <p:cNvPr id="152" name="Group 151"/>
            <p:cNvGrpSpPr/>
            <p:nvPr userDrawn="1"/>
          </p:nvGrpSpPr>
          <p:grpSpPr>
            <a:xfrm>
              <a:off x="5567677" y="4366427"/>
              <a:ext cx="1135616" cy="428181"/>
              <a:chOff x="5567677" y="4882155"/>
              <a:chExt cx="1135616" cy="428181"/>
            </a:xfrm>
          </p:grpSpPr>
          <p:sp>
            <p:nvSpPr>
              <p:cNvPr id="153" name="Rectangle 22"/>
              <p:cNvSpPr>
                <a:spLocks noChangeArrowheads="1"/>
              </p:cNvSpPr>
              <p:nvPr userDrawn="1"/>
            </p:nvSpPr>
            <p:spPr bwMode="auto">
              <a:xfrm>
                <a:off x="5567677" y="5273103"/>
                <a:ext cx="1135616" cy="37233"/>
              </a:xfrm>
              <a:prstGeom prst="rect">
                <a:avLst/>
              </a:prstGeom>
              <a:solidFill>
                <a:srgbClr val="409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54" name="Freeform 24"/>
              <p:cNvSpPr>
                <a:spLocks/>
              </p:cNvSpPr>
              <p:nvPr userDrawn="1"/>
            </p:nvSpPr>
            <p:spPr bwMode="auto">
              <a:xfrm>
                <a:off x="5679377" y="4882155"/>
                <a:ext cx="180847" cy="324461"/>
              </a:xfrm>
              <a:custGeom>
                <a:avLst/>
                <a:gdLst>
                  <a:gd name="T0" fmla="*/ 26 w 47"/>
                  <a:gd name="T1" fmla="*/ 0 h 84"/>
                  <a:gd name="T2" fmla="*/ 21 w 47"/>
                  <a:gd name="T3" fmla="*/ 0 h 84"/>
                  <a:gd name="T4" fmla="*/ 0 w 47"/>
                  <a:gd name="T5" fmla="*/ 21 h 84"/>
                  <a:gd name="T6" fmla="*/ 0 w 47"/>
                  <a:gd name="T7" fmla="*/ 84 h 84"/>
                  <a:gd name="T8" fmla="*/ 47 w 47"/>
                  <a:gd name="T9" fmla="*/ 84 h 84"/>
                  <a:gd name="T10" fmla="*/ 47 w 47"/>
                  <a:gd name="T11" fmla="*/ 21 h 84"/>
                  <a:gd name="T12" fmla="*/ 26 w 47"/>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47" h="84">
                    <a:moveTo>
                      <a:pt x="26" y="0"/>
                    </a:moveTo>
                    <a:cubicBezTo>
                      <a:pt x="21" y="0"/>
                      <a:pt x="21" y="0"/>
                      <a:pt x="21" y="0"/>
                    </a:cubicBezTo>
                    <a:cubicBezTo>
                      <a:pt x="10" y="0"/>
                      <a:pt x="0" y="10"/>
                      <a:pt x="0" y="21"/>
                    </a:cubicBezTo>
                    <a:cubicBezTo>
                      <a:pt x="0" y="84"/>
                      <a:pt x="0" y="84"/>
                      <a:pt x="0" y="84"/>
                    </a:cubicBezTo>
                    <a:cubicBezTo>
                      <a:pt x="47" y="84"/>
                      <a:pt x="47" y="84"/>
                      <a:pt x="47" y="84"/>
                    </a:cubicBezTo>
                    <a:cubicBezTo>
                      <a:pt x="47" y="21"/>
                      <a:pt x="47" y="21"/>
                      <a:pt x="47" y="21"/>
                    </a:cubicBezTo>
                    <a:cubicBezTo>
                      <a:pt x="47" y="10"/>
                      <a:pt x="38" y="0"/>
                      <a:pt x="26"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55" name="Freeform 25"/>
              <p:cNvSpPr>
                <a:spLocks/>
              </p:cNvSpPr>
              <p:nvPr userDrawn="1"/>
            </p:nvSpPr>
            <p:spPr bwMode="auto">
              <a:xfrm>
                <a:off x="6043730" y="4882155"/>
                <a:ext cx="180847" cy="324461"/>
              </a:xfrm>
              <a:custGeom>
                <a:avLst/>
                <a:gdLst>
                  <a:gd name="T0" fmla="*/ 26 w 47"/>
                  <a:gd name="T1" fmla="*/ 0 h 84"/>
                  <a:gd name="T2" fmla="*/ 21 w 47"/>
                  <a:gd name="T3" fmla="*/ 0 h 84"/>
                  <a:gd name="T4" fmla="*/ 0 w 47"/>
                  <a:gd name="T5" fmla="*/ 21 h 84"/>
                  <a:gd name="T6" fmla="*/ 0 w 47"/>
                  <a:gd name="T7" fmla="*/ 84 h 84"/>
                  <a:gd name="T8" fmla="*/ 47 w 47"/>
                  <a:gd name="T9" fmla="*/ 84 h 84"/>
                  <a:gd name="T10" fmla="*/ 47 w 47"/>
                  <a:gd name="T11" fmla="*/ 21 h 84"/>
                  <a:gd name="T12" fmla="*/ 26 w 47"/>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47" h="84">
                    <a:moveTo>
                      <a:pt x="26" y="0"/>
                    </a:moveTo>
                    <a:cubicBezTo>
                      <a:pt x="21" y="0"/>
                      <a:pt x="21" y="0"/>
                      <a:pt x="21" y="0"/>
                    </a:cubicBezTo>
                    <a:cubicBezTo>
                      <a:pt x="10" y="0"/>
                      <a:pt x="0" y="10"/>
                      <a:pt x="0" y="21"/>
                    </a:cubicBezTo>
                    <a:cubicBezTo>
                      <a:pt x="0" y="84"/>
                      <a:pt x="0" y="84"/>
                      <a:pt x="0" y="84"/>
                    </a:cubicBezTo>
                    <a:cubicBezTo>
                      <a:pt x="47" y="84"/>
                      <a:pt x="47" y="84"/>
                      <a:pt x="47" y="84"/>
                    </a:cubicBezTo>
                    <a:cubicBezTo>
                      <a:pt x="47" y="21"/>
                      <a:pt x="47" y="21"/>
                      <a:pt x="47" y="21"/>
                    </a:cubicBezTo>
                    <a:cubicBezTo>
                      <a:pt x="47" y="10"/>
                      <a:pt x="38" y="0"/>
                      <a:pt x="26"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56" name="Freeform 26"/>
              <p:cNvSpPr>
                <a:spLocks/>
              </p:cNvSpPr>
              <p:nvPr userDrawn="1"/>
            </p:nvSpPr>
            <p:spPr bwMode="auto">
              <a:xfrm>
                <a:off x="6408086" y="4882155"/>
                <a:ext cx="180847" cy="324461"/>
              </a:xfrm>
              <a:custGeom>
                <a:avLst/>
                <a:gdLst>
                  <a:gd name="T0" fmla="*/ 26 w 47"/>
                  <a:gd name="T1" fmla="*/ 0 h 84"/>
                  <a:gd name="T2" fmla="*/ 21 w 47"/>
                  <a:gd name="T3" fmla="*/ 0 h 84"/>
                  <a:gd name="T4" fmla="*/ 0 w 47"/>
                  <a:gd name="T5" fmla="*/ 21 h 84"/>
                  <a:gd name="T6" fmla="*/ 0 w 47"/>
                  <a:gd name="T7" fmla="*/ 84 h 84"/>
                  <a:gd name="T8" fmla="*/ 47 w 47"/>
                  <a:gd name="T9" fmla="*/ 84 h 84"/>
                  <a:gd name="T10" fmla="*/ 47 w 47"/>
                  <a:gd name="T11" fmla="*/ 21 h 84"/>
                  <a:gd name="T12" fmla="*/ 26 w 47"/>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47" h="84">
                    <a:moveTo>
                      <a:pt x="26" y="0"/>
                    </a:moveTo>
                    <a:cubicBezTo>
                      <a:pt x="21" y="0"/>
                      <a:pt x="21" y="0"/>
                      <a:pt x="21" y="0"/>
                    </a:cubicBezTo>
                    <a:cubicBezTo>
                      <a:pt x="10" y="0"/>
                      <a:pt x="0" y="10"/>
                      <a:pt x="0" y="21"/>
                    </a:cubicBezTo>
                    <a:cubicBezTo>
                      <a:pt x="0" y="84"/>
                      <a:pt x="0" y="84"/>
                      <a:pt x="0" y="84"/>
                    </a:cubicBezTo>
                    <a:cubicBezTo>
                      <a:pt x="47" y="84"/>
                      <a:pt x="47" y="84"/>
                      <a:pt x="47" y="84"/>
                    </a:cubicBezTo>
                    <a:cubicBezTo>
                      <a:pt x="47" y="21"/>
                      <a:pt x="47" y="21"/>
                      <a:pt x="47" y="21"/>
                    </a:cubicBezTo>
                    <a:cubicBezTo>
                      <a:pt x="47" y="10"/>
                      <a:pt x="38" y="0"/>
                      <a:pt x="26"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grpSp>
        <p:grpSp>
          <p:nvGrpSpPr>
            <p:cNvPr id="157" name="Group 156"/>
            <p:cNvGrpSpPr/>
            <p:nvPr userDrawn="1"/>
          </p:nvGrpSpPr>
          <p:grpSpPr>
            <a:xfrm>
              <a:off x="5567677" y="3879902"/>
              <a:ext cx="1135616" cy="428181"/>
              <a:chOff x="5567677" y="4882155"/>
              <a:chExt cx="1135616" cy="428181"/>
            </a:xfrm>
          </p:grpSpPr>
          <p:sp>
            <p:nvSpPr>
              <p:cNvPr id="158" name="Rectangle 22"/>
              <p:cNvSpPr>
                <a:spLocks noChangeArrowheads="1"/>
              </p:cNvSpPr>
              <p:nvPr userDrawn="1"/>
            </p:nvSpPr>
            <p:spPr bwMode="auto">
              <a:xfrm>
                <a:off x="5567677" y="5273103"/>
                <a:ext cx="1135616" cy="37233"/>
              </a:xfrm>
              <a:prstGeom prst="rect">
                <a:avLst/>
              </a:prstGeom>
              <a:solidFill>
                <a:srgbClr val="409AE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59" name="Freeform 24"/>
              <p:cNvSpPr>
                <a:spLocks/>
              </p:cNvSpPr>
              <p:nvPr userDrawn="1"/>
            </p:nvSpPr>
            <p:spPr bwMode="auto">
              <a:xfrm>
                <a:off x="5679377" y="4882155"/>
                <a:ext cx="180847" cy="324461"/>
              </a:xfrm>
              <a:custGeom>
                <a:avLst/>
                <a:gdLst>
                  <a:gd name="T0" fmla="*/ 26 w 47"/>
                  <a:gd name="T1" fmla="*/ 0 h 84"/>
                  <a:gd name="T2" fmla="*/ 21 w 47"/>
                  <a:gd name="T3" fmla="*/ 0 h 84"/>
                  <a:gd name="T4" fmla="*/ 0 w 47"/>
                  <a:gd name="T5" fmla="*/ 21 h 84"/>
                  <a:gd name="T6" fmla="*/ 0 w 47"/>
                  <a:gd name="T7" fmla="*/ 84 h 84"/>
                  <a:gd name="T8" fmla="*/ 47 w 47"/>
                  <a:gd name="T9" fmla="*/ 84 h 84"/>
                  <a:gd name="T10" fmla="*/ 47 w 47"/>
                  <a:gd name="T11" fmla="*/ 21 h 84"/>
                  <a:gd name="T12" fmla="*/ 26 w 47"/>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47" h="84">
                    <a:moveTo>
                      <a:pt x="26" y="0"/>
                    </a:moveTo>
                    <a:cubicBezTo>
                      <a:pt x="21" y="0"/>
                      <a:pt x="21" y="0"/>
                      <a:pt x="21" y="0"/>
                    </a:cubicBezTo>
                    <a:cubicBezTo>
                      <a:pt x="10" y="0"/>
                      <a:pt x="0" y="10"/>
                      <a:pt x="0" y="21"/>
                    </a:cubicBezTo>
                    <a:cubicBezTo>
                      <a:pt x="0" y="84"/>
                      <a:pt x="0" y="84"/>
                      <a:pt x="0" y="84"/>
                    </a:cubicBezTo>
                    <a:cubicBezTo>
                      <a:pt x="47" y="84"/>
                      <a:pt x="47" y="84"/>
                      <a:pt x="47" y="84"/>
                    </a:cubicBezTo>
                    <a:cubicBezTo>
                      <a:pt x="47" y="21"/>
                      <a:pt x="47" y="21"/>
                      <a:pt x="47" y="21"/>
                    </a:cubicBezTo>
                    <a:cubicBezTo>
                      <a:pt x="47" y="10"/>
                      <a:pt x="38" y="0"/>
                      <a:pt x="26"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60" name="Freeform 25"/>
              <p:cNvSpPr>
                <a:spLocks/>
              </p:cNvSpPr>
              <p:nvPr userDrawn="1"/>
            </p:nvSpPr>
            <p:spPr bwMode="auto">
              <a:xfrm>
                <a:off x="6043730" y="4882155"/>
                <a:ext cx="180847" cy="324461"/>
              </a:xfrm>
              <a:custGeom>
                <a:avLst/>
                <a:gdLst>
                  <a:gd name="T0" fmla="*/ 26 w 47"/>
                  <a:gd name="T1" fmla="*/ 0 h 84"/>
                  <a:gd name="T2" fmla="*/ 21 w 47"/>
                  <a:gd name="T3" fmla="*/ 0 h 84"/>
                  <a:gd name="T4" fmla="*/ 0 w 47"/>
                  <a:gd name="T5" fmla="*/ 21 h 84"/>
                  <a:gd name="T6" fmla="*/ 0 w 47"/>
                  <a:gd name="T7" fmla="*/ 84 h 84"/>
                  <a:gd name="T8" fmla="*/ 47 w 47"/>
                  <a:gd name="T9" fmla="*/ 84 h 84"/>
                  <a:gd name="T10" fmla="*/ 47 w 47"/>
                  <a:gd name="T11" fmla="*/ 21 h 84"/>
                  <a:gd name="T12" fmla="*/ 26 w 47"/>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47" h="84">
                    <a:moveTo>
                      <a:pt x="26" y="0"/>
                    </a:moveTo>
                    <a:cubicBezTo>
                      <a:pt x="21" y="0"/>
                      <a:pt x="21" y="0"/>
                      <a:pt x="21" y="0"/>
                    </a:cubicBezTo>
                    <a:cubicBezTo>
                      <a:pt x="10" y="0"/>
                      <a:pt x="0" y="10"/>
                      <a:pt x="0" y="21"/>
                    </a:cubicBezTo>
                    <a:cubicBezTo>
                      <a:pt x="0" y="84"/>
                      <a:pt x="0" y="84"/>
                      <a:pt x="0" y="84"/>
                    </a:cubicBezTo>
                    <a:cubicBezTo>
                      <a:pt x="47" y="84"/>
                      <a:pt x="47" y="84"/>
                      <a:pt x="47" y="84"/>
                    </a:cubicBezTo>
                    <a:cubicBezTo>
                      <a:pt x="47" y="21"/>
                      <a:pt x="47" y="21"/>
                      <a:pt x="47" y="21"/>
                    </a:cubicBezTo>
                    <a:cubicBezTo>
                      <a:pt x="47" y="10"/>
                      <a:pt x="38" y="0"/>
                      <a:pt x="26"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61" name="Freeform 26"/>
              <p:cNvSpPr>
                <a:spLocks/>
              </p:cNvSpPr>
              <p:nvPr userDrawn="1"/>
            </p:nvSpPr>
            <p:spPr bwMode="auto">
              <a:xfrm>
                <a:off x="6408086" y="4882155"/>
                <a:ext cx="180847" cy="324461"/>
              </a:xfrm>
              <a:custGeom>
                <a:avLst/>
                <a:gdLst>
                  <a:gd name="T0" fmla="*/ 26 w 47"/>
                  <a:gd name="T1" fmla="*/ 0 h 84"/>
                  <a:gd name="T2" fmla="*/ 21 w 47"/>
                  <a:gd name="T3" fmla="*/ 0 h 84"/>
                  <a:gd name="T4" fmla="*/ 0 w 47"/>
                  <a:gd name="T5" fmla="*/ 21 h 84"/>
                  <a:gd name="T6" fmla="*/ 0 w 47"/>
                  <a:gd name="T7" fmla="*/ 84 h 84"/>
                  <a:gd name="T8" fmla="*/ 47 w 47"/>
                  <a:gd name="T9" fmla="*/ 84 h 84"/>
                  <a:gd name="T10" fmla="*/ 47 w 47"/>
                  <a:gd name="T11" fmla="*/ 21 h 84"/>
                  <a:gd name="T12" fmla="*/ 26 w 47"/>
                  <a:gd name="T13" fmla="*/ 0 h 84"/>
                </a:gdLst>
                <a:ahLst/>
                <a:cxnLst>
                  <a:cxn ang="0">
                    <a:pos x="T0" y="T1"/>
                  </a:cxn>
                  <a:cxn ang="0">
                    <a:pos x="T2" y="T3"/>
                  </a:cxn>
                  <a:cxn ang="0">
                    <a:pos x="T4" y="T5"/>
                  </a:cxn>
                  <a:cxn ang="0">
                    <a:pos x="T6" y="T7"/>
                  </a:cxn>
                  <a:cxn ang="0">
                    <a:pos x="T8" y="T9"/>
                  </a:cxn>
                  <a:cxn ang="0">
                    <a:pos x="T10" y="T11"/>
                  </a:cxn>
                  <a:cxn ang="0">
                    <a:pos x="T12" y="T13"/>
                  </a:cxn>
                </a:cxnLst>
                <a:rect l="0" t="0" r="r" b="b"/>
                <a:pathLst>
                  <a:path w="47" h="84">
                    <a:moveTo>
                      <a:pt x="26" y="0"/>
                    </a:moveTo>
                    <a:cubicBezTo>
                      <a:pt x="21" y="0"/>
                      <a:pt x="21" y="0"/>
                      <a:pt x="21" y="0"/>
                    </a:cubicBezTo>
                    <a:cubicBezTo>
                      <a:pt x="10" y="0"/>
                      <a:pt x="0" y="10"/>
                      <a:pt x="0" y="21"/>
                    </a:cubicBezTo>
                    <a:cubicBezTo>
                      <a:pt x="0" y="84"/>
                      <a:pt x="0" y="84"/>
                      <a:pt x="0" y="84"/>
                    </a:cubicBezTo>
                    <a:cubicBezTo>
                      <a:pt x="47" y="84"/>
                      <a:pt x="47" y="84"/>
                      <a:pt x="47" y="84"/>
                    </a:cubicBezTo>
                    <a:cubicBezTo>
                      <a:pt x="47" y="21"/>
                      <a:pt x="47" y="21"/>
                      <a:pt x="47" y="21"/>
                    </a:cubicBezTo>
                    <a:cubicBezTo>
                      <a:pt x="47" y="10"/>
                      <a:pt x="38" y="0"/>
                      <a:pt x="26" y="0"/>
                    </a:cubicBezTo>
                    <a:close/>
                  </a:path>
                </a:pathLst>
              </a:custGeom>
              <a:solidFill>
                <a:srgbClr val="001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grpSp>
        <p:sp>
          <p:nvSpPr>
            <p:cNvPr id="63" name="Rectangle 57"/>
            <p:cNvSpPr>
              <a:spLocks noChangeArrowheads="1"/>
            </p:cNvSpPr>
            <p:nvPr userDrawn="1"/>
          </p:nvSpPr>
          <p:spPr bwMode="auto">
            <a:xfrm>
              <a:off x="7237856" y="4264976"/>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74" name="Rectangle 68"/>
            <p:cNvSpPr>
              <a:spLocks noChangeArrowheads="1"/>
            </p:cNvSpPr>
            <p:nvPr userDrawn="1"/>
          </p:nvSpPr>
          <p:spPr bwMode="auto">
            <a:xfrm>
              <a:off x="7248676" y="4514473"/>
              <a:ext cx="143614" cy="140955"/>
            </a:xfrm>
            <a:prstGeom prst="rect">
              <a:avLst/>
            </a:prstGeom>
            <a:solidFill>
              <a:srgbClr val="FFB900"/>
            </a:solidFill>
            <a:ln>
              <a:noFill/>
            </a:ln>
          </p:spPr>
          <p:txBody>
            <a:bodyPr vert="horz" wrap="square" lIns="91440" tIns="45720" rIns="91440" bIns="45720" numCol="1" anchor="t" anchorCtr="0" compatLnSpc="1">
              <a:prstTxWarp prst="textNoShape">
                <a:avLst/>
              </a:prstTxWarp>
            </a:bodyPr>
            <a:lstStyle/>
            <a:p>
              <a:endParaRPr lang="en-US" sz="1836"/>
            </a:p>
          </p:txBody>
        </p:sp>
        <p:sp>
          <p:nvSpPr>
            <p:cNvPr id="78" name="Rectangle 72"/>
            <p:cNvSpPr>
              <a:spLocks noChangeArrowheads="1"/>
            </p:cNvSpPr>
            <p:nvPr userDrawn="1"/>
          </p:nvSpPr>
          <p:spPr bwMode="auto">
            <a:xfrm>
              <a:off x="7237856" y="4758651"/>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82" name="Rectangle 76"/>
            <p:cNvSpPr>
              <a:spLocks noChangeArrowheads="1"/>
            </p:cNvSpPr>
            <p:nvPr userDrawn="1"/>
          </p:nvSpPr>
          <p:spPr bwMode="auto">
            <a:xfrm>
              <a:off x="7237856" y="5008148"/>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86" name="Rectangle 80"/>
            <p:cNvSpPr>
              <a:spLocks noChangeArrowheads="1"/>
            </p:cNvSpPr>
            <p:nvPr userDrawn="1"/>
          </p:nvSpPr>
          <p:spPr bwMode="auto">
            <a:xfrm>
              <a:off x="7237856" y="5257645"/>
              <a:ext cx="143614" cy="14361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90" name="Rectangle 84"/>
            <p:cNvSpPr>
              <a:spLocks noChangeArrowheads="1"/>
            </p:cNvSpPr>
            <p:nvPr userDrawn="1"/>
          </p:nvSpPr>
          <p:spPr bwMode="auto">
            <a:xfrm>
              <a:off x="7237856" y="5504482"/>
              <a:ext cx="143614" cy="146274"/>
            </a:xfrm>
            <a:prstGeom prst="rect">
              <a:avLst/>
            </a:prstGeom>
            <a:solidFill>
              <a:srgbClr val="FFB900"/>
            </a:solidFill>
            <a:ln>
              <a:noFill/>
            </a:ln>
          </p:spPr>
          <p:txBody>
            <a:bodyPr vert="horz" wrap="square" lIns="91440" tIns="45720" rIns="91440" bIns="45720" numCol="1" anchor="t" anchorCtr="0" compatLnSpc="1">
              <a:prstTxWarp prst="textNoShape">
                <a:avLst/>
              </a:prstTxWarp>
            </a:bodyPr>
            <a:lstStyle/>
            <a:p>
              <a:endParaRPr lang="en-US" sz="1836"/>
            </a:p>
          </p:txBody>
        </p:sp>
        <p:sp>
          <p:nvSpPr>
            <p:cNvPr id="162" name="Rectangle 84"/>
            <p:cNvSpPr>
              <a:spLocks noChangeArrowheads="1"/>
            </p:cNvSpPr>
            <p:nvPr userDrawn="1"/>
          </p:nvSpPr>
          <p:spPr bwMode="auto">
            <a:xfrm>
              <a:off x="7248676" y="4015479"/>
              <a:ext cx="143614" cy="146274"/>
            </a:xfrm>
            <a:prstGeom prst="rect">
              <a:avLst/>
            </a:prstGeom>
            <a:solidFill>
              <a:srgbClr val="FFB900"/>
            </a:solidFill>
            <a:ln>
              <a:noFill/>
            </a:ln>
          </p:spPr>
          <p:txBody>
            <a:bodyPr vert="horz" wrap="square" lIns="91440" tIns="45720" rIns="91440" bIns="45720" numCol="1" anchor="t" anchorCtr="0" compatLnSpc="1">
              <a:prstTxWarp prst="textNoShape">
                <a:avLst/>
              </a:prstTxWarp>
            </a:bodyPr>
            <a:lstStyle/>
            <a:p>
              <a:endParaRPr lang="en-US" sz="1836"/>
            </a:p>
          </p:txBody>
        </p:sp>
        <p:sp>
          <p:nvSpPr>
            <p:cNvPr id="166" name="Rectangle 84"/>
            <p:cNvSpPr>
              <a:spLocks noChangeArrowheads="1"/>
            </p:cNvSpPr>
            <p:nvPr userDrawn="1"/>
          </p:nvSpPr>
          <p:spPr bwMode="auto">
            <a:xfrm>
              <a:off x="7237856" y="3765982"/>
              <a:ext cx="143614" cy="146274"/>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70" name="Rectangle 84"/>
            <p:cNvSpPr>
              <a:spLocks noChangeArrowheads="1"/>
            </p:cNvSpPr>
            <p:nvPr userDrawn="1"/>
          </p:nvSpPr>
          <p:spPr bwMode="auto">
            <a:xfrm>
              <a:off x="7248676" y="3516485"/>
              <a:ext cx="143614" cy="146274"/>
            </a:xfrm>
            <a:prstGeom prst="rect">
              <a:avLst/>
            </a:prstGeom>
            <a:solidFill>
              <a:srgbClr val="FFB900"/>
            </a:solidFill>
            <a:ln>
              <a:noFill/>
            </a:ln>
          </p:spPr>
          <p:txBody>
            <a:bodyPr vert="horz" wrap="square" lIns="91440" tIns="45720" rIns="91440" bIns="45720" numCol="1" anchor="t" anchorCtr="0" compatLnSpc="1">
              <a:prstTxWarp prst="textNoShape">
                <a:avLst/>
              </a:prstTxWarp>
            </a:bodyPr>
            <a:lstStyle/>
            <a:p>
              <a:endParaRPr lang="en-US" sz="1836"/>
            </a:p>
          </p:txBody>
        </p:sp>
        <p:sp>
          <p:nvSpPr>
            <p:cNvPr id="174" name="Rectangle 84"/>
            <p:cNvSpPr>
              <a:spLocks noChangeArrowheads="1"/>
            </p:cNvSpPr>
            <p:nvPr userDrawn="1"/>
          </p:nvSpPr>
          <p:spPr bwMode="auto">
            <a:xfrm>
              <a:off x="7248676" y="3266988"/>
              <a:ext cx="143614" cy="146274"/>
            </a:xfrm>
            <a:prstGeom prst="rect">
              <a:avLst/>
            </a:prstGeom>
            <a:solidFill>
              <a:srgbClr val="FFB900"/>
            </a:solidFill>
            <a:ln>
              <a:noFill/>
            </a:ln>
          </p:spPr>
          <p:txBody>
            <a:bodyPr vert="horz" wrap="square" lIns="91440" tIns="45720" rIns="91440" bIns="45720" numCol="1" anchor="t" anchorCtr="0" compatLnSpc="1">
              <a:prstTxWarp prst="textNoShape">
                <a:avLst/>
              </a:prstTxWarp>
            </a:bodyPr>
            <a:lstStyle/>
            <a:p>
              <a:endParaRPr lang="en-US" sz="1836"/>
            </a:p>
          </p:txBody>
        </p:sp>
        <p:sp>
          <p:nvSpPr>
            <p:cNvPr id="62" name="Rectangle 56"/>
            <p:cNvSpPr>
              <a:spLocks noChangeArrowheads="1"/>
            </p:cNvSpPr>
            <p:nvPr userDrawn="1"/>
          </p:nvSpPr>
          <p:spPr bwMode="auto">
            <a:xfrm>
              <a:off x="7450618" y="4264976"/>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75" name="Rectangle 69"/>
            <p:cNvSpPr>
              <a:spLocks noChangeArrowheads="1"/>
            </p:cNvSpPr>
            <p:nvPr userDrawn="1"/>
          </p:nvSpPr>
          <p:spPr bwMode="auto">
            <a:xfrm>
              <a:off x="7450618" y="4514473"/>
              <a:ext cx="143614" cy="140955"/>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79" name="Rectangle 73"/>
            <p:cNvSpPr>
              <a:spLocks noChangeArrowheads="1"/>
            </p:cNvSpPr>
            <p:nvPr userDrawn="1"/>
          </p:nvSpPr>
          <p:spPr bwMode="auto">
            <a:xfrm>
              <a:off x="7450618" y="4758651"/>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83" name="Rectangle 77"/>
            <p:cNvSpPr>
              <a:spLocks noChangeArrowheads="1"/>
            </p:cNvSpPr>
            <p:nvPr userDrawn="1"/>
          </p:nvSpPr>
          <p:spPr bwMode="auto">
            <a:xfrm>
              <a:off x="7450618" y="5008148"/>
              <a:ext cx="143614" cy="146274"/>
            </a:xfrm>
            <a:prstGeom prst="rect">
              <a:avLst/>
            </a:prstGeom>
            <a:solidFill>
              <a:srgbClr val="FFB900"/>
            </a:solidFill>
            <a:ln>
              <a:noFill/>
            </a:ln>
          </p:spPr>
          <p:txBody>
            <a:bodyPr vert="horz" wrap="square" lIns="91440" tIns="45720" rIns="91440" bIns="45720" numCol="1" anchor="t" anchorCtr="0" compatLnSpc="1">
              <a:prstTxWarp prst="textNoShape">
                <a:avLst/>
              </a:prstTxWarp>
            </a:bodyPr>
            <a:lstStyle/>
            <a:p>
              <a:endParaRPr lang="en-US" sz="1836"/>
            </a:p>
          </p:txBody>
        </p:sp>
        <p:sp>
          <p:nvSpPr>
            <p:cNvPr id="87" name="Rectangle 81"/>
            <p:cNvSpPr>
              <a:spLocks noChangeArrowheads="1"/>
            </p:cNvSpPr>
            <p:nvPr userDrawn="1"/>
          </p:nvSpPr>
          <p:spPr bwMode="auto">
            <a:xfrm>
              <a:off x="7450618" y="5257645"/>
              <a:ext cx="143614" cy="14361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91" name="Rectangle 85"/>
            <p:cNvSpPr>
              <a:spLocks noChangeArrowheads="1"/>
            </p:cNvSpPr>
            <p:nvPr userDrawn="1"/>
          </p:nvSpPr>
          <p:spPr bwMode="auto">
            <a:xfrm>
              <a:off x="7450618" y="5504482"/>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63" name="Rectangle 85"/>
            <p:cNvSpPr>
              <a:spLocks noChangeArrowheads="1"/>
            </p:cNvSpPr>
            <p:nvPr userDrawn="1"/>
          </p:nvSpPr>
          <p:spPr bwMode="auto">
            <a:xfrm>
              <a:off x="7450618" y="4015479"/>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67" name="Rectangle 85"/>
            <p:cNvSpPr>
              <a:spLocks noChangeArrowheads="1"/>
            </p:cNvSpPr>
            <p:nvPr userDrawn="1"/>
          </p:nvSpPr>
          <p:spPr bwMode="auto">
            <a:xfrm>
              <a:off x="7450618" y="3765982"/>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71" name="Rectangle 85"/>
            <p:cNvSpPr>
              <a:spLocks noChangeArrowheads="1"/>
            </p:cNvSpPr>
            <p:nvPr userDrawn="1"/>
          </p:nvSpPr>
          <p:spPr bwMode="auto">
            <a:xfrm>
              <a:off x="7450618" y="3516485"/>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75" name="Rectangle 85"/>
            <p:cNvSpPr>
              <a:spLocks noChangeArrowheads="1"/>
            </p:cNvSpPr>
            <p:nvPr userDrawn="1"/>
          </p:nvSpPr>
          <p:spPr bwMode="auto">
            <a:xfrm>
              <a:off x="7450618" y="3266988"/>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65" name="Rectangle 59"/>
            <p:cNvSpPr>
              <a:spLocks noChangeArrowheads="1"/>
            </p:cNvSpPr>
            <p:nvPr userDrawn="1"/>
          </p:nvSpPr>
          <p:spPr bwMode="auto">
            <a:xfrm>
              <a:off x="7663379" y="4264976"/>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77" name="Rectangle 71"/>
            <p:cNvSpPr>
              <a:spLocks noChangeArrowheads="1"/>
            </p:cNvSpPr>
            <p:nvPr userDrawn="1"/>
          </p:nvSpPr>
          <p:spPr bwMode="auto">
            <a:xfrm>
              <a:off x="7674199" y="4514473"/>
              <a:ext cx="143614" cy="140955"/>
            </a:xfrm>
            <a:prstGeom prst="rect">
              <a:avLst/>
            </a:prstGeom>
            <a:solidFill>
              <a:srgbClr val="FFB900"/>
            </a:solidFill>
            <a:ln>
              <a:noFill/>
            </a:ln>
          </p:spPr>
          <p:txBody>
            <a:bodyPr vert="horz" wrap="square" lIns="91440" tIns="45720" rIns="91440" bIns="45720" numCol="1" anchor="t" anchorCtr="0" compatLnSpc="1">
              <a:prstTxWarp prst="textNoShape">
                <a:avLst/>
              </a:prstTxWarp>
            </a:bodyPr>
            <a:lstStyle/>
            <a:p>
              <a:endParaRPr lang="en-US" sz="1836"/>
            </a:p>
          </p:txBody>
        </p:sp>
        <p:sp>
          <p:nvSpPr>
            <p:cNvPr id="81" name="Rectangle 75"/>
            <p:cNvSpPr>
              <a:spLocks noChangeArrowheads="1"/>
            </p:cNvSpPr>
            <p:nvPr userDrawn="1"/>
          </p:nvSpPr>
          <p:spPr bwMode="auto">
            <a:xfrm>
              <a:off x="7663379" y="4758651"/>
              <a:ext cx="143614" cy="146274"/>
            </a:xfrm>
            <a:prstGeom prst="rect">
              <a:avLst/>
            </a:prstGeom>
            <a:solidFill>
              <a:srgbClr val="FFB900"/>
            </a:solidFill>
            <a:ln>
              <a:noFill/>
            </a:ln>
          </p:spPr>
          <p:txBody>
            <a:bodyPr vert="horz" wrap="square" lIns="91440" tIns="45720" rIns="91440" bIns="45720" numCol="1" anchor="t" anchorCtr="0" compatLnSpc="1">
              <a:prstTxWarp prst="textNoShape">
                <a:avLst/>
              </a:prstTxWarp>
            </a:bodyPr>
            <a:lstStyle/>
            <a:p>
              <a:endParaRPr lang="en-US" sz="1836"/>
            </a:p>
          </p:txBody>
        </p:sp>
        <p:sp>
          <p:nvSpPr>
            <p:cNvPr id="85" name="Rectangle 79"/>
            <p:cNvSpPr>
              <a:spLocks noChangeArrowheads="1"/>
            </p:cNvSpPr>
            <p:nvPr userDrawn="1"/>
          </p:nvSpPr>
          <p:spPr bwMode="auto">
            <a:xfrm>
              <a:off x="7663379" y="5008148"/>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89" name="Rectangle 83"/>
            <p:cNvSpPr>
              <a:spLocks noChangeArrowheads="1"/>
            </p:cNvSpPr>
            <p:nvPr userDrawn="1"/>
          </p:nvSpPr>
          <p:spPr bwMode="auto">
            <a:xfrm>
              <a:off x="7663379" y="5257645"/>
              <a:ext cx="143614" cy="143614"/>
            </a:xfrm>
            <a:prstGeom prst="rect">
              <a:avLst/>
            </a:prstGeom>
            <a:solidFill>
              <a:srgbClr val="FFB900"/>
            </a:solidFill>
            <a:ln>
              <a:noFill/>
            </a:ln>
          </p:spPr>
          <p:txBody>
            <a:bodyPr vert="horz" wrap="square" lIns="91440" tIns="45720" rIns="91440" bIns="45720" numCol="1" anchor="t" anchorCtr="0" compatLnSpc="1">
              <a:prstTxWarp prst="textNoShape">
                <a:avLst/>
              </a:prstTxWarp>
            </a:bodyPr>
            <a:lstStyle/>
            <a:p>
              <a:endParaRPr lang="en-US" sz="1836"/>
            </a:p>
          </p:txBody>
        </p:sp>
        <p:sp>
          <p:nvSpPr>
            <p:cNvPr id="93" name="Rectangle 87"/>
            <p:cNvSpPr>
              <a:spLocks noChangeArrowheads="1"/>
            </p:cNvSpPr>
            <p:nvPr userDrawn="1"/>
          </p:nvSpPr>
          <p:spPr bwMode="auto">
            <a:xfrm>
              <a:off x="7663379" y="5504482"/>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64" name="Rectangle 87"/>
            <p:cNvSpPr>
              <a:spLocks noChangeArrowheads="1"/>
            </p:cNvSpPr>
            <p:nvPr userDrawn="1"/>
          </p:nvSpPr>
          <p:spPr bwMode="auto">
            <a:xfrm>
              <a:off x="7663379" y="4015479"/>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68" name="Rectangle 87"/>
            <p:cNvSpPr>
              <a:spLocks noChangeArrowheads="1"/>
            </p:cNvSpPr>
            <p:nvPr userDrawn="1"/>
          </p:nvSpPr>
          <p:spPr bwMode="auto">
            <a:xfrm>
              <a:off x="7663379" y="3765982"/>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72" name="Rectangle 87"/>
            <p:cNvSpPr>
              <a:spLocks noChangeArrowheads="1"/>
            </p:cNvSpPr>
            <p:nvPr userDrawn="1"/>
          </p:nvSpPr>
          <p:spPr bwMode="auto">
            <a:xfrm>
              <a:off x="7663379" y="3516485"/>
              <a:ext cx="143614" cy="146274"/>
            </a:xfrm>
            <a:prstGeom prst="rect">
              <a:avLst/>
            </a:prstGeom>
            <a:solidFill>
              <a:srgbClr val="FFB900"/>
            </a:solidFill>
            <a:ln>
              <a:noFill/>
            </a:ln>
          </p:spPr>
          <p:txBody>
            <a:bodyPr vert="horz" wrap="square" lIns="91440" tIns="45720" rIns="91440" bIns="45720" numCol="1" anchor="t" anchorCtr="0" compatLnSpc="1">
              <a:prstTxWarp prst="textNoShape">
                <a:avLst/>
              </a:prstTxWarp>
            </a:bodyPr>
            <a:lstStyle/>
            <a:p>
              <a:endParaRPr lang="en-US" sz="1836"/>
            </a:p>
          </p:txBody>
        </p:sp>
        <p:sp>
          <p:nvSpPr>
            <p:cNvPr id="176" name="Rectangle 87"/>
            <p:cNvSpPr>
              <a:spLocks noChangeArrowheads="1"/>
            </p:cNvSpPr>
            <p:nvPr userDrawn="1"/>
          </p:nvSpPr>
          <p:spPr bwMode="auto">
            <a:xfrm>
              <a:off x="7663379" y="3266988"/>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94" name="Rectangle 88"/>
            <p:cNvSpPr>
              <a:spLocks noChangeArrowheads="1"/>
            </p:cNvSpPr>
            <p:nvPr userDrawn="1"/>
          </p:nvSpPr>
          <p:spPr bwMode="auto">
            <a:xfrm>
              <a:off x="7035914" y="4264976"/>
              <a:ext cx="143614" cy="146274"/>
            </a:xfrm>
            <a:prstGeom prst="rect">
              <a:avLst/>
            </a:prstGeom>
            <a:solidFill>
              <a:srgbClr val="FFB900"/>
            </a:solidFill>
            <a:ln>
              <a:noFill/>
            </a:ln>
          </p:spPr>
          <p:txBody>
            <a:bodyPr vert="horz" wrap="square" lIns="91440" tIns="45720" rIns="91440" bIns="45720" numCol="1" anchor="t" anchorCtr="0" compatLnSpc="1">
              <a:prstTxWarp prst="textNoShape">
                <a:avLst/>
              </a:prstTxWarp>
            </a:bodyPr>
            <a:lstStyle/>
            <a:p>
              <a:endParaRPr lang="en-US" sz="1836"/>
            </a:p>
          </p:txBody>
        </p:sp>
        <p:sp>
          <p:nvSpPr>
            <p:cNvPr id="95" name="Rectangle 89"/>
            <p:cNvSpPr>
              <a:spLocks noChangeArrowheads="1"/>
            </p:cNvSpPr>
            <p:nvPr userDrawn="1"/>
          </p:nvSpPr>
          <p:spPr bwMode="auto">
            <a:xfrm>
              <a:off x="7025094" y="4514473"/>
              <a:ext cx="143614" cy="140955"/>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96" name="Rectangle 90"/>
            <p:cNvSpPr>
              <a:spLocks noChangeArrowheads="1"/>
            </p:cNvSpPr>
            <p:nvPr userDrawn="1"/>
          </p:nvSpPr>
          <p:spPr bwMode="auto">
            <a:xfrm>
              <a:off x="7025094" y="4758651"/>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97" name="Rectangle 91"/>
            <p:cNvSpPr>
              <a:spLocks noChangeArrowheads="1"/>
            </p:cNvSpPr>
            <p:nvPr userDrawn="1"/>
          </p:nvSpPr>
          <p:spPr bwMode="auto">
            <a:xfrm>
              <a:off x="7025094" y="5008148"/>
              <a:ext cx="143614" cy="14627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98" name="Rectangle 92"/>
            <p:cNvSpPr>
              <a:spLocks noChangeArrowheads="1"/>
            </p:cNvSpPr>
            <p:nvPr userDrawn="1"/>
          </p:nvSpPr>
          <p:spPr bwMode="auto">
            <a:xfrm>
              <a:off x="7025094" y="5257645"/>
              <a:ext cx="143614" cy="143614"/>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99" name="Rectangle 93"/>
            <p:cNvSpPr>
              <a:spLocks noChangeArrowheads="1"/>
            </p:cNvSpPr>
            <p:nvPr userDrawn="1"/>
          </p:nvSpPr>
          <p:spPr bwMode="auto">
            <a:xfrm>
              <a:off x="7025094" y="5504482"/>
              <a:ext cx="143614" cy="146274"/>
            </a:xfrm>
            <a:prstGeom prst="rect">
              <a:avLst/>
            </a:prstGeom>
            <a:solidFill>
              <a:srgbClr val="FFB900"/>
            </a:solidFill>
            <a:ln>
              <a:noFill/>
            </a:ln>
          </p:spPr>
          <p:txBody>
            <a:bodyPr vert="horz" wrap="square" lIns="91440" tIns="45720" rIns="91440" bIns="45720" numCol="1" anchor="t" anchorCtr="0" compatLnSpc="1">
              <a:prstTxWarp prst="textNoShape">
                <a:avLst/>
              </a:prstTxWarp>
            </a:bodyPr>
            <a:lstStyle/>
            <a:p>
              <a:endParaRPr lang="en-US" sz="1836"/>
            </a:p>
          </p:txBody>
        </p:sp>
        <p:sp>
          <p:nvSpPr>
            <p:cNvPr id="165" name="Rectangle 93"/>
            <p:cNvSpPr>
              <a:spLocks noChangeArrowheads="1"/>
            </p:cNvSpPr>
            <p:nvPr userDrawn="1"/>
          </p:nvSpPr>
          <p:spPr bwMode="auto">
            <a:xfrm>
              <a:off x="7025094" y="4015479"/>
              <a:ext cx="143614" cy="146274"/>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69" name="Rectangle 93"/>
            <p:cNvSpPr>
              <a:spLocks noChangeArrowheads="1"/>
            </p:cNvSpPr>
            <p:nvPr userDrawn="1"/>
          </p:nvSpPr>
          <p:spPr bwMode="auto">
            <a:xfrm>
              <a:off x="7035914" y="3765982"/>
              <a:ext cx="143614" cy="146274"/>
            </a:xfrm>
            <a:prstGeom prst="rect">
              <a:avLst/>
            </a:prstGeom>
            <a:solidFill>
              <a:srgbClr val="FFB900"/>
            </a:solidFill>
            <a:ln>
              <a:noFill/>
            </a:ln>
          </p:spPr>
          <p:txBody>
            <a:bodyPr vert="horz" wrap="square" lIns="91440" tIns="45720" rIns="91440" bIns="45720" numCol="1" anchor="t" anchorCtr="0" compatLnSpc="1">
              <a:prstTxWarp prst="textNoShape">
                <a:avLst/>
              </a:prstTxWarp>
            </a:bodyPr>
            <a:lstStyle/>
            <a:p>
              <a:endParaRPr lang="en-US" sz="1836"/>
            </a:p>
          </p:txBody>
        </p:sp>
        <p:sp>
          <p:nvSpPr>
            <p:cNvPr id="173" name="Rectangle 93"/>
            <p:cNvSpPr>
              <a:spLocks noChangeArrowheads="1"/>
            </p:cNvSpPr>
            <p:nvPr userDrawn="1"/>
          </p:nvSpPr>
          <p:spPr bwMode="auto">
            <a:xfrm>
              <a:off x="7025094" y="3516485"/>
              <a:ext cx="143614" cy="146274"/>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77" name="Rectangle 93"/>
            <p:cNvSpPr>
              <a:spLocks noChangeArrowheads="1"/>
            </p:cNvSpPr>
            <p:nvPr userDrawn="1"/>
          </p:nvSpPr>
          <p:spPr bwMode="auto">
            <a:xfrm>
              <a:off x="7035914" y="3266988"/>
              <a:ext cx="143614" cy="146274"/>
            </a:xfrm>
            <a:prstGeom prst="rect">
              <a:avLst/>
            </a:prstGeom>
            <a:solidFill>
              <a:srgbClr val="FFB900"/>
            </a:solidFill>
            <a:ln>
              <a:noFill/>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3717581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667" y="2125678"/>
            <a:ext cx="9142769" cy="1828786"/>
          </a:xfrm>
          <a:noFill/>
        </p:spPr>
        <p:txBody>
          <a:bodyPr lIns="146304" tIns="91440" rIns="146304" bIns="91440" anchor="t" anchorCtr="0"/>
          <a:lstStyle>
            <a:lvl1pPr>
              <a:defRPr sz="5399"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666" y="3955786"/>
            <a:ext cx="7314204" cy="1828007"/>
          </a:xfrm>
          <a:noFill/>
        </p:spPr>
        <p:txBody>
          <a:bodyPr lIns="164592" tIns="109728" rIns="164592"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68248" y="479425"/>
            <a:ext cx="1447944" cy="310896"/>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42515093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03" y="1212851"/>
            <a:ext cx="11885684"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12672410"/>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03" y="1212850"/>
            <a:ext cx="11885684" cy="2092881"/>
          </a:xfrm>
        </p:spPr>
        <p:txBody>
          <a:bodyPr>
            <a:spAutoFit/>
          </a:bodyPr>
          <a:lstStyle>
            <a:lvl1pPr>
              <a:defRPr sz="3999"/>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22785701"/>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mp; Content Bulleted Text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286" y="296902"/>
            <a:ext cx="10264032" cy="914365"/>
          </a:xfrm>
        </p:spPr>
        <p:txBody>
          <a:bodyPr/>
          <a:lstStyle>
            <a:lvl1pPr>
              <a:defRPr sz="5799">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03" y="1697066"/>
            <a:ext cx="10971400" cy="189898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940221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05" y="1212849"/>
            <a:ext cx="54856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4587" y="1212849"/>
            <a:ext cx="54856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10854753"/>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05" y="1212849"/>
            <a:ext cx="54856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4587" y="1212849"/>
            <a:ext cx="54856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99584438"/>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871477919"/>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3" y="2125677"/>
            <a:ext cx="10055528" cy="1181862"/>
          </a:xfrm>
          <a:noFill/>
        </p:spPr>
        <p:txBody>
          <a:bodyPr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04" y="3954463"/>
            <a:ext cx="10057118" cy="738664"/>
          </a:xfrm>
          <a:noFill/>
        </p:spPr>
        <p:txBody>
          <a:bodyPr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19209187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4" y="2125677"/>
            <a:ext cx="10055528" cy="1181862"/>
          </a:xfrm>
          <a:noFill/>
        </p:spPr>
        <p:txBody>
          <a:bodyPr tIns="91440" bIns="91440" anchor="t" anchorCtr="0">
            <a:spAutoFit/>
          </a:bodyPr>
          <a:lstStyle>
            <a:lvl1pPr>
              <a:defRPr lang="en-US" sz="7198"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6662903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3" y="2125663"/>
            <a:ext cx="11885684"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250926285"/>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3" y="2125663"/>
            <a:ext cx="11885684"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74908515"/>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5" y="3072531"/>
            <a:ext cx="5485699" cy="849463"/>
          </a:xfrm>
        </p:spPr>
        <p:txBody>
          <a:bodyPr anchor="ctr">
            <a:spAutoFit/>
          </a:bodyPr>
          <a:lstStyle>
            <a:lvl1pPr>
              <a:defRPr sz="479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031" y="0"/>
            <a:ext cx="6215857" cy="6992587"/>
          </a:xfr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4120924204"/>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4" y="2740132"/>
            <a:ext cx="4891416" cy="1514261"/>
          </a:xfrm>
        </p:spPr>
        <p:txBody>
          <a:bodyPr wrap="square" anchor="ctr">
            <a:spAutoFit/>
          </a:bodyPr>
          <a:lstStyle>
            <a:lvl1pPr>
              <a:defRPr sz="4799"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440620" y="0"/>
            <a:ext cx="6994268" cy="6992587"/>
          </a:xfrm>
          <a:prstGeom prst="rect">
            <a:avLst/>
          </a:prstGeo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440620" y="1"/>
            <a:ext cx="6994268" cy="6995160"/>
          </a:xfrm>
          <a:prstGeom prst="rect">
            <a:avLst/>
          </a:prstGeom>
        </p:spPr>
      </p:pic>
    </p:spTree>
    <p:extLst>
      <p:ext uri="{BB962C8B-B14F-4D97-AF65-F5344CB8AC3E}">
        <p14:creationId xmlns:p14="http://schemas.microsoft.com/office/powerpoint/2010/main" val="2751393650"/>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22607518"/>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05" y="1697039"/>
            <a:ext cx="9142833"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2812920424"/>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66644125"/>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4888"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03" y="1221158"/>
            <a:ext cx="11885682" cy="1995931"/>
          </a:xfrm>
        </p:spPr>
        <p:txBody>
          <a:bodyPr/>
          <a:lstStyle>
            <a:lvl1pPr marL="0" indent="0">
              <a:buNone/>
              <a:defRPr sz="3299">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48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494"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40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79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92932041"/>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68248" y="479425"/>
            <a:ext cx="1447944" cy="310896"/>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800"/>
            </a:p>
          </p:txBody>
        </p:sp>
      </p:grpSp>
      <p:sp>
        <p:nvSpPr>
          <p:cNvPr id="8" name="Text Box 3"/>
          <p:cNvSpPr txBox="1">
            <a:spLocks noChangeArrowheads="1"/>
          </p:cNvSpPr>
          <p:nvPr userDrawn="1"/>
        </p:nvSpPr>
        <p:spPr bwMode="blackWhite">
          <a:xfrm>
            <a:off x="274604" y="6220609"/>
            <a:ext cx="4571416" cy="477054"/>
          </a:xfrm>
          <a:prstGeom prst="rect">
            <a:avLst/>
          </a:prstGeom>
          <a:noFill/>
          <a:ln w="12700">
            <a:noFill/>
            <a:miter lim="800000"/>
            <a:headEnd type="none" w="sm" len="sm"/>
            <a:tailEnd type="none" w="sm" len="sm"/>
          </a:ln>
          <a:effectLst/>
        </p:spPr>
        <p:txBody>
          <a:bodyPr vert="horz" wrap="square" lIns="182854" tIns="182854" rIns="182854" bIns="182854" numCol="1" anchor="t" anchorCtr="0" compatLnSpc="1">
            <a:prstTxWarp prst="textNoShape">
              <a:avLst/>
            </a:prstTxWarp>
            <a:spAutoFit/>
          </a:bodyPr>
          <a:lstStyle/>
          <a:p>
            <a:pPr defTabSz="932111"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403721313"/>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03" y="1212851"/>
            <a:ext cx="11885684"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4889"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029732136"/>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Walkin No tile">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1"/>
            <a:ext cx="9417437" cy="6995160"/>
          </a:xfrm>
          <a:prstGeom prst="rect">
            <a:avLst/>
          </a:prstGeom>
        </p:spPr>
      </p:pic>
      <p:sp>
        <p:nvSpPr>
          <p:cNvPr id="2" name="Rectangle 1"/>
          <p:cNvSpPr/>
          <p:nvPr userDrawn="1"/>
        </p:nvSpPr>
        <p:spPr bwMode="auto">
          <a:xfrm>
            <a:off x="274604" y="2119164"/>
            <a:ext cx="6399983"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1" tIns="146264" rIns="182831" bIns="146264" numCol="1" spcCol="0" rtlCol="0" fromWordArt="0" anchor="t" anchorCtr="0" forceAA="0" compatLnSpc="1">
            <a:prstTxWarp prst="textNoShape">
              <a:avLst/>
            </a:prstTxWarp>
            <a:noAutofit/>
          </a:bodyPr>
          <a:lstStyle/>
          <a:p>
            <a:pPr marL="0" marR="0" lvl="0" indent="0" algn="ctr" defTabSz="932318"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7521" y="6243849"/>
            <a:ext cx="1279997" cy="273270"/>
          </a:xfrm>
          <a:prstGeom prst="rect">
            <a:avLst/>
          </a:prstGeom>
        </p:spPr>
      </p:pic>
      <p:sp>
        <p:nvSpPr>
          <p:cNvPr id="14" name="Freeform 13"/>
          <p:cNvSpPr>
            <a:spLocks/>
          </p:cNvSpPr>
          <p:nvPr userDrawn="1"/>
        </p:nvSpPr>
        <p:spPr bwMode="auto">
          <a:xfrm>
            <a:off x="7017681" y="-3174"/>
            <a:ext cx="5417456" cy="6997700"/>
          </a:xfrm>
          <a:custGeom>
            <a:avLst/>
            <a:gdLst>
              <a:gd name="connsiteX0" fmla="*/ 1503362 w 5418147"/>
              <a:gd name="connsiteY0" fmla="*/ 0 h 6997700"/>
              <a:gd name="connsiteX1" fmla="*/ 5418147 w 5418147"/>
              <a:gd name="connsiteY1" fmla="*/ 0 h 6997700"/>
              <a:gd name="connsiteX2" fmla="*/ 5418147 w 5418147"/>
              <a:gd name="connsiteY2" fmla="*/ 6997700 h 6997700"/>
              <a:gd name="connsiteX3" fmla="*/ 0 w 5418147"/>
              <a:gd name="connsiteY3" fmla="*/ 6997700 h 6997700"/>
            </a:gdLst>
            <a:ahLst/>
            <a:cxnLst>
              <a:cxn ang="0">
                <a:pos x="connsiteX0" y="connsiteY0"/>
              </a:cxn>
              <a:cxn ang="0">
                <a:pos x="connsiteX1" y="connsiteY1"/>
              </a:cxn>
              <a:cxn ang="0">
                <a:pos x="connsiteX2" y="connsiteY2"/>
              </a:cxn>
              <a:cxn ang="0">
                <a:pos x="connsiteX3" y="connsiteY3"/>
              </a:cxn>
            </a:cxnLst>
            <a:rect l="l" t="t" r="r" b="b"/>
            <a:pathLst>
              <a:path w="5418147" h="6997700">
                <a:moveTo>
                  <a:pt x="1503362" y="0"/>
                </a:moveTo>
                <a:lnTo>
                  <a:pt x="5418147" y="0"/>
                </a:lnTo>
                <a:lnTo>
                  <a:pt x="5418147" y="6997700"/>
                </a:lnTo>
                <a:lnTo>
                  <a:pt x="0" y="6997700"/>
                </a:lnTo>
                <a:close/>
              </a:path>
            </a:pathLst>
          </a:custGeom>
          <a:solidFill>
            <a:schemeClr val="bg2"/>
          </a:solidFill>
          <a:ln>
            <a:noFill/>
          </a:ln>
        </p:spPr>
        <p:txBody>
          <a:bodyPr vert="horz" wrap="square" lIns="91415" tIns="45708" rIns="91415" bIns="45708" numCol="1" anchor="t" anchorCtr="0" compatLnSpc="1">
            <a:prstTxWarp prst="textNoShape">
              <a:avLst/>
            </a:prstTxWarp>
            <a:noAutofit/>
          </a:bodyPr>
          <a:lstStyle/>
          <a:p>
            <a:pPr marL="0" marR="0" lvl="0" indent="0" algn="l" defTabSz="932588"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FFFFFF"/>
              </a:solidFill>
              <a:effectLst/>
              <a:uLnTx/>
              <a:uFillTx/>
              <a:latin typeface="Segoe UI"/>
              <a:ea typeface="+mn-ea"/>
              <a:cs typeface="+mn-cs"/>
            </a:endParaRPr>
          </a:p>
        </p:txBody>
      </p:sp>
      <p:sp>
        <p:nvSpPr>
          <p:cNvPr id="15" name="TextBox 14"/>
          <p:cNvSpPr txBox="1"/>
          <p:nvPr userDrawn="1"/>
        </p:nvSpPr>
        <p:spPr>
          <a:xfrm>
            <a:off x="8515821" y="2138989"/>
            <a:ext cx="3608488" cy="1972614"/>
          </a:xfrm>
          <a:prstGeom prst="rect">
            <a:avLst/>
          </a:prstGeom>
          <a:noFill/>
        </p:spPr>
        <p:txBody>
          <a:bodyPr wrap="none" lIns="182831" tIns="146264" rIns="182831" bIns="146264" rtlCol="0">
            <a:spAutoFit/>
          </a:bodyPr>
          <a:lstStyle/>
          <a:p>
            <a:pPr marL="0" marR="0" lvl="0" indent="0" algn="l" defTabSz="932588" rtl="0" eaLnBrk="1" fontAlgn="auto" latinLnBrk="0" hangingPunct="1">
              <a:lnSpc>
                <a:spcPct val="75000"/>
              </a:lnSpc>
              <a:spcBef>
                <a:spcPts val="0"/>
              </a:spcBef>
              <a:spcAft>
                <a:spcPts val="600"/>
              </a:spcAft>
              <a:buClrTx/>
              <a:buSzTx/>
              <a:buFontTx/>
              <a:buNone/>
              <a:tabLst/>
              <a:defRPr/>
            </a:pPr>
            <a:r>
              <a:rPr kumimoji="0" lang="en-US" sz="4399"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Microsoft</a:t>
            </a:r>
          </a:p>
          <a:p>
            <a:pPr marL="0" marR="0" lvl="0" indent="0" algn="l" defTabSz="932588" rtl="0" eaLnBrk="1" fontAlgn="auto" latinLnBrk="0" hangingPunct="1">
              <a:lnSpc>
                <a:spcPct val="75000"/>
              </a:lnSpc>
              <a:spcBef>
                <a:spcPts val="0"/>
              </a:spcBef>
              <a:spcAft>
                <a:spcPts val="600"/>
              </a:spcAft>
              <a:buClrTx/>
              <a:buSzTx/>
              <a:buFontTx/>
              <a:buNone/>
              <a:tabLst/>
              <a:defRPr/>
            </a:pPr>
            <a:r>
              <a:rPr kumimoji="0" lang="en-US" sz="4399"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Data Insights</a:t>
            </a:r>
          </a:p>
          <a:p>
            <a:pPr marL="0" marR="0" lvl="0" indent="0" algn="l" defTabSz="932588" rtl="0" eaLnBrk="1" fontAlgn="auto" latinLnBrk="0" hangingPunct="1">
              <a:lnSpc>
                <a:spcPct val="75000"/>
              </a:lnSpc>
              <a:spcBef>
                <a:spcPts val="0"/>
              </a:spcBef>
              <a:spcAft>
                <a:spcPts val="600"/>
              </a:spcAft>
              <a:buClrTx/>
              <a:buSzTx/>
              <a:buFontTx/>
              <a:buNone/>
              <a:tabLst/>
              <a:defRPr/>
            </a:pPr>
            <a:r>
              <a:rPr kumimoji="0" lang="en-US" sz="4399"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Summit</a:t>
            </a:r>
          </a:p>
        </p:txBody>
      </p:sp>
      <p:sp>
        <p:nvSpPr>
          <p:cNvPr id="16" name="TextBox 15"/>
          <p:cNvSpPr txBox="1"/>
          <p:nvPr userDrawn="1"/>
        </p:nvSpPr>
        <p:spPr>
          <a:xfrm>
            <a:off x="8515821" y="4087271"/>
            <a:ext cx="2414275" cy="1018698"/>
          </a:xfrm>
          <a:prstGeom prst="rect">
            <a:avLst/>
          </a:prstGeom>
          <a:noFill/>
        </p:spPr>
        <p:txBody>
          <a:bodyPr wrap="none" lIns="182831" tIns="146264" rIns="182831" bIns="146264" rtlCol="0">
            <a:spAutoFit/>
          </a:bodyPr>
          <a:lstStyle/>
          <a:p>
            <a:pPr marL="0" marR="0" lvl="0" indent="0" algn="l" defTabSz="932588" rtl="0" eaLnBrk="1" fontAlgn="auto" latinLnBrk="0" hangingPunct="1">
              <a:lnSpc>
                <a:spcPct val="75000"/>
              </a:lnSpc>
              <a:spcBef>
                <a:spcPts val="0"/>
              </a:spcBef>
              <a:spcAft>
                <a:spcPts val="600"/>
              </a:spcAft>
              <a:buClrTx/>
              <a:buSzTx/>
              <a:buFontTx/>
              <a:buNone/>
              <a:tabLst/>
              <a:defRPr/>
            </a:pPr>
            <a:r>
              <a:rPr kumimoji="0" lang="en-US" sz="28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March 22-23</a:t>
            </a:r>
          </a:p>
          <a:p>
            <a:pPr marL="0" marR="0" lvl="0" indent="0" algn="l" defTabSz="932588" rtl="0" eaLnBrk="1" fontAlgn="auto" latinLnBrk="0" hangingPunct="1">
              <a:lnSpc>
                <a:spcPct val="75000"/>
              </a:lnSpc>
              <a:spcBef>
                <a:spcPts val="0"/>
              </a:spcBef>
              <a:spcAft>
                <a:spcPts val="600"/>
              </a:spcAft>
              <a:buClrTx/>
              <a:buSzTx/>
              <a:buFontTx/>
              <a:buNone/>
              <a:tabLst/>
              <a:defRPr/>
            </a:pPr>
            <a:r>
              <a:rPr kumimoji="0" lang="en-US" sz="280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Bellevue, WA</a:t>
            </a:r>
          </a:p>
        </p:txBody>
      </p:sp>
    </p:spTree>
    <p:extLst>
      <p:ext uri="{BB962C8B-B14F-4D97-AF65-F5344CB8AC3E}">
        <p14:creationId xmlns:p14="http://schemas.microsoft.com/office/powerpoint/2010/main" val="784917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1_Title Slide Photo_Option">
    <p:spTree>
      <p:nvGrpSpPr>
        <p:cNvPr id="1" name=""/>
        <p:cNvGrpSpPr/>
        <p:nvPr/>
      </p:nvGrpSpPr>
      <p:grpSpPr>
        <a:xfrm>
          <a:off x="0" y="0"/>
          <a:ext cx="0" cy="0"/>
          <a:chOff x="0" y="0"/>
          <a:chExt cx="0" cy="0"/>
        </a:xfrm>
      </p:grpSpPr>
      <p:sp>
        <p:nvSpPr>
          <p:cNvPr id="10" name="Freeform 9"/>
          <p:cNvSpPr>
            <a:spLocks/>
          </p:cNvSpPr>
          <p:nvPr userDrawn="1"/>
        </p:nvSpPr>
        <p:spPr bwMode="invGray">
          <a:xfrm>
            <a:off x="0" y="4451095"/>
            <a:ext cx="12434888" cy="2550744"/>
          </a:xfrm>
          <a:custGeom>
            <a:avLst/>
            <a:gdLst>
              <a:gd name="connsiteX0" fmla="*/ 10360025 w 12436475"/>
              <a:gd name="connsiteY0" fmla="*/ 0 h 2550744"/>
              <a:gd name="connsiteX1" fmla="*/ 12436475 w 12436475"/>
              <a:gd name="connsiteY1" fmla="*/ 795600 h 2550744"/>
              <a:gd name="connsiteX2" fmla="*/ 12436475 w 12436475"/>
              <a:gd name="connsiteY2" fmla="*/ 2547284 h 2550744"/>
              <a:gd name="connsiteX3" fmla="*/ 12436475 w 12436475"/>
              <a:gd name="connsiteY3" fmla="*/ 2550744 h 2550744"/>
              <a:gd name="connsiteX4" fmla="*/ 0 w 12436475"/>
              <a:gd name="connsiteY4" fmla="*/ 2550744 h 2550744"/>
              <a:gd name="connsiteX5" fmla="*/ 0 w 12436475"/>
              <a:gd name="connsiteY5" fmla="*/ 2370885 h 2550744"/>
              <a:gd name="connsiteX6" fmla="*/ 0 w 12436475"/>
              <a:gd name="connsiteY6" fmla="*/ 1075823 h 2550744"/>
              <a:gd name="connsiteX7" fmla="*/ 2016125 w 12436475"/>
              <a:gd name="connsiteY7" fmla="*/ 793640 h 2550744"/>
              <a:gd name="connsiteX8" fmla="*/ 5283200 w 12436475"/>
              <a:gd name="connsiteY8" fmla="*/ 1651947 h 2550744"/>
              <a:gd name="connsiteX9" fmla="*/ 10360025 w 12436475"/>
              <a:gd name="connsiteY9" fmla="*/ 0 h 2550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436475" h="2550744">
                <a:moveTo>
                  <a:pt x="10360025" y="0"/>
                </a:moveTo>
                <a:cubicBezTo>
                  <a:pt x="11176000" y="0"/>
                  <a:pt x="11890375" y="372325"/>
                  <a:pt x="12436475" y="795600"/>
                </a:cubicBezTo>
                <a:cubicBezTo>
                  <a:pt x="12436475" y="795600"/>
                  <a:pt x="12436475" y="795600"/>
                  <a:pt x="12436475" y="2547284"/>
                </a:cubicBezTo>
                <a:lnTo>
                  <a:pt x="12436475" y="2550744"/>
                </a:lnTo>
                <a:lnTo>
                  <a:pt x="0" y="2550744"/>
                </a:lnTo>
                <a:lnTo>
                  <a:pt x="0" y="2370885"/>
                </a:lnTo>
                <a:cubicBezTo>
                  <a:pt x="0" y="2010128"/>
                  <a:pt x="0" y="1582565"/>
                  <a:pt x="0" y="1075823"/>
                </a:cubicBezTo>
                <a:cubicBezTo>
                  <a:pt x="0" y="1075823"/>
                  <a:pt x="1063625" y="746610"/>
                  <a:pt x="2016125" y="793640"/>
                </a:cubicBezTo>
                <a:cubicBezTo>
                  <a:pt x="2968625" y="840671"/>
                  <a:pt x="4152900" y="1640190"/>
                  <a:pt x="5283200" y="1651947"/>
                </a:cubicBezTo>
                <a:cubicBezTo>
                  <a:pt x="6416675" y="1663705"/>
                  <a:pt x="8474075" y="0"/>
                  <a:pt x="10360025" y="0"/>
                </a:cubicBezTo>
                <a:close/>
              </a:path>
            </a:pathLst>
          </a:custGeom>
          <a:solidFill>
            <a:schemeClr val="tx1">
              <a:alpha val="10000"/>
            </a:schemeClr>
          </a:solidFill>
          <a:ln>
            <a:noFill/>
          </a:ln>
        </p:spPr>
        <p:txBody>
          <a:bodyPr vert="horz" wrap="square" lIns="91415" tIns="45708" rIns="91415" bIns="45708" numCol="1" anchor="t" anchorCtr="0" compatLnSpc="1">
            <a:prstTxWarp prst="textNoShape">
              <a:avLst/>
            </a:prstTxWarp>
          </a:bodyPr>
          <a:lstStyle/>
          <a:p>
            <a:pPr marL="0" marR="0" lvl="0" indent="0" algn="l" defTabSz="932588"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FFFFFF"/>
              </a:solidFill>
              <a:effectLst/>
              <a:uLnTx/>
              <a:uFillTx/>
              <a:latin typeface="Segoe UI"/>
              <a:ea typeface="+mn-ea"/>
              <a:cs typeface="+mn-cs"/>
            </a:endParaRPr>
          </a:p>
        </p:txBody>
      </p:sp>
      <p:sp>
        <p:nvSpPr>
          <p:cNvPr id="11" name="Freeform 10"/>
          <p:cNvSpPr>
            <a:spLocks/>
          </p:cNvSpPr>
          <p:nvPr userDrawn="1"/>
        </p:nvSpPr>
        <p:spPr bwMode="invGray">
          <a:xfrm>
            <a:off x="0" y="5003086"/>
            <a:ext cx="12434888" cy="1998752"/>
          </a:xfrm>
          <a:custGeom>
            <a:avLst/>
            <a:gdLst>
              <a:gd name="connsiteX0" fmla="*/ 2930526 w 12436475"/>
              <a:gd name="connsiteY0" fmla="*/ 1729 h 1998752"/>
              <a:gd name="connsiteX1" fmla="*/ 5788025 w 12436475"/>
              <a:gd name="connsiteY1" fmla="*/ 965528 h 1998752"/>
              <a:gd name="connsiteX2" fmla="*/ 7159625 w 12436475"/>
              <a:gd name="connsiteY2" fmla="*/ 1041686 h 1998752"/>
              <a:gd name="connsiteX3" fmla="*/ 9731375 w 12436475"/>
              <a:gd name="connsiteY3" fmla="*/ 1656207 h 1998752"/>
              <a:gd name="connsiteX4" fmla="*/ 12436475 w 12436475"/>
              <a:gd name="connsiteY4" fmla="*/ 1041686 h 1998752"/>
              <a:gd name="connsiteX5" fmla="*/ 12436475 w 12436475"/>
              <a:gd name="connsiteY5" fmla="*/ 1866991 h 1998752"/>
              <a:gd name="connsiteX6" fmla="*/ 12436475 w 12436475"/>
              <a:gd name="connsiteY6" fmla="*/ 1998752 h 1998752"/>
              <a:gd name="connsiteX7" fmla="*/ 0 w 12436475"/>
              <a:gd name="connsiteY7" fmla="*/ 1998752 h 1998752"/>
              <a:gd name="connsiteX8" fmla="*/ 0 w 12436475"/>
              <a:gd name="connsiteY8" fmla="*/ 962902 h 1998752"/>
              <a:gd name="connsiteX9" fmla="*/ 1292225 w 12436475"/>
              <a:gd name="connsiteY9" fmla="*/ 773819 h 1998752"/>
              <a:gd name="connsiteX10" fmla="*/ 2930526 w 12436475"/>
              <a:gd name="connsiteY10" fmla="*/ 1729 h 19987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436475" h="1998752">
                <a:moveTo>
                  <a:pt x="2930526" y="1729"/>
                </a:moveTo>
                <a:cubicBezTo>
                  <a:pt x="3597275" y="-45542"/>
                  <a:pt x="4625976" y="891996"/>
                  <a:pt x="5788025" y="965528"/>
                </a:cubicBezTo>
                <a:cubicBezTo>
                  <a:pt x="6950075" y="1041686"/>
                  <a:pt x="6359525" y="976033"/>
                  <a:pt x="7159625" y="1041686"/>
                </a:cubicBezTo>
                <a:cubicBezTo>
                  <a:pt x="7959725" y="1104714"/>
                  <a:pt x="8893175" y="1656207"/>
                  <a:pt x="9731375" y="1656207"/>
                </a:cubicBezTo>
                <a:cubicBezTo>
                  <a:pt x="10569575" y="1656207"/>
                  <a:pt x="12436475" y="1041686"/>
                  <a:pt x="12436475" y="1041686"/>
                </a:cubicBezTo>
                <a:cubicBezTo>
                  <a:pt x="12436475" y="1344269"/>
                  <a:pt x="12436475" y="1618484"/>
                  <a:pt x="12436475" y="1866991"/>
                </a:cubicBezTo>
                <a:lnTo>
                  <a:pt x="12436475" y="1998752"/>
                </a:lnTo>
                <a:lnTo>
                  <a:pt x="0" y="1998752"/>
                </a:lnTo>
                <a:lnTo>
                  <a:pt x="0" y="962902"/>
                </a:lnTo>
                <a:cubicBezTo>
                  <a:pt x="0" y="962902"/>
                  <a:pt x="796925" y="1010173"/>
                  <a:pt x="1292225" y="773819"/>
                </a:cubicBezTo>
                <a:cubicBezTo>
                  <a:pt x="1787525" y="537465"/>
                  <a:pt x="2263775" y="49000"/>
                  <a:pt x="2930526" y="1729"/>
                </a:cubicBezTo>
                <a:close/>
              </a:path>
            </a:pathLst>
          </a:custGeom>
          <a:solidFill>
            <a:srgbClr val="3192DF"/>
          </a:solidFill>
          <a:ln>
            <a:noFill/>
          </a:ln>
        </p:spPr>
        <p:txBody>
          <a:bodyPr vert="horz" wrap="square" lIns="91415" tIns="45708" rIns="91415" bIns="45708" numCol="1" anchor="t" anchorCtr="0" compatLnSpc="1">
            <a:prstTxWarp prst="textNoShape">
              <a:avLst/>
            </a:prstTxWarp>
          </a:bodyPr>
          <a:lstStyle/>
          <a:p>
            <a:pPr marL="0" marR="0" lvl="0" indent="0" algn="l" defTabSz="932588"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FFFFFF"/>
              </a:solidFill>
              <a:effectLst/>
              <a:uLnTx/>
              <a:uFillTx/>
              <a:latin typeface="Segoe UI"/>
              <a:ea typeface="+mn-ea"/>
              <a:cs typeface="+mn-cs"/>
            </a:endParaRPr>
          </a:p>
        </p:txBody>
      </p:sp>
      <p:sp>
        <p:nvSpPr>
          <p:cNvPr id="9" name="Title 1"/>
          <p:cNvSpPr>
            <a:spLocks noGrp="1"/>
          </p:cNvSpPr>
          <p:nvPr userDrawn="1">
            <p:ph type="title" hasCustomPrompt="1"/>
          </p:nvPr>
        </p:nvSpPr>
        <p:spPr bwMode="auto">
          <a:xfrm>
            <a:off x="274666" y="1211262"/>
            <a:ext cx="6401571" cy="1828800"/>
          </a:xfrm>
          <a:noFill/>
        </p:spPr>
        <p:txBody>
          <a:bodyPr lIns="146304" tIns="91440" rIns="146304" bIns="91440" anchor="t" anchorCtr="0"/>
          <a:lstStyle>
            <a:lvl1pPr>
              <a:defRPr sz="5399" spc="-101"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userDrawn="1">
            <p:ph type="body" sz="quarter" idx="14" hasCustomPrompt="1"/>
          </p:nvPr>
        </p:nvSpPr>
        <p:spPr bwMode="auto">
          <a:xfrm>
            <a:off x="273015" y="3046548"/>
            <a:ext cx="6401571"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pic>
        <p:nvPicPr>
          <p:cNvPr id="14" name="Picture 1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7521" y="6243849"/>
            <a:ext cx="1279997" cy="273270"/>
          </a:xfrm>
          <a:prstGeom prst="rect">
            <a:avLst/>
          </a:prstGeom>
        </p:spPr>
      </p:pic>
    </p:spTree>
    <p:extLst>
      <p:ext uri="{BB962C8B-B14F-4D97-AF65-F5344CB8AC3E}">
        <p14:creationId xmlns:p14="http://schemas.microsoft.com/office/powerpoint/2010/main" val="1043840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03" y="1212851"/>
            <a:ext cx="11885683" cy="2091819"/>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63" indent="0">
              <a:buNone/>
              <a:defRPr/>
            </a:lvl3pPr>
            <a:lvl4pPr marL="457124" indent="0">
              <a:buNone/>
              <a:defRPr/>
            </a:lvl4pPr>
            <a:lvl5pPr marL="6856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80492942"/>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03" y="1212852"/>
            <a:ext cx="11885683" cy="2159483"/>
          </a:xfrm>
        </p:spPr>
        <p:txBody>
          <a:bodyPr>
            <a:spAutoFit/>
          </a:bodyPr>
          <a:lstStyle>
            <a:lvl1pPr>
              <a:defRPr sz="399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43854333"/>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05" y="1212850"/>
            <a:ext cx="5485699" cy="198108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37" indent="0">
              <a:buNone/>
              <a:tabLst/>
              <a:defRPr sz="2000"/>
            </a:lvl3pPr>
            <a:lvl4pPr marL="460299" indent="0">
              <a:buNone/>
              <a:defRPr/>
            </a:lvl4pPr>
            <a:lvl5pPr marL="685686"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4590" y="1212850"/>
            <a:ext cx="5485699" cy="198108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37" indent="0">
              <a:buNone/>
              <a:tabLst/>
              <a:defRPr sz="2000"/>
            </a:lvl3pPr>
            <a:lvl4pPr marL="460299" indent="0">
              <a:buNone/>
              <a:defRPr/>
            </a:lvl4pPr>
            <a:lvl5pPr marL="685686"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5276391"/>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05" y="1212849"/>
            <a:ext cx="5485699" cy="2048744"/>
          </a:xfrm>
        </p:spPr>
        <p:txBody>
          <a:bodyPr wrap="square">
            <a:spAutoFit/>
          </a:bodyPr>
          <a:lstStyle>
            <a:lvl1pPr marL="287291" indent="-287291">
              <a:spcBef>
                <a:spcPts val="1224"/>
              </a:spcBef>
              <a:buClr>
                <a:schemeClr val="tx1"/>
              </a:buClr>
              <a:buFont typeface="Arial" pitchFamily="34" charset="0"/>
              <a:buChar char="•"/>
              <a:defRPr sz="3200"/>
            </a:lvl1pPr>
            <a:lvl2pPr marL="531078" indent="-233156">
              <a:defRPr sz="2400"/>
            </a:lvl2pPr>
            <a:lvl3pPr marL="699469" indent="-168390">
              <a:tabLst/>
              <a:defRPr sz="2000"/>
            </a:lvl3pPr>
            <a:lvl4pPr marL="880812" indent="-181344">
              <a:defRPr/>
            </a:lvl4pPr>
            <a:lvl5pPr marL="1049203" indent="-16839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4590" y="1212849"/>
            <a:ext cx="5485699" cy="2048744"/>
          </a:xfrm>
        </p:spPr>
        <p:txBody>
          <a:bodyPr wrap="square">
            <a:spAutoFit/>
          </a:bodyPr>
          <a:lstStyle>
            <a:lvl1pPr marL="287291" indent="-287291">
              <a:spcBef>
                <a:spcPts val="1224"/>
              </a:spcBef>
              <a:buClr>
                <a:schemeClr val="tx1"/>
              </a:buClr>
              <a:buFont typeface="Arial" pitchFamily="34" charset="0"/>
              <a:buChar char="•"/>
              <a:defRPr sz="3200"/>
            </a:lvl1pPr>
            <a:lvl2pPr marL="531078" indent="-233156">
              <a:defRPr sz="2400"/>
            </a:lvl2pPr>
            <a:lvl3pPr marL="699469" indent="-168390">
              <a:tabLst/>
              <a:defRPr sz="2000"/>
            </a:lvl3pPr>
            <a:lvl4pPr marL="880812" indent="-181344">
              <a:defRPr/>
            </a:lvl4pPr>
            <a:lvl5pPr marL="1049203" indent="-16839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94393626"/>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mp; Content Blue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
        <p:nvSpPr>
          <p:cNvPr id="4" name="Content Placeholder 3"/>
          <p:cNvSpPr>
            <a:spLocks noGrp="1"/>
          </p:cNvSpPr>
          <p:nvPr>
            <p:ph sz="quarter" idx="10"/>
          </p:nvPr>
        </p:nvSpPr>
        <p:spPr>
          <a:xfrm>
            <a:off x="274605" y="1697039"/>
            <a:ext cx="9142833"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a:t>Click to edit Master text styles</a:t>
            </a:r>
          </a:p>
        </p:txBody>
      </p:sp>
    </p:spTree>
    <p:extLst>
      <p:ext uri="{BB962C8B-B14F-4D97-AF65-F5344CB8AC3E}">
        <p14:creationId xmlns:p14="http://schemas.microsoft.com/office/powerpoint/2010/main" val="407443395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702366696"/>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4" y="1209974"/>
            <a:ext cx="10055529" cy="1181734"/>
          </a:xfrm>
          <a:noFill/>
        </p:spPr>
        <p:txBody>
          <a:bodyPr tIns="91440" bIns="91440" anchor="t" anchorCtr="0">
            <a:spAutoFit/>
          </a:bodyPr>
          <a:lstStyle>
            <a:lvl1pPr>
              <a:defRPr sz="7198" spc="-101"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05" y="3954462"/>
            <a:ext cx="10057116"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11" name="Freeform 10"/>
          <p:cNvSpPr>
            <a:spLocks/>
          </p:cNvSpPr>
          <p:nvPr userDrawn="1"/>
        </p:nvSpPr>
        <p:spPr bwMode="invGray">
          <a:xfrm>
            <a:off x="0" y="4451095"/>
            <a:ext cx="12434888" cy="2550744"/>
          </a:xfrm>
          <a:custGeom>
            <a:avLst/>
            <a:gdLst>
              <a:gd name="connsiteX0" fmla="*/ 10360025 w 12436475"/>
              <a:gd name="connsiteY0" fmla="*/ 0 h 2550744"/>
              <a:gd name="connsiteX1" fmla="*/ 12436475 w 12436475"/>
              <a:gd name="connsiteY1" fmla="*/ 795600 h 2550744"/>
              <a:gd name="connsiteX2" fmla="*/ 12436475 w 12436475"/>
              <a:gd name="connsiteY2" fmla="*/ 2547284 h 2550744"/>
              <a:gd name="connsiteX3" fmla="*/ 12436475 w 12436475"/>
              <a:gd name="connsiteY3" fmla="*/ 2550744 h 2550744"/>
              <a:gd name="connsiteX4" fmla="*/ 0 w 12436475"/>
              <a:gd name="connsiteY4" fmla="*/ 2550744 h 2550744"/>
              <a:gd name="connsiteX5" fmla="*/ 0 w 12436475"/>
              <a:gd name="connsiteY5" fmla="*/ 2370885 h 2550744"/>
              <a:gd name="connsiteX6" fmla="*/ 0 w 12436475"/>
              <a:gd name="connsiteY6" fmla="*/ 1075823 h 2550744"/>
              <a:gd name="connsiteX7" fmla="*/ 2016125 w 12436475"/>
              <a:gd name="connsiteY7" fmla="*/ 793640 h 2550744"/>
              <a:gd name="connsiteX8" fmla="*/ 5283200 w 12436475"/>
              <a:gd name="connsiteY8" fmla="*/ 1651947 h 2550744"/>
              <a:gd name="connsiteX9" fmla="*/ 10360025 w 12436475"/>
              <a:gd name="connsiteY9" fmla="*/ 0 h 2550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436475" h="2550744">
                <a:moveTo>
                  <a:pt x="10360025" y="0"/>
                </a:moveTo>
                <a:cubicBezTo>
                  <a:pt x="11176000" y="0"/>
                  <a:pt x="11890375" y="372325"/>
                  <a:pt x="12436475" y="795600"/>
                </a:cubicBezTo>
                <a:cubicBezTo>
                  <a:pt x="12436475" y="795600"/>
                  <a:pt x="12436475" y="795600"/>
                  <a:pt x="12436475" y="2547284"/>
                </a:cubicBezTo>
                <a:lnTo>
                  <a:pt x="12436475" y="2550744"/>
                </a:lnTo>
                <a:lnTo>
                  <a:pt x="0" y="2550744"/>
                </a:lnTo>
                <a:lnTo>
                  <a:pt x="0" y="2370885"/>
                </a:lnTo>
                <a:cubicBezTo>
                  <a:pt x="0" y="2010128"/>
                  <a:pt x="0" y="1582565"/>
                  <a:pt x="0" y="1075823"/>
                </a:cubicBezTo>
                <a:cubicBezTo>
                  <a:pt x="0" y="1075823"/>
                  <a:pt x="1063625" y="746610"/>
                  <a:pt x="2016125" y="793640"/>
                </a:cubicBezTo>
                <a:cubicBezTo>
                  <a:pt x="2968625" y="840671"/>
                  <a:pt x="4152900" y="1640190"/>
                  <a:pt x="5283200" y="1651947"/>
                </a:cubicBezTo>
                <a:cubicBezTo>
                  <a:pt x="6416675" y="1663705"/>
                  <a:pt x="8474075" y="0"/>
                  <a:pt x="10360025" y="0"/>
                </a:cubicBezTo>
                <a:close/>
              </a:path>
            </a:pathLst>
          </a:custGeom>
          <a:solidFill>
            <a:schemeClr val="tx1">
              <a:alpha val="10000"/>
            </a:schemeClr>
          </a:solidFill>
          <a:ln>
            <a:noFill/>
          </a:ln>
        </p:spPr>
        <p:txBody>
          <a:bodyPr vert="horz" wrap="square" lIns="91415" tIns="45708" rIns="91415" bIns="45708" numCol="1" anchor="t" anchorCtr="0" compatLnSpc="1">
            <a:prstTxWarp prst="textNoShape">
              <a:avLst/>
            </a:prstTxWarp>
          </a:bodyPr>
          <a:lstStyle/>
          <a:p>
            <a:pPr marL="0" marR="0" lvl="0" indent="0" algn="l" defTabSz="932588"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FFFFFF"/>
              </a:solidFill>
              <a:effectLst/>
              <a:uLnTx/>
              <a:uFillTx/>
              <a:latin typeface="Segoe UI"/>
              <a:ea typeface="+mn-ea"/>
              <a:cs typeface="+mn-cs"/>
            </a:endParaRPr>
          </a:p>
        </p:txBody>
      </p:sp>
      <p:sp>
        <p:nvSpPr>
          <p:cNvPr id="12" name="Freeform 11"/>
          <p:cNvSpPr>
            <a:spLocks/>
          </p:cNvSpPr>
          <p:nvPr userDrawn="1"/>
        </p:nvSpPr>
        <p:spPr bwMode="invGray">
          <a:xfrm>
            <a:off x="0" y="5003086"/>
            <a:ext cx="12434888" cy="1998752"/>
          </a:xfrm>
          <a:custGeom>
            <a:avLst/>
            <a:gdLst>
              <a:gd name="connsiteX0" fmla="*/ 2930526 w 12436475"/>
              <a:gd name="connsiteY0" fmla="*/ 1729 h 1998752"/>
              <a:gd name="connsiteX1" fmla="*/ 5788025 w 12436475"/>
              <a:gd name="connsiteY1" fmla="*/ 965528 h 1998752"/>
              <a:gd name="connsiteX2" fmla="*/ 7159625 w 12436475"/>
              <a:gd name="connsiteY2" fmla="*/ 1041686 h 1998752"/>
              <a:gd name="connsiteX3" fmla="*/ 9731375 w 12436475"/>
              <a:gd name="connsiteY3" fmla="*/ 1656207 h 1998752"/>
              <a:gd name="connsiteX4" fmla="*/ 12436475 w 12436475"/>
              <a:gd name="connsiteY4" fmla="*/ 1041686 h 1998752"/>
              <a:gd name="connsiteX5" fmla="*/ 12436475 w 12436475"/>
              <a:gd name="connsiteY5" fmla="*/ 1866991 h 1998752"/>
              <a:gd name="connsiteX6" fmla="*/ 12436475 w 12436475"/>
              <a:gd name="connsiteY6" fmla="*/ 1998752 h 1998752"/>
              <a:gd name="connsiteX7" fmla="*/ 0 w 12436475"/>
              <a:gd name="connsiteY7" fmla="*/ 1998752 h 1998752"/>
              <a:gd name="connsiteX8" fmla="*/ 0 w 12436475"/>
              <a:gd name="connsiteY8" fmla="*/ 962902 h 1998752"/>
              <a:gd name="connsiteX9" fmla="*/ 1292225 w 12436475"/>
              <a:gd name="connsiteY9" fmla="*/ 773819 h 1998752"/>
              <a:gd name="connsiteX10" fmla="*/ 2930526 w 12436475"/>
              <a:gd name="connsiteY10" fmla="*/ 1729 h 19987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436475" h="1998752">
                <a:moveTo>
                  <a:pt x="2930526" y="1729"/>
                </a:moveTo>
                <a:cubicBezTo>
                  <a:pt x="3597275" y="-45542"/>
                  <a:pt x="4625976" y="891996"/>
                  <a:pt x="5788025" y="965528"/>
                </a:cubicBezTo>
                <a:cubicBezTo>
                  <a:pt x="6950075" y="1041686"/>
                  <a:pt x="6359525" y="976033"/>
                  <a:pt x="7159625" y="1041686"/>
                </a:cubicBezTo>
                <a:cubicBezTo>
                  <a:pt x="7959725" y="1104714"/>
                  <a:pt x="8893175" y="1656207"/>
                  <a:pt x="9731375" y="1656207"/>
                </a:cubicBezTo>
                <a:cubicBezTo>
                  <a:pt x="10569575" y="1656207"/>
                  <a:pt x="12436475" y="1041686"/>
                  <a:pt x="12436475" y="1041686"/>
                </a:cubicBezTo>
                <a:cubicBezTo>
                  <a:pt x="12436475" y="1344269"/>
                  <a:pt x="12436475" y="1618484"/>
                  <a:pt x="12436475" y="1866991"/>
                </a:cubicBezTo>
                <a:lnTo>
                  <a:pt x="12436475" y="1998752"/>
                </a:lnTo>
                <a:lnTo>
                  <a:pt x="0" y="1998752"/>
                </a:lnTo>
                <a:lnTo>
                  <a:pt x="0" y="962902"/>
                </a:lnTo>
                <a:cubicBezTo>
                  <a:pt x="0" y="962902"/>
                  <a:pt x="796925" y="1010173"/>
                  <a:pt x="1292225" y="773819"/>
                </a:cubicBezTo>
                <a:cubicBezTo>
                  <a:pt x="1787525" y="537465"/>
                  <a:pt x="2263775" y="49000"/>
                  <a:pt x="2930526" y="1729"/>
                </a:cubicBezTo>
                <a:close/>
              </a:path>
            </a:pathLst>
          </a:custGeom>
          <a:solidFill>
            <a:srgbClr val="314B72"/>
          </a:solidFill>
          <a:ln>
            <a:noFill/>
          </a:ln>
        </p:spPr>
        <p:txBody>
          <a:bodyPr vert="horz" wrap="square" lIns="91415" tIns="45708" rIns="91415" bIns="45708" numCol="1" anchor="t" anchorCtr="0" compatLnSpc="1">
            <a:prstTxWarp prst="textNoShape">
              <a:avLst/>
            </a:prstTxWarp>
          </a:bodyPr>
          <a:lstStyle/>
          <a:p>
            <a:pPr marL="0" marR="0" lvl="0" indent="0" algn="l" defTabSz="932588"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89921305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4" y="1209974"/>
            <a:ext cx="10055529" cy="1181734"/>
          </a:xfrm>
          <a:noFill/>
        </p:spPr>
        <p:txBody>
          <a:bodyPr tIns="91440" bIns="91440" anchor="t" anchorCtr="0">
            <a:spAutoFit/>
          </a:bodyPr>
          <a:lstStyle>
            <a:lvl1pPr>
              <a:defRPr lang="en-US" sz="7198" b="0" kern="1200" cap="none" spc="-101"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9" name="Freeform 8"/>
          <p:cNvSpPr>
            <a:spLocks/>
          </p:cNvSpPr>
          <p:nvPr userDrawn="1"/>
        </p:nvSpPr>
        <p:spPr bwMode="invGray">
          <a:xfrm>
            <a:off x="0" y="4451095"/>
            <a:ext cx="12434888" cy="2550744"/>
          </a:xfrm>
          <a:custGeom>
            <a:avLst/>
            <a:gdLst>
              <a:gd name="connsiteX0" fmla="*/ 10360025 w 12436475"/>
              <a:gd name="connsiteY0" fmla="*/ 0 h 2550744"/>
              <a:gd name="connsiteX1" fmla="*/ 12436475 w 12436475"/>
              <a:gd name="connsiteY1" fmla="*/ 795600 h 2550744"/>
              <a:gd name="connsiteX2" fmla="*/ 12436475 w 12436475"/>
              <a:gd name="connsiteY2" fmla="*/ 2547284 h 2550744"/>
              <a:gd name="connsiteX3" fmla="*/ 12436475 w 12436475"/>
              <a:gd name="connsiteY3" fmla="*/ 2550744 h 2550744"/>
              <a:gd name="connsiteX4" fmla="*/ 0 w 12436475"/>
              <a:gd name="connsiteY4" fmla="*/ 2550744 h 2550744"/>
              <a:gd name="connsiteX5" fmla="*/ 0 w 12436475"/>
              <a:gd name="connsiteY5" fmla="*/ 2370885 h 2550744"/>
              <a:gd name="connsiteX6" fmla="*/ 0 w 12436475"/>
              <a:gd name="connsiteY6" fmla="*/ 1075823 h 2550744"/>
              <a:gd name="connsiteX7" fmla="*/ 2016125 w 12436475"/>
              <a:gd name="connsiteY7" fmla="*/ 793640 h 2550744"/>
              <a:gd name="connsiteX8" fmla="*/ 5283200 w 12436475"/>
              <a:gd name="connsiteY8" fmla="*/ 1651947 h 2550744"/>
              <a:gd name="connsiteX9" fmla="*/ 10360025 w 12436475"/>
              <a:gd name="connsiteY9" fmla="*/ 0 h 2550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436475" h="2550744">
                <a:moveTo>
                  <a:pt x="10360025" y="0"/>
                </a:moveTo>
                <a:cubicBezTo>
                  <a:pt x="11176000" y="0"/>
                  <a:pt x="11890375" y="372325"/>
                  <a:pt x="12436475" y="795600"/>
                </a:cubicBezTo>
                <a:cubicBezTo>
                  <a:pt x="12436475" y="795600"/>
                  <a:pt x="12436475" y="795600"/>
                  <a:pt x="12436475" y="2547284"/>
                </a:cubicBezTo>
                <a:lnTo>
                  <a:pt x="12436475" y="2550744"/>
                </a:lnTo>
                <a:lnTo>
                  <a:pt x="0" y="2550744"/>
                </a:lnTo>
                <a:lnTo>
                  <a:pt x="0" y="2370885"/>
                </a:lnTo>
                <a:cubicBezTo>
                  <a:pt x="0" y="2010128"/>
                  <a:pt x="0" y="1582565"/>
                  <a:pt x="0" y="1075823"/>
                </a:cubicBezTo>
                <a:cubicBezTo>
                  <a:pt x="0" y="1075823"/>
                  <a:pt x="1063625" y="746610"/>
                  <a:pt x="2016125" y="793640"/>
                </a:cubicBezTo>
                <a:cubicBezTo>
                  <a:pt x="2968625" y="840671"/>
                  <a:pt x="4152900" y="1640190"/>
                  <a:pt x="5283200" y="1651947"/>
                </a:cubicBezTo>
                <a:cubicBezTo>
                  <a:pt x="6416675" y="1663705"/>
                  <a:pt x="8474075" y="0"/>
                  <a:pt x="10360025" y="0"/>
                </a:cubicBezTo>
                <a:close/>
              </a:path>
            </a:pathLst>
          </a:custGeom>
          <a:solidFill>
            <a:schemeClr val="tx1">
              <a:alpha val="10000"/>
            </a:schemeClr>
          </a:solidFill>
          <a:ln>
            <a:noFill/>
          </a:ln>
        </p:spPr>
        <p:txBody>
          <a:bodyPr vert="horz" wrap="square" lIns="91415" tIns="45708" rIns="91415" bIns="45708" numCol="1" anchor="t" anchorCtr="0" compatLnSpc="1">
            <a:prstTxWarp prst="textNoShape">
              <a:avLst/>
            </a:prstTxWarp>
          </a:bodyPr>
          <a:lstStyle/>
          <a:p>
            <a:pPr marL="0" marR="0" lvl="0" indent="0" algn="l" defTabSz="932588"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FFFFFF"/>
              </a:solidFill>
              <a:effectLst/>
              <a:uLnTx/>
              <a:uFillTx/>
              <a:latin typeface="Segoe UI"/>
              <a:ea typeface="+mn-ea"/>
              <a:cs typeface="+mn-cs"/>
            </a:endParaRPr>
          </a:p>
        </p:txBody>
      </p:sp>
      <p:sp>
        <p:nvSpPr>
          <p:cNvPr id="10" name="Freeform 9"/>
          <p:cNvSpPr>
            <a:spLocks/>
          </p:cNvSpPr>
          <p:nvPr userDrawn="1"/>
        </p:nvSpPr>
        <p:spPr bwMode="invGray">
          <a:xfrm>
            <a:off x="0" y="5003086"/>
            <a:ext cx="12434888" cy="1998752"/>
          </a:xfrm>
          <a:custGeom>
            <a:avLst/>
            <a:gdLst>
              <a:gd name="connsiteX0" fmla="*/ 2930526 w 12436475"/>
              <a:gd name="connsiteY0" fmla="*/ 1729 h 1998752"/>
              <a:gd name="connsiteX1" fmla="*/ 5788025 w 12436475"/>
              <a:gd name="connsiteY1" fmla="*/ 965528 h 1998752"/>
              <a:gd name="connsiteX2" fmla="*/ 7159625 w 12436475"/>
              <a:gd name="connsiteY2" fmla="*/ 1041686 h 1998752"/>
              <a:gd name="connsiteX3" fmla="*/ 9731375 w 12436475"/>
              <a:gd name="connsiteY3" fmla="*/ 1656207 h 1998752"/>
              <a:gd name="connsiteX4" fmla="*/ 12436475 w 12436475"/>
              <a:gd name="connsiteY4" fmla="*/ 1041686 h 1998752"/>
              <a:gd name="connsiteX5" fmla="*/ 12436475 w 12436475"/>
              <a:gd name="connsiteY5" fmla="*/ 1866991 h 1998752"/>
              <a:gd name="connsiteX6" fmla="*/ 12436475 w 12436475"/>
              <a:gd name="connsiteY6" fmla="*/ 1998752 h 1998752"/>
              <a:gd name="connsiteX7" fmla="*/ 0 w 12436475"/>
              <a:gd name="connsiteY7" fmla="*/ 1998752 h 1998752"/>
              <a:gd name="connsiteX8" fmla="*/ 0 w 12436475"/>
              <a:gd name="connsiteY8" fmla="*/ 962902 h 1998752"/>
              <a:gd name="connsiteX9" fmla="*/ 1292225 w 12436475"/>
              <a:gd name="connsiteY9" fmla="*/ 773819 h 1998752"/>
              <a:gd name="connsiteX10" fmla="*/ 2930526 w 12436475"/>
              <a:gd name="connsiteY10" fmla="*/ 1729 h 19987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436475" h="1998752">
                <a:moveTo>
                  <a:pt x="2930526" y="1729"/>
                </a:moveTo>
                <a:cubicBezTo>
                  <a:pt x="3597275" y="-45542"/>
                  <a:pt x="4625976" y="891996"/>
                  <a:pt x="5788025" y="965528"/>
                </a:cubicBezTo>
                <a:cubicBezTo>
                  <a:pt x="6950075" y="1041686"/>
                  <a:pt x="6359525" y="976033"/>
                  <a:pt x="7159625" y="1041686"/>
                </a:cubicBezTo>
                <a:cubicBezTo>
                  <a:pt x="7959725" y="1104714"/>
                  <a:pt x="8893175" y="1656207"/>
                  <a:pt x="9731375" y="1656207"/>
                </a:cubicBezTo>
                <a:cubicBezTo>
                  <a:pt x="10569575" y="1656207"/>
                  <a:pt x="12436475" y="1041686"/>
                  <a:pt x="12436475" y="1041686"/>
                </a:cubicBezTo>
                <a:cubicBezTo>
                  <a:pt x="12436475" y="1344269"/>
                  <a:pt x="12436475" y="1618484"/>
                  <a:pt x="12436475" y="1866991"/>
                </a:cubicBezTo>
                <a:lnTo>
                  <a:pt x="12436475" y="1998752"/>
                </a:lnTo>
                <a:lnTo>
                  <a:pt x="0" y="1998752"/>
                </a:lnTo>
                <a:lnTo>
                  <a:pt x="0" y="962902"/>
                </a:lnTo>
                <a:cubicBezTo>
                  <a:pt x="0" y="962902"/>
                  <a:pt x="796925" y="1010173"/>
                  <a:pt x="1292225" y="773819"/>
                </a:cubicBezTo>
                <a:cubicBezTo>
                  <a:pt x="1787525" y="537465"/>
                  <a:pt x="2263775" y="49000"/>
                  <a:pt x="2930526" y="1729"/>
                </a:cubicBezTo>
                <a:close/>
              </a:path>
            </a:pathLst>
          </a:custGeom>
          <a:solidFill>
            <a:srgbClr val="7B55A6"/>
          </a:solidFill>
          <a:ln>
            <a:noFill/>
          </a:ln>
        </p:spPr>
        <p:txBody>
          <a:bodyPr vert="horz" wrap="square" lIns="91415" tIns="45708" rIns="91415" bIns="45708" numCol="1" anchor="t" anchorCtr="0" compatLnSpc="1">
            <a:prstTxWarp prst="textNoShape">
              <a:avLst/>
            </a:prstTxWarp>
          </a:bodyPr>
          <a:lstStyle/>
          <a:p>
            <a:pPr marL="0" marR="0" lvl="0" indent="0" algn="l" defTabSz="932588"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94018649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Section Title - Graphic">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3" y="2125663"/>
            <a:ext cx="11885683" cy="1181734"/>
          </a:xfrm>
          <a:noFill/>
        </p:spPr>
        <p:txBody>
          <a:bodyPr tIns="91440" bIns="91440" anchor="t" anchorCtr="0">
            <a:spAutoFit/>
          </a:bodyPr>
          <a:lstStyle>
            <a:lvl1pPr>
              <a:defRPr sz="7198" spc="-101" baseline="0">
                <a:gradFill>
                  <a:gsLst>
                    <a:gs pos="100000">
                      <a:schemeClr val="tx1"/>
                    </a:gs>
                    <a:gs pos="0">
                      <a:schemeClr val="tx1"/>
                    </a:gs>
                  </a:gsLst>
                  <a:lin ang="5400000" scaled="0"/>
                </a:gradFill>
              </a:defRPr>
            </a:lvl1pPr>
          </a:lstStyle>
          <a:p>
            <a:r>
              <a:rPr lang="en-US" dirty="0"/>
              <a:t>Section title</a:t>
            </a:r>
          </a:p>
        </p:txBody>
      </p:sp>
      <p:sp>
        <p:nvSpPr>
          <p:cNvPr id="7" name="Freeform 6"/>
          <p:cNvSpPr>
            <a:spLocks/>
          </p:cNvSpPr>
          <p:nvPr userDrawn="1"/>
        </p:nvSpPr>
        <p:spPr bwMode="invGray">
          <a:xfrm>
            <a:off x="0" y="4451095"/>
            <a:ext cx="12434888" cy="2550744"/>
          </a:xfrm>
          <a:custGeom>
            <a:avLst/>
            <a:gdLst>
              <a:gd name="connsiteX0" fmla="*/ 10360025 w 12436475"/>
              <a:gd name="connsiteY0" fmla="*/ 0 h 2550744"/>
              <a:gd name="connsiteX1" fmla="*/ 12436475 w 12436475"/>
              <a:gd name="connsiteY1" fmla="*/ 795600 h 2550744"/>
              <a:gd name="connsiteX2" fmla="*/ 12436475 w 12436475"/>
              <a:gd name="connsiteY2" fmla="*/ 2547284 h 2550744"/>
              <a:gd name="connsiteX3" fmla="*/ 12436475 w 12436475"/>
              <a:gd name="connsiteY3" fmla="*/ 2550744 h 2550744"/>
              <a:gd name="connsiteX4" fmla="*/ 0 w 12436475"/>
              <a:gd name="connsiteY4" fmla="*/ 2550744 h 2550744"/>
              <a:gd name="connsiteX5" fmla="*/ 0 w 12436475"/>
              <a:gd name="connsiteY5" fmla="*/ 2370885 h 2550744"/>
              <a:gd name="connsiteX6" fmla="*/ 0 w 12436475"/>
              <a:gd name="connsiteY6" fmla="*/ 1075823 h 2550744"/>
              <a:gd name="connsiteX7" fmla="*/ 2016125 w 12436475"/>
              <a:gd name="connsiteY7" fmla="*/ 793640 h 2550744"/>
              <a:gd name="connsiteX8" fmla="*/ 5283200 w 12436475"/>
              <a:gd name="connsiteY8" fmla="*/ 1651947 h 2550744"/>
              <a:gd name="connsiteX9" fmla="*/ 10360025 w 12436475"/>
              <a:gd name="connsiteY9" fmla="*/ 0 h 2550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436475" h="2550744">
                <a:moveTo>
                  <a:pt x="10360025" y="0"/>
                </a:moveTo>
                <a:cubicBezTo>
                  <a:pt x="11176000" y="0"/>
                  <a:pt x="11890375" y="372325"/>
                  <a:pt x="12436475" y="795600"/>
                </a:cubicBezTo>
                <a:cubicBezTo>
                  <a:pt x="12436475" y="795600"/>
                  <a:pt x="12436475" y="795600"/>
                  <a:pt x="12436475" y="2547284"/>
                </a:cubicBezTo>
                <a:lnTo>
                  <a:pt x="12436475" y="2550744"/>
                </a:lnTo>
                <a:lnTo>
                  <a:pt x="0" y="2550744"/>
                </a:lnTo>
                <a:lnTo>
                  <a:pt x="0" y="2370885"/>
                </a:lnTo>
                <a:cubicBezTo>
                  <a:pt x="0" y="2010128"/>
                  <a:pt x="0" y="1582565"/>
                  <a:pt x="0" y="1075823"/>
                </a:cubicBezTo>
                <a:cubicBezTo>
                  <a:pt x="0" y="1075823"/>
                  <a:pt x="1063625" y="746610"/>
                  <a:pt x="2016125" y="793640"/>
                </a:cubicBezTo>
                <a:cubicBezTo>
                  <a:pt x="2968625" y="840671"/>
                  <a:pt x="4152900" y="1640190"/>
                  <a:pt x="5283200" y="1651947"/>
                </a:cubicBezTo>
                <a:cubicBezTo>
                  <a:pt x="6416675" y="1663705"/>
                  <a:pt x="8474075" y="0"/>
                  <a:pt x="10360025" y="0"/>
                </a:cubicBezTo>
                <a:close/>
              </a:path>
            </a:pathLst>
          </a:custGeom>
          <a:solidFill>
            <a:schemeClr val="tx1">
              <a:alpha val="10000"/>
            </a:schemeClr>
          </a:solidFill>
          <a:ln>
            <a:noFill/>
          </a:ln>
        </p:spPr>
        <p:txBody>
          <a:bodyPr vert="horz" wrap="square" lIns="91415" tIns="45708" rIns="91415" bIns="45708" numCol="1" anchor="t" anchorCtr="0" compatLnSpc="1">
            <a:prstTxWarp prst="textNoShape">
              <a:avLst/>
            </a:prstTxWarp>
          </a:bodyPr>
          <a:lstStyle/>
          <a:p>
            <a:pPr marL="0" marR="0" lvl="0" indent="0" algn="l" defTabSz="932588"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FFFFFF"/>
              </a:solidFill>
              <a:effectLst/>
              <a:uLnTx/>
              <a:uFillTx/>
              <a:latin typeface="Segoe UI"/>
              <a:ea typeface="+mn-ea"/>
              <a:cs typeface="+mn-cs"/>
            </a:endParaRPr>
          </a:p>
        </p:txBody>
      </p:sp>
      <p:sp>
        <p:nvSpPr>
          <p:cNvPr id="8" name="Freeform 7"/>
          <p:cNvSpPr>
            <a:spLocks/>
          </p:cNvSpPr>
          <p:nvPr userDrawn="1"/>
        </p:nvSpPr>
        <p:spPr bwMode="invGray">
          <a:xfrm>
            <a:off x="0" y="5003086"/>
            <a:ext cx="12434888" cy="1998752"/>
          </a:xfrm>
          <a:custGeom>
            <a:avLst/>
            <a:gdLst>
              <a:gd name="connsiteX0" fmla="*/ 2930526 w 12436475"/>
              <a:gd name="connsiteY0" fmla="*/ 1729 h 1998752"/>
              <a:gd name="connsiteX1" fmla="*/ 5788025 w 12436475"/>
              <a:gd name="connsiteY1" fmla="*/ 965528 h 1998752"/>
              <a:gd name="connsiteX2" fmla="*/ 7159625 w 12436475"/>
              <a:gd name="connsiteY2" fmla="*/ 1041686 h 1998752"/>
              <a:gd name="connsiteX3" fmla="*/ 9731375 w 12436475"/>
              <a:gd name="connsiteY3" fmla="*/ 1656207 h 1998752"/>
              <a:gd name="connsiteX4" fmla="*/ 12436475 w 12436475"/>
              <a:gd name="connsiteY4" fmla="*/ 1041686 h 1998752"/>
              <a:gd name="connsiteX5" fmla="*/ 12436475 w 12436475"/>
              <a:gd name="connsiteY5" fmla="*/ 1866991 h 1998752"/>
              <a:gd name="connsiteX6" fmla="*/ 12436475 w 12436475"/>
              <a:gd name="connsiteY6" fmla="*/ 1998752 h 1998752"/>
              <a:gd name="connsiteX7" fmla="*/ 0 w 12436475"/>
              <a:gd name="connsiteY7" fmla="*/ 1998752 h 1998752"/>
              <a:gd name="connsiteX8" fmla="*/ 0 w 12436475"/>
              <a:gd name="connsiteY8" fmla="*/ 962902 h 1998752"/>
              <a:gd name="connsiteX9" fmla="*/ 1292225 w 12436475"/>
              <a:gd name="connsiteY9" fmla="*/ 773819 h 1998752"/>
              <a:gd name="connsiteX10" fmla="*/ 2930526 w 12436475"/>
              <a:gd name="connsiteY10" fmla="*/ 1729 h 19987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436475" h="1998752">
                <a:moveTo>
                  <a:pt x="2930526" y="1729"/>
                </a:moveTo>
                <a:cubicBezTo>
                  <a:pt x="3597275" y="-45542"/>
                  <a:pt x="4625976" y="891996"/>
                  <a:pt x="5788025" y="965528"/>
                </a:cubicBezTo>
                <a:cubicBezTo>
                  <a:pt x="6950075" y="1041686"/>
                  <a:pt x="6359525" y="976033"/>
                  <a:pt x="7159625" y="1041686"/>
                </a:cubicBezTo>
                <a:cubicBezTo>
                  <a:pt x="7959725" y="1104714"/>
                  <a:pt x="8893175" y="1656207"/>
                  <a:pt x="9731375" y="1656207"/>
                </a:cubicBezTo>
                <a:cubicBezTo>
                  <a:pt x="10569575" y="1656207"/>
                  <a:pt x="12436475" y="1041686"/>
                  <a:pt x="12436475" y="1041686"/>
                </a:cubicBezTo>
                <a:cubicBezTo>
                  <a:pt x="12436475" y="1344269"/>
                  <a:pt x="12436475" y="1618484"/>
                  <a:pt x="12436475" y="1866991"/>
                </a:cubicBezTo>
                <a:lnTo>
                  <a:pt x="12436475" y="1998752"/>
                </a:lnTo>
                <a:lnTo>
                  <a:pt x="0" y="1998752"/>
                </a:lnTo>
                <a:lnTo>
                  <a:pt x="0" y="962902"/>
                </a:lnTo>
                <a:cubicBezTo>
                  <a:pt x="0" y="962902"/>
                  <a:pt x="796925" y="1010173"/>
                  <a:pt x="1292225" y="773819"/>
                </a:cubicBezTo>
                <a:cubicBezTo>
                  <a:pt x="1787525" y="537465"/>
                  <a:pt x="2263775" y="49000"/>
                  <a:pt x="2930526" y="1729"/>
                </a:cubicBezTo>
                <a:close/>
              </a:path>
            </a:pathLst>
          </a:custGeom>
          <a:solidFill>
            <a:srgbClr val="3192DF"/>
          </a:solidFill>
          <a:ln>
            <a:noFill/>
          </a:ln>
        </p:spPr>
        <p:txBody>
          <a:bodyPr vert="horz" wrap="square" lIns="91415" tIns="45708" rIns="91415" bIns="45708" numCol="1" anchor="t" anchorCtr="0" compatLnSpc="1">
            <a:prstTxWarp prst="textNoShape">
              <a:avLst/>
            </a:prstTxWarp>
          </a:bodyPr>
          <a:lstStyle/>
          <a:p>
            <a:pPr marL="0" marR="0" lvl="0" indent="0" algn="l" defTabSz="932588"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1574756636"/>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3" y="2125663"/>
            <a:ext cx="11885683" cy="1181734"/>
          </a:xfrm>
          <a:noFill/>
        </p:spPr>
        <p:txBody>
          <a:bodyPr tIns="91440" bIns="91440" anchor="t" anchorCtr="0">
            <a:spAutoFit/>
          </a:bodyPr>
          <a:lstStyle>
            <a:lvl1pPr>
              <a:defRPr sz="7198" spc="-101" baseline="0">
                <a:gradFill>
                  <a:gsLst>
                    <a:gs pos="100000">
                      <a:schemeClr val="tx1"/>
                    </a:gs>
                    <a:gs pos="0">
                      <a:schemeClr val="tx1"/>
                    </a:gs>
                  </a:gsLst>
                  <a:lin ang="5400000" scaled="0"/>
                </a:gradFill>
              </a:defRPr>
            </a:lvl1pPr>
          </a:lstStyle>
          <a:p>
            <a:r>
              <a:rPr lang="en-US" dirty="0"/>
              <a:t>Section title</a:t>
            </a:r>
          </a:p>
        </p:txBody>
      </p:sp>
      <p:sp>
        <p:nvSpPr>
          <p:cNvPr id="5" name="Freeform 4"/>
          <p:cNvSpPr>
            <a:spLocks/>
          </p:cNvSpPr>
          <p:nvPr userDrawn="1"/>
        </p:nvSpPr>
        <p:spPr bwMode="invGray">
          <a:xfrm>
            <a:off x="0" y="4451095"/>
            <a:ext cx="12434888" cy="2550744"/>
          </a:xfrm>
          <a:custGeom>
            <a:avLst/>
            <a:gdLst>
              <a:gd name="connsiteX0" fmla="*/ 10360025 w 12436475"/>
              <a:gd name="connsiteY0" fmla="*/ 0 h 2550744"/>
              <a:gd name="connsiteX1" fmla="*/ 12436475 w 12436475"/>
              <a:gd name="connsiteY1" fmla="*/ 795600 h 2550744"/>
              <a:gd name="connsiteX2" fmla="*/ 12436475 w 12436475"/>
              <a:gd name="connsiteY2" fmla="*/ 2547284 h 2550744"/>
              <a:gd name="connsiteX3" fmla="*/ 12436475 w 12436475"/>
              <a:gd name="connsiteY3" fmla="*/ 2550744 h 2550744"/>
              <a:gd name="connsiteX4" fmla="*/ 0 w 12436475"/>
              <a:gd name="connsiteY4" fmla="*/ 2550744 h 2550744"/>
              <a:gd name="connsiteX5" fmla="*/ 0 w 12436475"/>
              <a:gd name="connsiteY5" fmla="*/ 2370885 h 2550744"/>
              <a:gd name="connsiteX6" fmla="*/ 0 w 12436475"/>
              <a:gd name="connsiteY6" fmla="*/ 1075823 h 2550744"/>
              <a:gd name="connsiteX7" fmla="*/ 2016125 w 12436475"/>
              <a:gd name="connsiteY7" fmla="*/ 793640 h 2550744"/>
              <a:gd name="connsiteX8" fmla="*/ 5283200 w 12436475"/>
              <a:gd name="connsiteY8" fmla="*/ 1651947 h 2550744"/>
              <a:gd name="connsiteX9" fmla="*/ 10360025 w 12436475"/>
              <a:gd name="connsiteY9" fmla="*/ 0 h 2550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436475" h="2550744">
                <a:moveTo>
                  <a:pt x="10360025" y="0"/>
                </a:moveTo>
                <a:cubicBezTo>
                  <a:pt x="11176000" y="0"/>
                  <a:pt x="11890375" y="372325"/>
                  <a:pt x="12436475" y="795600"/>
                </a:cubicBezTo>
                <a:cubicBezTo>
                  <a:pt x="12436475" y="795600"/>
                  <a:pt x="12436475" y="795600"/>
                  <a:pt x="12436475" y="2547284"/>
                </a:cubicBezTo>
                <a:lnTo>
                  <a:pt x="12436475" y="2550744"/>
                </a:lnTo>
                <a:lnTo>
                  <a:pt x="0" y="2550744"/>
                </a:lnTo>
                <a:lnTo>
                  <a:pt x="0" y="2370885"/>
                </a:lnTo>
                <a:cubicBezTo>
                  <a:pt x="0" y="2010128"/>
                  <a:pt x="0" y="1582565"/>
                  <a:pt x="0" y="1075823"/>
                </a:cubicBezTo>
                <a:cubicBezTo>
                  <a:pt x="0" y="1075823"/>
                  <a:pt x="1063625" y="746610"/>
                  <a:pt x="2016125" y="793640"/>
                </a:cubicBezTo>
                <a:cubicBezTo>
                  <a:pt x="2968625" y="840671"/>
                  <a:pt x="4152900" y="1640190"/>
                  <a:pt x="5283200" y="1651947"/>
                </a:cubicBezTo>
                <a:cubicBezTo>
                  <a:pt x="6416675" y="1663705"/>
                  <a:pt x="8474075" y="0"/>
                  <a:pt x="10360025" y="0"/>
                </a:cubicBezTo>
                <a:close/>
              </a:path>
            </a:pathLst>
          </a:custGeom>
          <a:solidFill>
            <a:schemeClr val="tx1">
              <a:alpha val="10000"/>
            </a:schemeClr>
          </a:solidFill>
          <a:ln>
            <a:noFill/>
          </a:ln>
        </p:spPr>
        <p:txBody>
          <a:bodyPr vert="horz" wrap="square" lIns="91415" tIns="45708" rIns="91415" bIns="45708" numCol="1" anchor="t" anchorCtr="0" compatLnSpc="1">
            <a:prstTxWarp prst="textNoShape">
              <a:avLst/>
            </a:prstTxWarp>
          </a:bodyPr>
          <a:lstStyle/>
          <a:p>
            <a:pPr marL="0" marR="0" lvl="0" indent="0" algn="l" defTabSz="932588"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FFFFFF"/>
              </a:solidFill>
              <a:effectLst/>
              <a:uLnTx/>
              <a:uFillTx/>
              <a:latin typeface="Segoe UI"/>
              <a:ea typeface="+mn-ea"/>
              <a:cs typeface="+mn-cs"/>
            </a:endParaRPr>
          </a:p>
        </p:txBody>
      </p:sp>
      <p:sp>
        <p:nvSpPr>
          <p:cNvPr id="6" name="Freeform 5"/>
          <p:cNvSpPr>
            <a:spLocks/>
          </p:cNvSpPr>
          <p:nvPr userDrawn="1"/>
        </p:nvSpPr>
        <p:spPr bwMode="invGray">
          <a:xfrm>
            <a:off x="0" y="5003086"/>
            <a:ext cx="12434888" cy="1998752"/>
          </a:xfrm>
          <a:custGeom>
            <a:avLst/>
            <a:gdLst>
              <a:gd name="connsiteX0" fmla="*/ 2930526 w 12436475"/>
              <a:gd name="connsiteY0" fmla="*/ 1729 h 1998752"/>
              <a:gd name="connsiteX1" fmla="*/ 5788025 w 12436475"/>
              <a:gd name="connsiteY1" fmla="*/ 965528 h 1998752"/>
              <a:gd name="connsiteX2" fmla="*/ 7159625 w 12436475"/>
              <a:gd name="connsiteY2" fmla="*/ 1041686 h 1998752"/>
              <a:gd name="connsiteX3" fmla="*/ 9731375 w 12436475"/>
              <a:gd name="connsiteY3" fmla="*/ 1656207 h 1998752"/>
              <a:gd name="connsiteX4" fmla="*/ 12436475 w 12436475"/>
              <a:gd name="connsiteY4" fmla="*/ 1041686 h 1998752"/>
              <a:gd name="connsiteX5" fmla="*/ 12436475 w 12436475"/>
              <a:gd name="connsiteY5" fmla="*/ 1866991 h 1998752"/>
              <a:gd name="connsiteX6" fmla="*/ 12436475 w 12436475"/>
              <a:gd name="connsiteY6" fmla="*/ 1998752 h 1998752"/>
              <a:gd name="connsiteX7" fmla="*/ 0 w 12436475"/>
              <a:gd name="connsiteY7" fmla="*/ 1998752 h 1998752"/>
              <a:gd name="connsiteX8" fmla="*/ 0 w 12436475"/>
              <a:gd name="connsiteY8" fmla="*/ 962902 h 1998752"/>
              <a:gd name="connsiteX9" fmla="*/ 1292225 w 12436475"/>
              <a:gd name="connsiteY9" fmla="*/ 773819 h 1998752"/>
              <a:gd name="connsiteX10" fmla="*/ 2930526 w 12436475"/>
              <a:gd name="connsiteY10" fmla="*/ 1729 h 19987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436475" h="1998752">
                <a:moveTo>
                  <a:pt x="2930526" y="1729"/>
                </a:moveTo>
                <a:cubicBezTo>
                  <a:pt x="3597275" y="-45542"/>
                  <a:pt x="4625976" y="891996"/>
                  <a:pt x="5788025" y="965528"/>
                </a:cubicBezTo>
                <a:cubicBezTo>
                  <a:pt x="6950075" y="1041686"/>
                  <a:pt x="6359525" y="976033"/>
                  <a:pt x="7159625" y="1041686"/>
                </a:cubicBezTo>
                <a:cubicBezTo>
                  <a:pt x="7959725" y="1104714"/>
                  <a:pt x="8893175" y="1656207"/>
                  <a:pt x="9731375" y="1656207"/>
                </a:cubicBezTo>
                <a:cubicBezTo>
                  <a:pt x="10569575" y="1656207"/>
                  <a:pt x="12436475" y="1041686"/>
                  <a:pt x="12436475" y="1041686"/>
                </a:cubicBezTo>
                <a:cubicBezTo>
                  <a:pt x="12436475" y="1344269"/>
                  <a:pt x="12436475" y="1618484"/>
                  <a:pt x="12436475" y="1866991"/>
                </a:cubicBezTo>
                <a:lnTo>
                  <a:pt x="12436475" y="1998752"/>
                </a:lnTo>
                <a:lnTo>
                  <a:pt x="0" y="1998752"/>
                </a:lnTo>
                <a:lnTo>
                  <a:pt x="0" y="962902"/>
                </a:lnTo>
                <a:cubicBezTo>
                  <a:pt x="0" y="962902"/>
                  <a:pt x="796925" y="1010173"/>
                  <a:pt x="1292225" y="773819"/>
                </a:cubicBezTo>
                <a:cubicBezTo>
                  <a:pt x="1787525" y="537465"/>
                  <a:pt x="2263775" y="49000"/>
                  <a:pt x="2930526" y="1729"/>
                </a:cubicBezTo>
                <a:close/>
              </a:path>
            </a:pathLst>
          </a:custGeom>
          <a:solidFill>
            <a:srgbClr val="314B72"/>
          </a:solidFill>
          <a:ln>
            <a:noFill/>
          </a:ln>
        </p:spPr>
        <p:txBody>
          <a:bodyPr vert="horz" wrap="square" lIns="91415" tIns="45708" rIns="91415" bIns="45708" numCol="1" anchor="t" anchorCtr="0" compatLnSpc="1">
            <a:prstTxWarp prst="textNoShape">
              <a:avLst/>
            </a:prstTxWarp>
          </a:bodyPr>
          <a:lstStyle/>
          <a:p>
            <a:pPr marL="0" marR="0" lvl="0" indent="0" algn="l" defTabSz="932588"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169495211"/>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3" y="2125663"/>
            <a:ext cx="11885683" cy="1181734"/>
          </a:xfrm>
          <a:noFill/>
        </p:spPr>
        <p:txBody>
          <a:bodyPr tIns="91440" bIns="91440" anchor="t" anchorCtr="0">
            <a:spAutoFit/>
          </a:bodyPr>
          <a:lstStyle>
            <a:lvl1pPr>
              <a:defRPr sz="7198" spc="-101" baseline="0">
                <a:gradFill>
                  <a:gsLst>
                    <a:gs pos="100000">
                      <a:schemeClr val="tx1"/>
                    </a:gs>
                    <a:gs pos="0">
                      <a:schemeClr val="tx1"/>
                    </a:gs>
                  </a:gsLst>
                  <a:lin ang="5400000" scaled="0"/>
                </a:gradFill>
              </a:defRPr>
            </a:lvl1pPr>
          </a:lstStyle>
          <a:p>
            <a:r>
              <a:rPr lang="en-US" dirty="0"/>
              <a:t>Section title</a:t>
            </a:r>
          </a:p>
        </p:txBody>
      </p:sp>
      <p:sp>
        <p:nvSpPr>
          <p:cNvPr id="5" name="Freeform 4"/>
          <p:cNvSpPr>
            <a:spLocks/>
          </p:cNvSpPr>
          <p:nvPr userDrawn="1"/>
        </p:nvSpPr>
        <p:spPr bwMode="invGray">
          <a:xfrm>
            <a:off x="0" y="4451095"/>
            <a:ext cx="12434888" cy="2550744"/>
          </a:xfrm>
          <a:custGeom>
            <a:avLst/>
            <a:gdLst>
              <a:gd name="connsiteX0" fmla="*/ 10360025 w 12436475"/>
              <a:gd name="connsiteY0" fmla="*/ 0 h 2550744"/>
              <a:gd name="connsiteX1" fmla="*/ 12436475 w 12436475"/>
              <a:gd name="connsiteY1" fmla="*/ 795600 h 2550744"/>
              <a:gd name="connsiteX2" fmla="*/ 12436475 w 12436475"/>
              <a:gd name="connsiteY2" fmla="*/ 2547284 h 2550744"/>
              <a:gd name="connsiteX3" fmla="*/ 12436475 w 12436475"/>
              <a:gd name="connsiteY3" fmla="*/ 2550744 h 2550744"/>
              <a:gd name="connsiteX4" fmla="*/ 0 w 12436475"/>
              <a:gd name="connsiteY4" fmla="*/ 2550744 h 2550744"/>
              <a:gd name="connsiteX5" fmla="*/ 0 w 12436475"/>
              <a:gd name="connsiteY5" fmla="*/ 2370885 h 2550744"/>
              <a:gd name="connsiteX6" fmla="*/ 0 w 12436475"/>
              <a:gd name="connsiteY6" fmla="*/ 1075823 h 2550744"/>
              <a:gd name="connsiteX7" fmla="*/ 2016125 w 12436475"/>
              <a:gd name="connsiteY7" fmla="*/ 793640 h 2550744"/>
              <a:gd name="connsiteX8" fmla="*/ 5283200 w 12436475"/>
              <a:gd name="connsiteY8" fmla="*/ 1651947 h 2550744"/>
              <a:gd name="connsiteX9" fmla="*/ 10360025 w 12436475"/>
              <a:gd name="connsiteY9" fmla="*/ 0 h 2550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436475" h="2550744">
                <a:moveTo>
                  <a:pt x="10360025" y="0"/>
                </a:moveTo>
                <a:cubicBezTo>
                  <a:pt x="11176000" y="0"/>
                  <a:pt x="11890375" y="372325"/>
                  <a:pt x="12436475" y="795600"/>
                </a:cubicBezTo>
                <a:cubicBezTo>
                  <a:pt x="12436475" y="795600"/>
                  <a:pt x="12436475" y="795600"/>
                  <a:pt x="12436475" y="2547284"/>
                </a:cubicBezTo>
                <a:lnTo>
                  <a:pt x="12436475" y="2550744"/>
                </a:lnTo>
                <a:lnTo>
                  <a:pt x="0" y="2550744"/>
                </a:lnTo>
                <a:lnTo>
                  <a:pt x="0" y="2370885"/>
                </a:lnTo>
                <a:cubicBezTo>
                  <a:pt x="0" y="2010128"/>
                  <a:pt x="0" y="1582565"/>
                  <a:pt x="0" y="1075823"/>
                </a:cubicBezTo>
                <a:cubicBezTo>
                  <a:pt x="0" y="1075823"/>
                  <a:pt x="1063625" y="746610"/>
                  <a:pt x="2016125" y="793640"/>
                </a:cubicBezTo>
                <a:cubicBezTo>
                  <a:pt x="2968625" y="840671"/>
                  <a:pt x="4152900" y="1640190"/>
                  <a:pt x="5283200" y="1651947"/>
                </a:cubicBezTo>
                <a:cubicBezTo>
                  <a:pt x="6416675" y="1663705"/>
                  <a:pt x="8474075" y="0"/>
                  <a:pt x="10360025" y="0"/>
                </a:cubicBezTo>
                <a:close/>
              </a:path>
            </a:pathLst>
          </a:custGeom>
          <a:solidFill>
            <a:schemeClr val="tx1">
              <a:alpha val="10000"/>
            </a:schemeClr>
          </a:solidFill>
          <a:ln>
            <a:noFill/>
          </a:ln>
        </p:spPr>
        <p:txBody>
          <a:bodyPr vert="horz" wrap="square" lIns="91415" tIns="45708" rIns="91415" bIns="45708" numCol="1" anchor="t" anchorCtr="0" compatLnSpc="1">
            <a:prstTxWarp prst="textNoShape">
              <a:avLst/>
            </a:prstTxWarp>
          </a:bodyPr>
          <a:lstStyle/>
          <a:p>
            <a:pPr marL="0" marR="0" lvl="0" indent="0" algn="l" defTabSz="932588"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FFFFFF"/>
              </a:solidFill>
              <a:effectLst/>
              <a:uLnTx/>
              <a:uFillTx/>
              <a:latin typeface="Segoe UI"/>
              <a:ea typeface="+mn-ea"/>
              <a:cs typeface="+mn-cs"/>
            </a:endParaRPr>
          </a:p>
        </p:txBody>
      </p:sp>
      <p:sp>
        <p:nvSpPr>
          <p:cNvPr id="6" name="Freeform 5"/>
          <p:cNvSpPr>
            <a:spLocks/>
          </p:cNvSpPr>
          <p:nvPr userDrawn="1"/>
        </p:nvSpPr>
        <p:spPr bwMode="invGray">
          <a:xfrm>
            <a:off x="28197" y="5003086"/>
            <a:ext cx="12434888" cy="1998752"/>
          </a:xfrm>
          <a:custGeom>
            <a:avLst/>
            <a:gdLst>
              <a:gd name="connsiteX0" fmla="*/ 2930526 w 12436475"/>
              <a:gd name="connsiteY0" fmla="*/ 1729 h 1998752"/>
              <a:gd name="connsiteX1" fmla="*/ 5788025 w 12436475"/>
              <a:gd name="connsiteY1" fmla="*/ 965528 h 1998752"/>
              <a:gd name="connsiteX2" fmla="*/ 7159625 w 12436475"/>
              <a:gd name="connsiteY2" fmla="*/ 1041686 h 1998752"/>
              <a:gd name="connsiteX3" fmla="*/ 9731375 w 12436475"/>
              <a:gd name="connsiteY3" fmla="*/ 1656207 h 1998752"/>
              <a:gd name="connsiteX4" fmla="*/ 12436475 w 12436475"/>
              <a:gd name="connsiteY4" fmla="*/ 1041686 h 1998752"/>
              <a:gd name="connsiteX5" fmla="*/ 12436475 w 12436475"/>
              <a:gd name="connsiteY5" fmla="*/ 1866991 h 1998752"/>
              <a:gd name="connsiteX6" fmla="*/ 12436475 w 12436475"/>
              <a:gd name="connsiteY6" fmla="*/ 1998752 h 1998752"/>
              <a:gd name="connsiteX7" fmla="*/ 0 w 12436475"/>
              <a:gd name="connsiteY7" fmla="*/ 1998752 h 1998752"/>
              <a:gd name="connsiteX8" fmla="*/ 0 w 12436475"/>
              <a:gd name="connsiteY8" fmla="*/ 962902 h 1998752"/>
              <a:gd name="connsiteX9" fmla="*/ 1292225 w 12436475"/>
              <a:gd name="connsiteY9" fmla="*/ 773819 h 1998752"/>
              <a:gd name="connsiteX10" fmla="*/ 2930526 w 12436475"/>
              <a:gd name="connsiteY10" fmla="*/ 1729 h 19987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436475" h="1998752">
                <a:moveTo>
                  <a:pt x="2930526" y="1729"/>
                </a:moveTo>
                <a:cubicBezTo>
                  <a:pt x="3597275" y="-45542"/>
                  <a:pt x="4625976" y="891996"/>
                  <a:pt x="5788025" y="965528"/>
                </a:cubicBezTo>
                <a:cubicBezTo>
                  <a:pt x="6950075" y="1041686"/>
                  <a:pt x="6359525" y="976033"/>
                  <a:pt x="7159625" y="1041686"/>
                </a:cubicBezTo>
                <a:cubicBezTo>
                  <a:pt x="7959725" y="1104714"/>
                  <a:pt x="8893175" y="1656207"/>
                  <a:pt x="9731375" y="1656207"/>
                </a:cubicBezTo>
                <a:cubicBezTo>
                  <a:pt x="10569575" y="1656207"/>
                  <a:pt x="12436475" y="1041686"/>
                  <a:pt x="12436475" y="1041686"/>
                </a:cubicBezTo>
                <a:cubicBezTo>
                  <a:pt x="12436475" y="1344269"/>
                  <a:pt x="12436475" y="1618484"/>
                  <a:pt x="12436475" y="1866991"/>
                </a:cubicBezTo>
                <a:lnTo>
                  <a:pt x="12436475" y="1998752"/>
                </a:lnTo>
                <a:lnTo>
                  <a:pt x="0" y="1998752"/>
                </a:lnTo>
                <a:lnTo>
                  <a:pt x="0" y="962902"/>
                </a:lnTo>
                <a:cubicBezTo>
                  <a:pt x="0" y="962902"/>
                  <a:pt x="796925" y="1010173"/>
                  <a:pt x="1292225" y="773819"/>
                </a:cubicBezTo>
                <a:cubicBezTo>
                  <a:pt x="1787525" y="537465"/>
                  <a:pt x="2263775" y="49000"/>
                  <a:pt x="2930526" y="1729"/>
                </a:cubicBezTo>
                <a:close/>
              </a:path>
            </a:pathLst>
          </a:custGeom>
          <a:solidFill>
            <a:srgbClr val="7B55A6"/>
          </a:solidFill>
          <a:ln>
            <a:noFill/>
          </a:ln>
        </p:spPr>
        <p:txBody>
          <a:bodyPr vert="horz" wrap="square" lIns="91415" tIns="45708" rIns="91415" bIns="45708" numCol="1" anchor="t" anchorCtr="0" compatLnSpc="1">
            <a:prstTxWarp prst="textNoShape">
              <a:avLst/>
            </a:prstTxWarp>
          </a:bodyPr>
          <a:lstStyle/>
          <a:p>
            <a:pPr marL="0" marR="0" lvl="0" indent="0" algn="l" defTabSz="932588"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4283353571"/>
      </p:ext>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3" y="2125663"/>
            <a:ext cx="11885683" cy="1181734"/>
          </a:xfrm>
          <a:noFill/>
        </p:spPr>
        <p:txBody>
          <a:bodyPr tIns="91440" bIns="91440" anchor="t" anchorCtr="0">
            <a:spAutoFit/>
          </a:bodyPr>
          <a:lstStyle>
            <a:lvl1pPr>
              <a:defRPr sz="7198" spc="-101" baseline="0">
                <a:gradFill>
                  <a:gsLst>
                    <a:gs pos="100000">
                      <a:schemeClr val="tx1"/>
                    </a:gs>
                    <a:gs pos="0">
                      <a:schemeClr val="tx1"/>
                    </a:gs>
                  </a:gsLst>
                  <a:lin ang="5400000" scaled="0"/>
                </a:gradFill>
              </a:defRPr>
            </a:lvl1pPr>
          </a:lstStyle>
          <a:p>
            <a:r>
              <a:rPr lang="en-US" dirty="0"/>
              <a:t>Section title</a:t>
            </a:r>
          </a:p>
        </p:txBody>
      </p:sp>
      <p:sp>
        <p:nvSpPr>
          <p:cNvPr id="5" name="Freeform 4"/>
          <p:cNvSpPr>
            <a:spLocks/>
          </p:cNvSpPr>
          <p:nvPr userDrawn="1"/>
        </p:nvSpPr>
        <p:spPr bwMode="invGray">
          <a:xfrm>
            <a:off x="0" y="4451095"/>
            <a:ext cx="12434888" cy="2550744"/>
          </a:xfrm>
          <a:custGeom>
            <a:avLst/>
            <a:gdLst>
              <a:gd name="connsiteX0" fmla="*/ 10360025 w 12436475"/>
              <a:gd name="connsiteY0" fmla="*/ 0 h 2550744"/>
              <a:gd name="connsiteX1" fmla="*/ 12436475 w 12436475"/>
              <a:gd name="connsiteY1" fmla="*/ 795600 h 2550744"/>
              <a:gd name="connsiteX2" fmla="*/ 12436475 w 12436475"/>
              <a:gd name="connsiteY2" fmla="*/ 2547284 h 2550744"/>
              <a:gd name="connsiteX3" fmla="*/ 12436475 w 12436475"/>
              <a:gd name="connsiteY3" fmla="*/ 2550744 h 2550744"/>
              <a:gd name="connsiteX4" fmla="*/ 0 w 12436475"/>
              <a:gd name="connsiteY4" fmla="*/ 2550744 h 2550744"/>
              <a:gd name="connsiteX5" fmla="*/ 0 w 12436475"/>
              <a:gd name="connsiteY5" fmla="*/ 2370885 h 2550744"/>
              <a:gd name="connsiteX6" fmla="*/ 0 w 12436475"/>
              <a:gd name="connsiteY6" fmla="*/ 1075823 h 2550744"/>
              <a:gd name="connsiteX7" fmla="*/ 2016125 w 12436475"/>
              <a:gd name="connsiteY7" fmla="*/ 793640 h 2550744"/>
              <a:gd name="connsiteX8" fmla="*/ 5283200 w 12436475"/>
              <a:gd name="connsiteY8" fmla="*/ 1651947 h 2550744"/>
              <a:gd name="connsiteX9" fmla="*/ 10360025 w 12436475"/>
              <a:gd name="connsiteY9" fmla="*/ 0 h 2550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436475" h="2550744">
                <a:moveTo>
                  <a:pt x="10360025" y="0"/>
                </a:moveTo>
                <a:cubicBezTo>
                  <a:pt x="11176000" y="0"/>
                  <a:pt x="11890375" y="372325"/>
                  <a:pt x="12436475" y="795600"/>
                </a:cubicBezTo>
                <a:cubicBezTo>
                  <a:pt x="12436475" y="795600"/>
                  <a:pt x="12436475" y="795600"/>
                  <a:pt x="12436475" y="2547284"/>
                </a:cubicBezTo>
                <a:lnTo>
                  <a:pt x="12436475" y="2550744"/>
                </a:lnTo>
                <a:lnTo>
                  <a:pt x="0" y="2550744"/>
                </a:lnTo>
                <a:lnTo>
                  <a:pt x="0" y="2370885"/>
                </a:lnTo>
                <a:cubicBezTo>
                  <a:pt x="0" y="2010128"/>
                  <a:pt x="0" y="1582565"/>
                  <a:pt x="0" y="1075823"/>
                </a:cubicBezTo>
                <a:cubicBezTo>
                  <a:pt x="0" y="1075823"/>
                  <a:pt x="1063625" y="746610"/>
                  <a:pt x="2016125" y="793640"/>
                </a:cubicBezTo>
                <a:cubicBezTo>
                  <a:pt x="2968625" y="840671"/>
                  <a:pt x="4152900" y="1640190"/>
                  <a:pt x="5283200" y="1651947"/>
                </a:cubicBezTo>
                <a:cubicBezTo>
                  <a:pt x="6416675" y="1663705"/>
                  <a:pt x="8474075" y="0"/>
                  <a:pt x="10360025" y="0"/>
                </a:cubicBezTo>
                <a:close/>
              </a:path>
            </a:pathLst>
          </a:custGeom>
          <a:solidFill>
            <a:schemeClr val="tx1">
              <a:alpha val="10000"/>
            </a:schemeClr>
          </a:solidFill>
          <a:ln>
            <a:noFill/>
          </a:ln>
        </p:spPr>
        <p:txBody>
          <a:bodyPr vert="horz" wrap="square" lIns="91415" tIns="45708" rIns="91415" bIns="45708" numCol="1" anchor="t" anchorCtr="0" compatLnSpc="1">
            <a:prstTxWarp prst="textNoShape">
              <a:avLst/>
            </a:prstTxWarp>
          </a:bodyPr>
          <a:lstStyle/>
          <a:p>
            <a:pPr marL="0" marR="0" lvl="0" indent="0" algn="l" defTabSz="932588"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FFFFFF"/>
              </a:solidFill>
              <a:effectLst/>
              <a:uLnTx/>
              <a:uFillTx/>
              <a:latin typeface="Segoe UI"/>
              <a:ea typeface="+mn-ea"/>
              <a:cs typeface="+mn-cs"/>
            </a:endParaRPr>
          </a:p>
        </p:txBody>
      </p:sp>
      <p:sp>
        <p:nvSpPr>
          <p:cNvPr id="6" name="Freeform 5"/>
          <p:cNvSpPr>
            <a:spLocks/>
          </p:cNvSpPr>
          <p:nvPr userDrawn="1"/>
        </p:nvSpPr>
        <p:spPr bwMode="invGray">
          <a:xfrm>
            <a:off x="0" y="5003086"/>
            <a:ext cx="12434888" cy="1998752"/>
          </a:xfrm>
          <a:custGeom>
            <a:avLst/>
            <a:gdLst>
              <a:gd name="connsiteX0" fmla="*/ 2930526 w 12436475"/>
              <a:gd name="connsiteY0" fmla="*/ 1729 h 1998752"/>
              <a:gd name="connsiteX1" fmla="*/ 5788025 w 12436475"/>
              <a:gd name="connsiteY1" fmla="*/ 965528 h 1998752"/>
              <a:gd name="connsiteX2" fmla="*/ 7159625 w 12436475"/>
              <a:gd name="connsiteY2" fmla="*/ 1041686 h 1998752"/>
              <a:gd name="connsiteX3" fmla="*/ 9731375 w 12436475"/>
              <a:gd name="connsiteY3" fmla="*/ 1656207 h 1998752"/>
              <a:gd name="connsiteX4" fmla="*/ 12436475 w 12436475"/>
              <a:gd name="connsiteY4" fmla="*/ 1041686 h 1998752"/>
              <a:gd name="connsiteX5" fmla="*/ 12436475 w 12436475"/>
              <a:gd name="connsiteY5" fmla="*/ 1866991 h 1998752"/>
              <a:gd name="connsiteX6" fmla="*/ 12436475 w 12436475"/>
              <a:gd name="connsiteY6" fmla="*/ 1998752 h 1998752"/>
              <a:gd name="connsiteX7" fmla="*/ 0 w 12436475"/>
              <a:gd name="connsiteY7" fmla="*/ 1998752 h 1998752"/>
              <a:gd name="connsiteX8" fmla="*/ 0 w 12436475"/>
              <a:gd name="connsiteY8" fmla="*/ 962902 h 1998752"/>
              <a:gd name="connsiteX9" fmla="*/ 1292225 w 12436475"/>
              <a:gd name="connsiteY9" fmla="*/ 773819 h 1998752"/>
              <a:gd name="connsiteX10" fmla="*/ 2930526 w 12436475"/>
              <a:gd name="connsiteY10" fmla="*/ 1729 h 19987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436475" h="1998752">
                <a:moveTo>
                  <a:pt x="2930526" y="1729"/>
                </a:moveTo>
                <a:cubicBezTo>
                  <a:pt x="3597275" y="-45542"/>
                  <a:pt x="4625976" y="891996"/>
                  <a:pt x="5788025" y="965528"/>
                </a:cubicBezTo>
                <a:cubicBezTo>
                  <a:pt x="6950075" y="1041686"/>
                  <a:pt x="6359525" y="976033"/>
                  <a:pt x="7159625" y="1041686"/>
                </a:cubicBezTo>
                <a:cubicBezTo>
                  <a:pt x="7959725" y="1104714"/>
                  <a:pt x="8893175" y="1656207"/>
                  <a:pt x="9731375" y="1656207"/>
                </a:cubicBezTo>
                <a:cubicBezTo>
                  <a:pt x="10569575" y="1656207"/>
                  <a:pt x="12436475" y="1041686"/>
                  <a:pt x="12436475" y="1041686"/>
                </a:cubicBezTo>
                <a:cubicBezTo>
                  <a:pt x="12436475" y="1344269"/>
                  <a:pt x="12436475" y="1618484"/>
                  <a:pt x="12436475" y="1866991"/>
                </a:cubicBezTo>
                <a:lnTo>
                  <a:pt x="12436475" y="1998752"/>
                </a:lnTo>
                <a:lnTo>
                  <a:pt x="0" y="1998752"/>
                </a:lnTo>
                <a:lnTo>
                  <a:pt x="0" y="962902"/>
                </a:lnTo>
                <a:cubicBezTo>
                  <a:pt x="0" y="962902"/>
                  <a:pt x="796925" y="1010173"/>
                  <a:pt x="1292225" y="773819"/>
                </a:cubicBezTo>
                <a:cubicBezTo>
                  <a:pt x="1787525" y="537465"/>
                  <a:pt x="2263775" y="49000"/>
                  <a:pt x="2930526" y="1729"/>
                </a:cubicBezTo>
                <a:close/>
              </a:path>
            </a:pathLst>
          </a:custGeom>
          <a:solidFill>
            <a:srgbClr val="3E953E"/>
          </a:solidFill>
          <a:ln>
            <a:noFill/>
          </a:ln>
        </p:spPr>
        <p:txBody>
          <a:bodyPr vert="horz" wrap="square" lIns="91415" tIns="45708" rIns="91415" bIns="45708" numCol="1" anchor="t" anchorCtr="0" compatLnSpc="1">
            <a:prstTxWarp prst="textNoShape">
              <a:avLst/>
            </a:prstTxWarp>
          </a:bodyPr>
          <a:lstStyle/>
          <a:p>
            <a:pPr marL="0" marR="0" lvl="0" indent="0" algn="l" defTabSz="932588"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4167921581"/>
      </p:ext>
    </p:extLst>
  </p:cSld>
  <p:clrMapOvr>
    <a:masterClrMapping/>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5" y="1241426"/>
            <a:ext cx="5485699" cy="2079088"/>
          </a:xfrm>
        </p:spPr>
        <p:txBody>
          <a:bodyPr>
            <a:spAutoFit/>
          </a:bodyPr>
          <a:lstStyle>
            <a:lvl1pPr>
              <a:defRPr sz="659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032" y="2"/>
            <a:ext cx="6215857" cy="6992587"/>
          </a:xfrm>
          <a:blipFill>
            <a:blip r:embed="rId2" cstate="screen">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573614194"/>
      </p:ext>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6419375"/>
      </p:ext>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1596786"/>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288" y="296897"/>
            <a:ext cx="9143151" cy="5486366"/>
          </a:xfrm>
        </p:spPr>
        <p:txBody>
          <a:bodyPr/>
          <a:lstStyle>
            <a:lvl1pPr>
              <a:defRPr sz="4800">
                <a:gradFill>
                  <a:gsLst>
                    <a:gs pos="31858">
                      <a:schemeClr val="tx1"/>
                    </a:gs>
                    <a:gs pos="5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3794489580"/>
      </p:ext>
    </p:extLst>
  </p:cSld>
  <p:clrMapOvr>
    <a:masterClrMapping/>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93938543"/>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4888"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7" tIns="46627" rIns="46627" bIns="46627" numCol="1" spcCol="0" rtlCol="0" fromWordArt="0" anchor="ctr" anchorCtr="0" forceAA="0" compatLnSpc="1">
            <a:prstTxWarp prst="textNoShape">
              <a:avLst/>
            </a:prstTxWarp>
            <a:noAutofit/>
          </a:bodyPr>
          <a:lstStyle/>
          <a:p>
            <a:pPr marL="0" marR="0" lvl="0" indent="0" algn="ctr" defTabSz="932318" rtl="0" eaLnBrk="1" fontAlgn="base" latinLnBrk="0" hangingPunct="1">
              <a:lnSpc>
                <a:spcPct val="100000"/>
              </a:lnSpc>
              <a:spcBef>
                <a:spcPct val="0"/>
              </a:spcBef>
              <a:spcAft>
                <a:spcPct val="0"/>
              </a:spcAft>
              <a:buClrTx/>
              <a:buSzTx/>
              <a:buFontTx/>
              <a:buNone/>
              <a:tabLst/>
              <a:defRPr/>
            </a:pPr>
            <a:endParaRPr kumimoji="0" lang="en-US" sz="180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74604" y="1221158"/>
            <a:ext cx="11885682" cy="2062521"/>
          </a:xfrm>
        </p:spPr>
        <p:txBody>
          <a:bodyPr/>
          <a:lstStyle>
            <a:lvl1pPr marL="0" indent="0">
              <a:buNone/>
              <a:defRPr sz="32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9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51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2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82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0626716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04" y="6294477"/>
            <a:ext cx="11885682" cy="403145"/>
          </a:xfrm>
          <a:prstGeom prst="rect">
            <a:avLst/>
          </a:prstGeom>
          <a:noFill/>
          <a:ln w="12700">
            <a:noFill/>
            <a:miter lim="800000"/>
            <a:headEnd type="none" w="sm" len="sm"/>
            <a:tailEnd type="none" w="sm" len="sm"/>
          </a:ln>
          <a:effectLst/>
        </p:spPr>
        <p:txBody>
          <a:bodyPr vert="horz" wrap="square" lIns="182831" tIns="146264" rIns="182831" bIns="146264" numCol="1" anchor="t" anchorCtr="0" compatLnSpc="1">
            <a:prstTxWarp prst="textNoShape">
              <a:avLst/>
            </a:prstTxWarp>
            <a:spAutoFit/>
          </a:bodyPr>
          <a:lstStyle/>
          <a:p>
            <a:pPr marL="0" marR="0" lvl="0" indent="0" algn="l" defTabSz="932136"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2016 Microsoft Corporation. All rights reserved. </a:t>
            </a:r>
          </a:p>
        </p:txBody>
      </p:sp>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9173" y="3145039"/>
            <a:ext cx="3291420" cy="705836"/>
          </a:xfrm>
          <a:prstGeom prst="rect">
            <a:avLst/>
          </a:prstGeom>
        </p:spPr>
      </p:pic>
    </p:spTree>
    <p:extLst>
      <p:ext uri="{BB962C8B-B14F-4D97-AF65-F5344CB8AC3E}">
        <p14:creationId xmlns:p14="http://schemas.microsoft.com/office/powerpoint/2010/main" val="186016942"/>
      </p:ext>
    </p:extLst>
  </p:cSld>
  <p:clrMapOvr>
    <a:masterClrMapping/>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03" y="1212852"/>
            <a:ext cx="11885683" cy="2510095"/>
          </a:xfrm>
          <a:prstGeom prst="rect">
            <a:avLst/>
          </a:prstGeom>
        </p:spPr>
        <p:txBody>
          <a:bodyPr/>
          <a:lstStyle>
            <a:lvl1pPr marL="290465" indent="-290465">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406" indent="-280941">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70" indent="-290465">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33" indent="-228563">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94" indent="-228563">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7"/>
            <a:ext cx="12434889" cy="631451"/>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362435626"/>
      </p:ext>
    </p:extLst>
  </p:cSld>
  <p:clrMapOvr>
    <a:masterClrMapping/>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04" y="1212851"/>
            <a:ext cx="11888047" cy="2091819"/>
          </a:xfrm>
        </p:spPr>
        <p:txBody>
          <a:bodyPr/>
          <a:lstStyle>
            <a:lvl1pPr marL="0" indent="0">
              <a:buNone/>
              <a:defRPr>
                <a:gradFill>
                  <a:gsLst>
                    <a:gs pos="2920">
                      <a:schemeClr val="tx2"/>
                    </a:gs>
                    <a:gs pos="39000">
                      <a:schemeClr val="tx2"/>
                    </a:gs>
                  </a:gsLst>
                  <a:lin ang="5400000" scaled="0"/>
                </a:gradFill>
              </a:defRPr>
            </a:lvl1pPr>
            <a:lvl2pPr marL="28570" indent="0">
              <a:buNone/>
              <a:defRPr sz="2000"/>
            </a:lvl2pPr>
            <a:lvl3pPr marL="223801" indent="0">
              <a:buNone/>
              <a:defRPr sz="2000"/>
            </a:lvl3pPr>
            <a:lvl4pPr marL="476171" indent="0">
              <a:buNone/>
              <a:defRPr sz="1801"/>
            </a:lvl4pPr>
            <a:lvl5pPr marL="739653" indent="0">
              <a:buNone/>
              <a:defRPr sz="180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63189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Walkin">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bwMode="gray">
          <a:xfrm>
            <a:off x="458274" y="6182440"/>
            <a:ext cx="1552733" cy="332660"/>
          </a:xfrm>
          <a:prstGeom prst="rect">
            <a:avLst/>
          </a:prstGeom>
        </p:spPr>
      </p:pic>
    </p:spTree>
    <p:extLst>
      <p:ext uri="{BB962C8B-B14F-4D97-AF65-F5344CB8AC3E}">
        <p14:creationId xmlns:p14="http://schemas.microsoft.com/office/powerpoint/2010/main" val="2990999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0" y="1"/>
            <a:ext cx="12434888" cy="6994525"/>
          </a:xfrm>
          <a:prstGeom prst="rect">
            <a:avLst/>
          </a:prstGeom>
        </p:spPr>
      </p:pic>
      <p:sp>
        <p:nvSpPr>
          <p:cNvPr id="18" name="Rectangle 17"/>
          <p:cNvSpPr/>
          <p:nvPr userDrawn="1"/>
        </p:nvSpPr>
        <p:spPr bwMode="gray">
          <a:xfrm>
            <a:off x="274603" y="2125663"/>
            <a:ext cx="6399983" cy="365760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algn="ctr" defTabSz="932379"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3015" y="2125662"/>
            <a:ext cx="6401571" cy="2103119"/>
          </a:xfrm>
          <a:noFill/>
        </p:spPr>
        <p:txBody>
          <a:bodyPr vert="horz" wrap="square" lIns="146304" tIns="91440" rIns="146304" bIns="91440" rtlCol="0" anchor="t" anchorCtr="0">
            <a:noAutofit/>
          </a:bodyPr>
          <a:lstStyle>
            <a:lvl1pPr>
              <a:defRPr lang="en-US" sz="5999" spc="-100" baseline="0" dirty="0">
                <a:gradFill>
                  <a:gsLst>
                    <a:gs pos="5833">
                      <a:srgbClr val="FFFFFF"/>
                    </a:gs>
                    <a:gs pos="18000">
                      <a:srgbClr val="FFFFFF"/>
                    </a:gs>
                  </a:gsLst>
                  <a:lin ang="5400000" scaled="0"/>
                </a:gradFill>
              </a:defRPr>
            </a:lvl1pPr>
          </a:lstStyle>
          <a:p>
            <a:pPr lvl="0"/>
            <a:r>
              <a:rPr lang="en-US" dirty="0"/>
              <a:t>Presentation title</a:t>
            </a:r>
          </a:p>
        </p:txBody>
      </p:sp>
      <p:sp>
        <p:nvSpPr>
          <p:cNvPr id="3" name="Text Placeholder 2"/>
          <p:cNvSpPr>
            <a:spLocks noGrp="1"/>
          </p:cNvSpPr>
          <p:nvPr>
            <p:ph type="body" sz="quarter" idx="14" hasCustomPrompt="1"/>
          </p:nvPr>
        </p:nvSpPr>
        <p:spPr bwMode="ltGray">
          <a:xfrm>
            <a:off x="274603" y="4228783"/>
            <a:ext cx="6399983" cy="1554478"/>
          </a:xfrm>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dirty="0"/>
              <a:t>Speaker Name</a:t>
            </a:r>
          </a:p>
        </p:txBody>
      </p:sp>
      <p:pic>
        <p:nvPicPr>
          <p:cNvPr id="10" name="Picture 9"/>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bwMode="gray">
          <a:xfrm>
            <a:off x="458274" y="6182440"/>
            <a:ext cx="1552733" cy="332660"/>
          </a:xfrm>
          <a:prstGeom prst="rect">
            <a:avLst/>
          </a:prstGeom>
        </p:spPr>
      </p:pic>
    </p:spTree>
    <p:extLst>
      <p:ext uri="{BB962C8B-B14F-4D97-AF65-F5344CB8AC3E}">
        <p14:creationId xmlns:p14="http://schemas.microsoft.com/office/powerpoint/2010/main" val="2147825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1_Title Slide Photo">
    <p:spTree>
      <p:nvGrpSpPr>
        <p:cNvPr id="1" name=""/>
        <p:cNvGrpSpPr/>
        <p:nvPr/>
      </p:nvGrpSpPr>
      <p:grpSpPr>
        <a:xfrm>
          <a:off x="0" y="0"/>
          <a:ext cx="0" cy="0"/>
          <a:chOff x="0" y="0"/>
          <a:chExt cx="0" cy="0"/>
        </a:xfrm>
      </p:grpSpPr>
      <p:sp>
        <p:nvSpPr>
          <p:cNvPr id="18" name="Rectangle 17"/>
          <p:cNvSpPr/>
          <p:nvPr userDrawn="1"/>
        </p:nvSpPr>
        <p:spPr bwMode="gray">
          <a:xfrm>
            <a:off x="274603" y="2125663"/>
            <a:ext cx="6399983" cy="2743201"/>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algn="ctr" defTabSz="932379"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3015" y="2125664"/>
            <a:ext cx="6401571" cy="2103119"/>
          </a:xfrm>
          <a:noFill/>
        </p:spPr>
        <p:txBody>
          <a:bodyPr vert="horz" wrap="square" lIns="146304" tIns="91440" rIns="146304" bIns="91440" rtlCol="0" anchor="t" anchorCtr="0">
            <a:noAutofit/>
          </a:bodyPr>
          <a:lstStyle>
            <a:lvl1pPr>
              <a:defRPr lang="en-US" sz="5999" spc="-100" baseline="0" dirty="0">
                <a:gradFill>
                  <a:gsLst>
                    <a:gs pos="5833">
                      <a:srgbClr val="FFFFFF"/>
                    </a:gs>
                    <a:gs pos="18000">
                      <a:srgbClr val="FFFFFF"/>
                    </a:gs>
                  </a:gsLst>
                  <a:lin ang="5400000" scaled="0"/>
                </a:gradFill>
              </a:defRPr>
            </a:lvl1pPr>
          </a:lstStyle>
          <a:p>
            <a:pPr lvl="0"/>
            <a:r>
              <a:rPr lang="en-US" dirty="0"/>
              <a:t>Presentation title</a:t>
            </a:r>
          </a:p>
        </p:txBody>
      </p:sp>
      <p:sp>
        <p:nvSpPr>
          <p:cNvPr id="3" name="Text Placeholder 2"/>
          <p:cNvSpPr>
            <a:spLocks noGrp="1"/>
          </p:cNvSpPr>
          <p:nvPr>
            <p:ph type="body" sz="quarter" idx="14" hasCustomPrompt="1"/>
          </p:nvPr>
        </p:nvSpPr>
        <p:spPr bwMode="ltGray">
          <a:xfrm>
            <a:off x="274603" y="3314384"/>
            <a:ext cx="6399983" cy="1554478"/>
          </a:xfrm>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dirty="0"/>
              <a:t>Speaker Name</a:t>
            </a:r>
          </a:p>
        </p:txBody>
      </p:sp>
      <p:pic>
        <p:nvPicPr>
          <p:cNvPr id="10" name="Picture 9"/>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gray">
          <a:xfrm>
            <a:off x="458274" y="6182440"/>
            <a:ext cx="1552733" cy="332660"/>
          </a:xfrm>
          <a:prstGeom prst="rect">
            <a:avLst/>
          </a:prstGeom>
        </p:spPr>
      </p:pic>
    </p:spTree>
    <p:extLst>
      <p:ext uri="{BB962C8B-B14F-4D97-AF65-F5344CB8AC3E}">
        <p14:creationId xmlns:p14="http://schemas.microsoft.com/office/powerpoint/2010/main" val="5832677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05" y="3954457"/>
            <a:ext cx="6398396"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668" y="2117165"/>
            <a:ext cx="10057052" cy="1837298"/>
          </a:xfrm>
          <a:noFill/>
        </p:spPr>
        <p:txBody>
          <a:bodyPr lIns="146304" tIns="91440" rIns="146304" bIns="91440" anchor="t" anchorCtr="0"/>
          <a:lstStyle>
            <a:lvl1pPr>
              <a:defRPr sz="5999" spc="-100"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gray">
          <a:xfrm>
            <a:off x="460637" y="6182440"/>
            <a:ext cx="1548004" cy="332660"/>
          </a:xfrm>
          <a:prstGeom prst="rect">
            <a:avLst/>
          </a:prstGeom>
        </p:spPr>
      </p:pic>
    </p:spTree>
    <p:extLst>
      <p:ext uri="{BB962C8B-B14F-4D97-AF65-F5344CB8AC3E}">
        <p14:creationId xmlns:p14="http://schemas.microsoft.com/office/powerpoint/2010/main" val="9701907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2"/>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05" y="3954457"/>
            <a:ext cx="6398396"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668" y="2117165"/>
            <a:ext cx="10057052" cy="1837298"/>
          </a:xfrm>
          <a:noFill/>
        </p:spPr>
        <p:txBody>
          <a:bodyPr lIns="146304" tIns="91440" rIns="146304" bIns="91440" anchor="t" anchorCtr="0"/>
          <a:lstStyle>
            <a:lvl1pPr>
              <a:defRPr sz="5999" spc="-100"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gray">
          <a:xfrm>
            <a:off x="458274" y="6182440"/>
            <a:ext cx="1552733" cy="332660"/>
          </a:xfrm>
          <a:prstGeom prst="rect">
            <a:avLst/>
          </a:prstGeom>
        </p:spPr>
      </p:pic>
    </p:spTree>
    <p:extLst>
      <p:ext uri="{BB962C8B-B14F-4D97-AF65-F5344CB8AC3E}">
        <p14:creationId xmlns:p14="http://schemas.microsoft.com/office/powerpoint/2010/main" val="24414098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Only">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3465955030"/>
      </p:ext>
    </p:extLst>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3" name="Rectangle 2"/>
          <p:cNvSpPr/>
          <p:nvPr userDrawn="1"/>
        </p:nvSpPr>
        <p:spPr bwMode="auto">
          <a:xfrm>
            <a:off x="274603" y="2125663"/>
            <a:ext cx="9142833" cy="3657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algn="ctr" defTabSz="932379"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74667" y="2125678"/>
            <a:ext cx="9142769" cy="1828786"/>
          </a:xfrm>
          <a:noFill/>
        </p:spPr>
        <p:txBody>
          <a:bodyPr lIns="146304" tIns="91440" rIns="146304" bIns="91440" anchor="t" anchorCtr="0"/>
          <a:lstStyle>
            <a:lvl1pPr>
              <a:defRPr sz="5999" spc="-100" baseline="0">
                <a:gradFill>
                  <a:gsLst>
                    <a:gs pos="5833">
                      <a:srgbClr val="FFFFFF"/>
                    </a:gs>
                    <a:gs pos="18000">
                      <a:srgbClr val="FFFFFF"/>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667" y="3955787"/>
            <a:ext cx="9142770" cy="1828007"/>
          </a:xfrm>
          <a:noFill/>
        </p:spPr>
        <p:txBody>
          <a:bodyPr lIns="146304" tIns="109728" rIns="146304" bIns="109728">
            <a:noAutofit/>
          </a:bodyPr>
          <a:lstStyle>
            <a:lvl1pPr marL="0" indent="0">
              <a:spcBef>
                <a:spcPts val="0"/>
              </a:spcBef>
              <a:buNone/>
              <a:defRPr sz="3600" spc="0" baseline="0">
                <a:gradFill>
                  <a:gsLst>
                    <a:gs pos="2917">
                      <a:srgbClr val="FFFFFF"/>
                    </a:gs>
                    <a:gs pos="30000">
                      <a:srgbClr val="FFFFFF"/>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8780" y="480503"/>
            <a:ext cx="2557421" cy="547905"/>
          </a:xfrm>
          <a:prstGeom prst="rect">
            <a:avLst/>
          </a:prstGeom>
        </p:spPr>
      </p:pic>
    </p:spTree>
    <p:extLst>
      <p:ext uri="{BB962C8B-B14F-4D97-AF65-F5344CB8AC3E}">
        <p14:creationId xmlns:p14="http://schemas.microsoft.com/office/powerpoint/2010/main" val="4203702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4" name="Rectangle 3"/>
          <p:cNvSpPr/>
          <p:nvPr userDrawn="1"/>
        </p:nvSpPr>
        <p:spPr bwMode="auto">
          <a:xfrm>
            <a:off x="274667" y="1211287"/>
            <a:ext cx="10057052"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algn="ctr" defTabSz="932379"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04" y="1209973"/>
            <a:ext cx="10055529" cy="2751698"/>
          </a:xfrm>
          <a:noFill/>
        </p:spPr>
        <p:txBody>
          <a:bodyPr tIns="91440" bIns="91440" anchor="t" anchorCtr="0"/>
          <a:lstStyle>
            <a:lvl1pPr>
              <a:defRPr sz="7199" spc="-100" baseline="0">
                <a:gradFill>
                  <a:gsLst>
                    <a:gs pos="91241">
                      <a:schemeClr val="tx1"/>
                    </a:gs>
                    <a:gs pos="57000">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04" y="3954464"/>
            <a:ext cx="10057117" cy="1829593"/>
          </a:xfrm>
          <a:noFill/>
        </p:spPr>
        <p:txBody>
          <a:bodyPr lIns="182880" tIns="146304" rIns="182880" bIns="146304">
            <a:noAutofit/>
          </a:bodyPr>
          <a:lstStyle>
            <a:lvl1pPr marL="0" indent="0">
              <a:spcBef>
                <a:spcPts val="0"/>
              </a:spcBef>
              <a:buNone/>
              <a:defRPr sz="3600" spc="0" baseline="0">
                <a:gradFill>
                  <a:gsLst>
                    <a:gs pos="91241">
                      <a:schemeClr val="tx1"/>
                    </a:gs>
                    <a:gs pos="57000">
                      <a:schemeClr val="tx1"/>
                    </a:gs>
                    <a:gs pos="18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3371964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667" y="1211287"/>
            <a:ext cx="10057052"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algn="ctr" defTabSz="932379"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04" y="1209973"/>
            <a:ext cx="10055529" cy="2751698"/>
          </a:xfrm>
          <a:noFill/>
        </p:spPr>
        <p:txBody>
          <a:bodyPr tIns="91440" bIns="91440" anchor="t" anchorCtr="0"/>
          <a:lstStyle>
            <a:lvl1pPr>
              <a:defRPr sz="7199" spc="-100" baseline="0">
                <a:gradFill>
                  <a:gsLst>
                    <a:gs pos="91241">
                      <a:schemeClr val="tx1"/>
                    </a:gs>
                    <a:gs pos="57000">
                      <a:schemeClr val="tx1"/>
                    </a:gs>
                    <a:gs pos="18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18152127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3" y="2125663"/>
            <a:ext cx="11885683" cy="1831975"/>
          </a:xfrm>
          <a:noFill/>
        </p:spPr>
        <p:txBody>
          <a:bodyPr tIns="91440" bIns="91440" anchor="t" anchorCtr="0"/>
          <a:lstStyle>
            <a:lvl1pPr>
              <a:defRPr sz="8799" spc="-100" baseline="0">
                <a:gradFill>
                  <a:gsLst>
                    <a:gs pos="91241">
                      <a:schemeClr val="tx1"/>
                    </a:gs>
                    <a:gs pos="57000">
                      <a:schemeClr val="tx1"/>
                    </a:gs>
                    <a:gs pos="1800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9633820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3" y="2125663"/>
            <a:ext cx="11885683" cy="1831975"/>
          </a:xfrm>
          <a:noFill/>
        </p:spPr>
        <p:txBody>
          <a:bodyPr tIns="91440" bIns="91440" anchor="t" anchorCtr="0"/>
          <a:lstStyle>
            <a:lvl1pPr algn="l" defTabSz="932649" rtl="0" eaLnBrk="1" latinLnBrk="0" hangingPunct="1">
              <a:lnSpc>
                <a:spcPct val="90000"/>
              </a:lnSpc>
              <a:spcBef>
                <a:spcPct val="0"/>
              </a:spcBef>
              <a:buNone/>
              <a:defRPr lang="en-US" sz="8799" b="0" kern="1200" cap="none" spc="-100"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0313851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3" y="2125663"/>
            <a:ext cx="11885683" cy="1831975"/>
          </a:xfrm>
          <a:noFill/>
        </p:spPr>
        <p:txBody>
          <a:bodyPr tIns="91440" bIns="91440" anchor="t" anchorCtr="0"/>
          <a:lstStyle>
            <a:lvl1pPr algn="l" defTabSz="932649" rtl="0" eaLnBrk="1" latinLnBrk="0" hangingPunct="1">
              <a:lnSpc>
                <a:spcPct val="90000"/>
              </a:lnSpc>
              <a:spcBef>
                <a:spcPct val="0"/>
              </a:spcBef>
              <a:buNone/>
              <a:defRPr lang="en-US" sz="8799" b="0" kern="1200" cap="none" spc="-100"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5535556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04" y="1212850"/>
            <a:ext cx="11888047" cy="2059025"/>
          </a:xfrm>
        </p:spPr>
        <p:txBody>
          <a:bodyPr/>
          <a:lstStyle>
            <a:lvl1pPr marL="0" indent="0">
              <a:buNone/>
              <a:defRPr/>
            </a:lvl1pPr>
            <a:lvl2pPr marL="28572" indent="0">
              <a:buNone/>
              <a:defRPr sz="2000"/>
            </a:lvl2pPr>
            <a:lvl3pPr marL="223816" indent="0">
              <a:buNone/>
              <a:defRPr sz="2000"/>
            </a:lvl3pPr>
            <a:lvl4pPr marL="476202" indent="0">
              <a:buNone/>
              <a:defRPr sz="1800"/>
            </a:lvl4pPr>
            <a:lvl5pPr marL="739701" indent="0">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5767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04" y="1212850"/>
            <a:ext cx="11888047" cy="2059025"/>
          </a:xfrm>
        </p:spPr>
        <p:txBody>
          <a:bodyPr/>
          <a:lstStyle>
            <a:lvl1pPr marL="0" indent="0">
              <a:buNone/>
              <a:defRPr>
                <a:gradFill>
                  <a:gsLst>
                    <a:gs pos="2920">
                      <a:schemeClr val="tx2"/>
                    </a:gs>
                    <a:gs pos="39000">
                      <a:schemeClr val="tx2"/>
                    </a:gs>
                  </a:gsLst>
                  <a:lin ang="5400000" scaled="0"/>
                </a:gradFill>
              </a:defRPr>
            </a:lvl1pPr>
            <a:lvl2pPr marL="28572" indent="0">
              <a:buNone/>
              <a:defRPr sz="2000"/>
            </a:lvl2pPr>
            <a:lvl3pPr marL="223816" indent="0">
              <a:buNone/>
              <a:defRPr sz="2000"/>
            </a:lvl3pPr>
            <a:lvl4pPr marL="476202" indent="0">
              <a:buNone/>
              <a:defRPr sz="1800"/>
            </a:lvl4pPr>
            <a:lvl5pPr marL="739701" indent="0">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03753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03" y="1212850"/>
            <a:ext cx="11885683" cy="2228302"/>
          </a:xfrm>
        </p:spPr>
        <p:txBody>
          <a:bodyPr>
            <a:spAutoFit/>
          </a:bodyPr>
          <a:lstStyle>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46857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03" y="1212850"/>
            <a:ext cx="11885683" cy="2228302"/>
          </a:xfrm>
        </p:spPr>
        <p:txBody>
          <a:bodyPr>
            <a:spAutoFit/>
          </a:bodyPr>
          <a:lstStyle>
            <a:lvl1pPr>
              <a:buClr>
                <a:schemeClr val="tx2"/>
              </a:buClr>
              <a:defRPr>
                <a:gradFill>
                  <a:gsLst>
                    <a:gs pos="13869">
                      <a:schemeClr val="tx2"/>
                    </a:gs>
                    <a:gs pos="42000">
                      <a:schemeClr val="tx2"/>
                    </a:gs>
                  </a:gsLst>
                  <a:lin ang="5400000" scaled="0"/>
                </a:gradFill>
              </a:defRPr>
            </a:lvl1pPr>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87244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3" y="1209973"/>
            <a:ext cx="10055529" cy="2751698"/>
          </a:xfrm>
          <a:noFill/>
        </p:spPr>
        <p:txBody>
          <a:bodyPr tIns="91440" bIns="91440" anchor="t" anchorCtr="0"/>
          <a:lstStyle>
            <a:lvl1pPr>
              <a:defRPr sz="7198" spc="-100" baseline="0">
                <a:gradFill>
                  <a:gsLst>
                    <a:gs pos="5833">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05" y="3954461"/>
            <a:ext cx="10057117" cy="1829593"/>
          </a:xfrm>
          <a:noFill/>
        </p:spPr>
        <p:txBody>
          <a:bodyPr lIns="182880" tIns="146304" rIns="182880" bIns="146304">
            <a:noAutofit/>
          </a:bodyPr>
          <a:lstStyle>
            <a:lvl1pPr marL="0" indent="0">
              <a:spcBef>
                <a:spcPts val="0"/>
              </a:spcBef>
              <a:buNone/>
              <a:defRPr sz="3600" spc="0" baseline="0">
                <a:gradFill>
                  <a:gsLst>
                    <a:gs pos="5833">
                      <a:schemeClr val="tx1"/>
                    </a:gs>
                    <a:gs pos="18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515704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04" y="1212849"/>
            <a:ext cx="5485699" cy="2536079"/>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52" indent="0">
              <a:buNone/>
              <a:tabLst/>
              <a:defRPr sz="2000"/>
            </a:lvl3pPr>
            <a:lvl4pPr marL="460329" indent="0">
              <a:buNone/>
              <a:defRPr/>
            </a:lvl4pPr>
            <a:lvl5pPr marL="68573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4588" y="1212849"/>
            <a:ext cx="5485699" cy="2536079"/>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52" indent="0">
              <a:buNone/>
              <a:tabLst/>
              <a:defRPr sz="2000"/>
            </a:lvl3pPr>
            <a:lvl4pPr marL="460329" indent="0">
              <a:buNone/>
              <a:defRPr/>
            </a:lvl4pPr>
            <a:lvl5pPr marL="68573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48006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04" y="1212850"/>
            <a:ext cx="5485699" cy="2536079"/>
          </a:xfrm>
        </p:spPr>
        <p:txBody>
          <a:bodyPr wrap="square">
            <a:spAutoFit/>
          </a:bodyPr>
          <a:lstStyle>
            <a:lvl1pPr marL="0" indent="0">
              <a:spcBef>
                <a:spcPts val="1224"/>
              </a:spcBef>
              <a:buClr>
                <a:schemeClr val="tx1"/>
              </a:buClr>
              <a:buFont typeface="Wingdings" pitchFamily="2" charset="2"/>
              <a:buNone/>
              <a:defRPr sz="3600">
                <a:gradFill>
                  <a:gsLst>
                    <a:gs pos="5109">
                      <a:schemeClr val="tx2"/>
                    </a:gs>
                    <a:gs pos="25000">
                      <a:schemeClr val="tx2"/>
                    </a:gs>
                  </a:gsLst>
                  <a:lin ang="5400000" scaled="0"/>
                </a:gradFill>
              </a:defRPr>
            </a:lvl1pPr>
            <a:lvl2pPr marL="0" indent="0">
              <a:buNone/>
              <a:defRPr sz="2000"/>
            </a:lvl2pPr>
            <a:lvl3pPr marL="231752" indent="0">
              <a:buNone/>
              <a:tabLst/>
              <a:defRPr sz="2000"/>
            </a:lvl3pPr>
            <a:lvl4pPr marL="460329" indent="0">
              <a:buNone/>
              <a:defRPr/>
            </a:lvl4pPr>
            <a:lvl5pPr marL="68573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4588" y="1212850"/>
            <a:ext cx="5485699" cy="2536079"/>
          </a:xfrm>
        </p:spPr>
        <p:txBody>
          <a:bodyPr wrap="square">
            <a:spAutoFit/>
          </a:bodyPr>
          <a:lstStyle>
            <a:lvl1pPr marL="0" indent="0">
              <a:spcBef>
                <a:spcPts val="1224"/>
              </a:spcBef>
              <a:buClr>
                <a:schemeClr val="tx1"/>
              </a:buClr>
              <a:buFont typeface="Wingdings" pitchFamily="2" charset="2"/>
              <a:buNone/>
              <a:defRPr sz="3600">
                <a:gradFill>
                  <a:gsLst>
                    <a:gs pos="100000">
                      <a:schemeClr val="tx2"/>
                    </a:gs>
                    <a:gs pos="0">
                      <a:schemeClr val="tx2"/>
                    </a:gs>
                  </a:gsLst>
                  <a:lin ang="5400000" scaled="0"/>
                </a:gradFill>
              </a:defRPr>
            </a:lvl1pPr>
            <a:lvl2pPr marL="0" indent="0">
              <a:buNone/>
              <a:defRPr sz="2000"/>
            </a:lvl2pPr>
            <a:lvl3pPr marL="231752" indent="0">
              <a:buNone/>
              <a:tabLst/>
              <a:defRPr sz="2000"/>
            </a:lvl3pPr>
            <a:lvl4pPr marL="460329" indent="0">
              <a:buNone/>
              <a:defRPr/>
            </a:lvl4pPr>
            <a:lvl5pPr marL="68573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707345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04" y="1212850"/>
            <a:ext cx="5485699" cy="2603790"/>
          </a:xfrm>
        </p:spPr>
        <p:txBody>
          <a:bodyPr wrap="square">
            <a:spAutoFit/>
          </a:bodyPr>
          <a:lstStyle>
            <a:lvl1pPr marL="287309" indent="-287309">
              <a:spcBef>
                <a:spcPts val="1224"/>
              </a:spcBef>
              <a:buClr>
                <a:schemeClr val="tx1"/>
              </a:buClr>
              <a:buFont typeface="Wingdings" panose="05000000000000000000" pitchFamily="2" charset="2"/>
              <a:buChar char="§"/>
              <a:defRPr sz="3600"/>
            </a:lvl1pPr>
            <a:lvl2pPr marL="531113" indent="-233172">
              <a:defRPr sz="2400"/>
            </a:lvl2pPr>
            <a:lvl3pPr marL="699515" indent="-168402">
              <a:tabLst/>
              <a:defRPr sz="2000"/>
            </a:lvl3pPr>
            <a:lvl4pPr marL="880870" indent="-181356">
              <a:defRPr/>
            </a:lvl4pPr>
            <a:lvl5pPr marL="1049272" indent="-168402">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4588" y="1212850"/>
            <a:ext cx="5485699" cy="2603790"/>
          </a:xfrm>
        </p:spPr>
        <p:txBody>
          <a:bodyPr wrap="square">
            <a:spAutoFit/>
          </a:bodyPr>
          <a:lstStyle>
            <a:lvl1pPr marL="287309" indent="-287309">
              <a:spcBef>
                <a:spcPts val="1224"/>
              </a:spcBef>
              <a:buClr>
                <a:schemeClr val="tx1"/>
              </a:buClr>
              <a:buFont typeface="Wingdings" panose="05000000000000000000" pitchFamily="2" charset="2"/>
              <a:buChar char="§"/>
              <a:defRPr sz="3600"/>
            </a:lvl1pPr>
            <a:lvl2pPr marL="531113" indent="-233172">
              <a:defRPr sz="2400"/>
            </a:lvl2pPr>
            <a:lvl3pPr marL="699515" indent="-168402">
              <a:tabLst/>
              <a:defRPr sz="2000"/>
            </a:lvl3pPr>
            <a:lvl4pPr marL="880870" indent="-181356">
              <a:defRPr/>
            </a:lvl4pPr>
            <a:lvl5pPr marL="1049272" indent="-168402">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06866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04" y="1212849"/>
            <a:ext cx="5485699" cy="2603790"/>
          </a:xfrm>
        </p:spPr>
        <p:txBody>
          <a:bodyPr wrap="square">
            <a:spAutoFit/>
          </a:bodyPr>
          <a:lstStyle>
            <a:lvl1pPr marL="287309" indent="-287309">
              <a:spcBef>
                <a:spcPts val="1224"/>
              </a:spcBef>
              <a:buClr>
                <a:schemeClr val="tx2"/>
              </a:buClr>
              <a:buFont typeface="Wingdings" panose="05000000000000000000" pitchFamily="2" charset="2"/>
              <a:buChar char="§"/>
              <a:defRPr sz="3600">
                <a:gradFill>
                  <a:gsLst>
                    <a:gs pos="5109">
                      <a:schemeClr val="tx2"/>
                    </a:gs>
                    <a:gs pos="100000">
                      <a:schemeClr val="tx2"/>
                    </a:gs>
                  </a:gsLst>
                  <a:lin ang="5400000" scaled="0"/>
                </a:gradFill>
              </a:defRPr>
            </a:lvl1pPr>
            <a:lvl2pPr marL="531113" indent="-233172">
              <a:defRPr sz="2400"/>
            </a:lvl2pPr>
            <a:lvl3pPr marL="699515" indent="-168402">
              <a:tabLst/>
              <a:defRPr sz="2000"/>
            </a:lvl3pPr>
            <a:lvl4pPr marL="880870" indent="-181356">
              <a:defRPr/>
            </a:lvl4pPr>
            <a:lvl5pPr marL="1049272" indent="-168402">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4588" y="1212849"/>
            <a:ext cx="5485699" cy="2603790"/>
          </a:xfrm>
        </p:spPr>
        <p:txBody>
          <a:bodyPr wrap="square">
            <a:spAutoFit/>
          </a:bodyPr>
          <a:lstStyle>
            <a:lvl1pPr marL="287309" indent="-287309">
              <a:spcBef>
                <a:spcPts val="1224"/>
              </a:spcBef>
              <a:buClr>
                <a:schemeClr val="tx2"/>
              </a:buClr>
              <a:buFont typeface="Wingdings" panose="05000000000000000000" pitchFamily="2" charset="2"/>
              <a:buChar char="§"/>
              <a:defRPr sz="3600">
                <a:gradFill>
                  <a:gsLst>
                    <a:gs pos="5109">
                      <a:schemeClr val="tx2"/>
                    </a:gs>
                    <a:gs pos="100000">
                      <a:schemeClr val="tx2"/>
                    </a:gs>
                  </a:gsLst>
                  <a:lin ang="5400000" scaled="0"/>
                </a:gradFill>
              </a:defRPr>
            </a:lvl1pPr>
            <a:lvl2pPr marL="531113" indent="-233172">
              <a:defRPr sz="2400"/>
            </a:lvl2pPr>
            <a:lvl3pPr marL="699515" indent="-168402">
              <a:tabLst/>
              <a:defRPr sz="2000"/>
            </a:lvl3pPr>
            <a:lvl4pPr marL="880870" indent="-181356">
              <a:defRPr/>
            </a:lvl4pPr>
            <a:lvl5pPr marL="1049272" indent="-168402">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965842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189397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82540" y="1211264"/>
            <a:ext cx="11888047" cy="917575"/>
          </a:xfrm>
        </p:spPr>
        <p:txBody>
          <a:bodyPr/>
          <a:lstStyle>
            <a:lvl1pPr>
              <a:defRPr sz="7199" baseline="0"/>
            </a:lvl1pPr>
          </a:lstStyle>
          <a:p>
            <a:r>
              <a:rPr lang="en-US"/>
              <a:t>Click to edit Master title style</a:t>
            </a:r>
            <a:endParaRPr lang="en-US" dirty="0"/>
          </a:p>
        </p:txBody>
      </p:sp>
    </p:spTree>
    <p:extLst>
      <p:ext uri="{BB962C8B-B14F-4D97-AF65-F5344CB8AC3E}">
        <p14:creationId xmlns:p14="http://schemas.microsoft.com/office/powerpoint/2010/main" val="682462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112956" y="2125663"/>
            <a:ext cx="8218764" cy="1828800"/>
          </a:xfrm>
        </p:spPr>
        <p:txBody>
          <a:bodyPr/>
          <a:lstStyle>
            <a:lvl1pPr>
              <a:defRPr sz="5999" baseline="0"/>
            </a:lvl1pPr>
          </a:lstStyle>
          <a:p>
            <a:r>
              <a:rPr lang="en-US"/>
              <a:t>Click to edit Master title style</a:t>
            </a:r>
            <a:endParaRPr lang="en-US" dirty="0"/>
          </a:p>
        </p:txBody>
      </p:sp>
    </p:spTree>
    <p:extLst>
      <p:ext uri="{BB962C8B-B14F-4D97-AF65-F5344CB8AC3E}">
        <p14:creationId xmlns:p14="http://schemas.microsoft.com/office/powerpoint/2010/main" val="3714047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preserve="1" userDrawn="1">
  <p:cSld name="Fact Layout_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2956" y="2125663"/>
            <a:ext cx="8218764" cy="1828800"/>
          </a:xfrm>
        </p:spPr>
        <p:txBody>
          <a:bodyPr/>
          <a:lstStyle>
            <a:lvl1pPr>
              <a:defRPr sz="5999" baseline="0"/>
            </a:lvl1pPr>
          </a:lstStyle>
          <a:p>
            <a:r>
              <a:rPr lang="en-US"/>
              <a:t>Click to edit Master title style</a:t>
            </a:r>
            <a:endParaRPr lang="en-US" dirty="0"/>
          </a:p>
        </p:txBody>
      </p:sp>
    </p:spTree>
    <p:extLst>
      <p:ext uri="{BB962C8B-B14F-4D97-AF65-F5344CB8AC3E}">
        <p14:creationId xmlns:p14="http://schemas.microsoft.com/office/powerpoint/2010/main" val="1997851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8887" y="1201807"/>
            <a:ext cx="10057115" cy="917575"/>
          </a:xfrm>
        </p:spPr>
        <p:txBody>
          <a:bodyPr/>
          <a:lstStyle>
            <a:lvl1pPr marL="233340" indent="-233340">
              <a:defRPr sz="5999"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760303" y="5126038"/>
            <a:ext cx="5485700" cy="1071062"/>
          </a:xfrm>
        </p:spPr>
        <p:txBody>
          <a:bodyPr/>
          <a:lstStyle>
            <a:lvl1pPr marL="0" indent="0">
              <a:spcBef>
                <a:spcPts val="0"/>
              </a:spcBef>
              <a:buNone/>
              <a:defRPr sz="3200" baseline="0">
                <a:latin typeface="+mj-lt"/>
              </a:defRPr>
            </a:lvl1pPr>
          </a:lstStyle>
          <a:p>
            <a:pPr lvl="0"/>
            <a:r>
              <a:rPr lang="en-US" dirty="0"/>
              <a:t>Author Name</a:t>
            </a:r>
          </a:p>
          <a:p>
            <a:pPr lvl="0"/>
            <a:r>
              <a:rPr lang="en-US" dirty="0"/>
              <a:t>Title</a:t>
            </a:r>
          </a:p>
        </p:txBody>
      </p:sp>
    </p:spTree>
    <p:extLst>
      <p:ext uri="{BB962C8B-B14F-4D97-AF65-F5344CB8AC3E}">
        <p14:creationId xmlns:p14="http://schemas.microsoft.com/office/powerpoint/2010/main" val="2674703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Quote Layout_Accent Color 1">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8887" y="2125664"/>
            <a:ext cx="10057115" cy="917575"/>
          </a:xfrm>
        </p:spPr>
        <p:txBody>
          <a:bodyPr/>
          <a:lstStyle>
            <a:lvl1pPr marL="282547" indent="-282547">
              <a:tabLst>
                <a:tab pos="282547" algn="l"/>
              </a:tabLst>
              <a:defRPr sz="5999"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760303" y="4868847"/>
            <a:ext cx="5485700" cy="1071062"/>
          </a:xfrm>
        </p:spPr>
        <p:txBody>
          <a:bodyPr/>
          <a:lstStyle>
            <a:lvl1pPr marL="0" indent="0">
              <a:spcBef>
                <a:spcPts val="0"/>
              </a:spcBef>
              <a:buNone/>
              <a:defRPr sz="3200"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16962449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3" y="1209973"/>
            <a:ext cx="10055529" cy="2751698"/>
          </a:xfrm>
          <a:noFill/>
        </p:spPr>
        <p:txBody>
          <a:bodyPr tIns="91440" bIns="91440" anchor="t" anchorCtr="0"/>
          <a:lstStyle>
            <a:lvl1pPr>
              <a:defRPr sz="7198" spc="-100" baseline="0">
                <a:gradFill>
                  <a:gsLst>
                    <a:gs pos="5833">
                      <a:schemeClr val="tx1"/>
                    </a:gs>
                    <a:gs pos="18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176813667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82540" y="2430463"/>
            <a:ext cx="11885683" cy="932563"/>
          </a:xfrm>
        </p:spPr>
        <p:txBody>
          <a:bodyPr/>
          <a:lstStyle>
            <a:lvl1pPr marL="0" indent="0">
              <a:buNone/>
              <a:defRPr sz="5399">
                <a:gradFill>
                  <a:gsLst>
                    <a:gs pos="3333">
                      <a:schemeClr val="tx1"/>
                    </a:gs>
                    <a:gs pos="39000">
                      <a:schemeClr val="tx1"/>
                    </a:gs>
                  </a:gsLst>
                  <a:lin ang="5400000" scaled="0"/>
                </a:gradFill>
              </a:defRPr>
            </a:lvl1pPr>
            <a:lvl2pPr marL="0" indent="0">
              <a:buFontTx/>
              <a:buNone/>
              <a:defRPr sz="2000"/>
            </a:lvl2pPr>
            <a:lvl3pPr marL="228577" indent="0">
              <a:buNone/>
              <a:defRPr/>
            </a:lvl3pPr>
            <a:lvl4pPr marL="457154" indent="0">
              <a:buNone/>
              <a:defRPr/>
            </a:lvl4pPr>
            <a:lvl5pPr marL="685731" indent="0">
              <a:buNone/>
              <a:defRPr/>
            </a:lvl5pPr>
          </a:lstStyle>
          <a:p>
            <a:pPr lvl="0"/>
            <a:r>
              <a:rPr lang="en-US"/>
              <a:t>Click to edit Master text styles</a:t>
            </a:r>
          </a:p>
        </p:txBody>
      </p:sp>
      <p:sp>
        <p:nvSpPr>
          <p:cNvPr id="4" name="Title 1"/>
          <p:cNvSpPr>
            <a:spLocks noGrp="1"/>
          </p:cNvSpPr>
          <p:nvPr>
            <p:ph type="title"/>
          </p:nvPr>
        </p:nvSpPr>
        <p:spPr>
          <a:xfrm>
            <a:off x="282540" y="1211264"/>
            <a:ext cx="11888047" cy="917575"/>
          </a:xfrm>
        </p:spPr>
        <p:txBody>
          <a:bodyPr/>
          <a:lstStyle>
            <a:lvl1pPr>
              <a:defRPr sz="7199" baseline="0">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5085876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4" y="1241427"/>
            <a:ext cx="5485699" cy="1798637"/>
          </a:xfrm>
        </p:spPr>
        <p:txBody>
          <a:bodyPr/>
          <a:lstStyle>
            <a:lvl1pPr>
              <a:defRPr sz="659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031" y="1"/>
            <a:ext cx="6215857"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407240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50-50 Lef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674588" y="1241427"/>
            <a:ext cx="5485699" cy="917575"/>
          </a:xfrm>
        </p:spPr>
        <p:txBody>
          <a:bodyPr/>
          <a:lstStyle>
            <a:lvl1pPr>
              <a:defRPr sz="6599"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4" name="Picture Placeholder 4"/>
          <p:cNvSpPr>
            <a:spLocks noGrp="1"/>
          </p:cNvSpPr>
          <p:nvPr>
            <p:ph type="pic" sz="quarter" idx="10"/>
          </p:nvPr>
        </p:nvSpPr>
        <p:spPr bwMode="ltGray">
          <a:xfrm>
            <a:off x="0" y="0"/>
            <a:ext cx="6215857" cy="6988560"/>
          </a:xfrm>
          <a:blipFill>
            <a:blip r:embed="rId2"/>
            <a:stretch>
              <a:fillRect/>
            </a:stretch>
          </a:blipFill>
        </p:spPr>
        <p:txBody>
          <a:bodyPr tIns="548640" anchor="ctr" anchorCtr="0">
            <a:noAutofit/>
          </a:bodyPr>
          <a:lstStyle>
            <a:lvl1pPr marL="0" indent="0" algn="ctr">
              <a:buNone/>
              <a:defRPr sz="1400" b="1">
                <a:gradFill>
                  <a:gsLst>
                    <a:gs pos="13139">
                      <a:srgbClr val="FFFFFF"/>
                    </a:gs>
                    <a:gs pos="38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2848535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459147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984647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707962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525682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4888"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3" tIns="46633" rIns="46633" bIns="46633" numCol="1" spcCol="0" rtlCol="0" fromWordArt="0" anchor="ctr" anchorCtr="0" forceAA="0" compatLnSpc="1">
            <a:prstTxWarp prst="textNoShape">
              <a:avLst/>
            </a:prstTxWarp>
            <a:noAutofit/>
          </a:bodyPr>
          <a:lstStyle/>
          <a:p>
            <a:pPr algn="ctr" defTabSz="932379" fontAlgn="base">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03" y="1216153"/>
            <a:ext cx="11885682" cy="2131353"/>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1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54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8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8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69936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03" y="1212850"/>
            <a:ext cx="11885683" cy="2443746"/>
          </a:xfrm>
          <a:prstGeom prst="rect">
            <a:avLst/>
          </a:prstGeom>
        </p:spPr>
        <p:txBody>
          <a:bodyPr/>
          <a:lstStyle>
            <a:lvl1pPr marL="290484" indent="-290484">
              <a:buClr>
                <a:schemeClr val="tx1"/>
              </a:buClr>
              <a:buSzPct val="90000"/>
              <a:buFont typeface="Wingdings" panose="05000000000000000000" pitchFamily="2" charset="2"/>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443" indent="-280960">
              <a:buClr>
                <a:schemeClr val="tx1"/>
              </a:buClr>
              <a:buSzPct val="90000"/>
              <a:buFont typeface="Wingdings" panose="05000000000000000000" pitchFamily="2" charset="2"/>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927" indent="-290484">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504" indent="-228577">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081" indent="-228577">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4889"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3987068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9.xml><?xml version="1.0" encoding="utf-8"?>
<p:sldLayout xmlns:a="http://schemas.openxmlformats.org/drawingml/2006/main" xmlns:r="http://schemas.openxmlformats.org/officeDocument/2006/relationships" xmlns:p="http://schemas.openxmlformats.org/presentationml/2006/main" userDrawn="1">
  <p:cSld name="Title &amp; Content Bulleted Text">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88" y="1589"/>
          <a:ext cx="1587" cy="1587"/>
        </p:xfrm>
        <a:graphic>
          <a:graphicData uri="http://schemas.openxmlformats.org/presentationml/2006/ole">
            <mc:AlternateContent xmlns:mc="http://schemas.openxmlformats.org/markup-compatibility/2006">
              <mc:Choice xmlns:v="urn:schemas-microsoft-com:vml" Requires="v">
                <p:oleObj spid="_x0000_s2073" name="think-cell Slide" r:id="rId4" imgW="6350000" imgH="6350000" progId="">
                  <p:embed/>
                </p:oleObj>
              </mc:Choice>
              <mc:Fallback>
                <p:oleObj name="think-cell Slide" r:id="rId4" imgW="6350000" imgH="6350000" progId="">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8" y="1589"/>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a:xfrm>
            <a:off x="274285" y="296899"/>
            <a:ext cx="11886001" cy="914365"/>
          </a:xfrm>
        </p:spPr>
        <p:txBody>
          <a:bodyPr/>
          <a:lstStyle>
            <a:lvl1pPr>
              <a:defRPr sz="5799">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03" y="1697063"/>
            <a:ext cx="10971400" cy="189898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49383648"/>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94773943"/>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3" y="2125666"/>
            <a:ext cx="11885683" cy="1831975"/>
          </a:xfrm>
          <a:noFill/>
        </p:spPr>
        <p:txBody>
          <a:bodyPr tIns="91440" bIns="91440" anchor="t" anchorCtr="0"/>
          <a:lstStyle>
            <a:lvl1pPr>
              <a:defRPr sz="87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442050631"/>
      </p:ext>
    </p:extLst>
  </p:cSld>
  <p:clrMapOvr>
    <a:masterClrMapping/>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4" y="2125664"/>
            <a:ext cx="11885684" cy="1181862"/>
          </a:xfrm>
          <a:noFill/>
        </p:spPr>
        <p:txBody>
          <a:bodyPr tIns="91440" bIns="91440" anchor="t" anchorCtr="0">
            <a:spAutoFit/>
          </a:bodyPr>
          <a:lstStyle>
            <a:lvl1pPr>
              <a:defRPr sz="7196"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50280951"/>
      </p:ext>
    </p:extLst>
  </p:cSld>
  <p:clrMapOvr>
    <a:masterClrMapping/>
  </p:clrMapOvr>
  <p:transition>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userDrawn="1">
  <p:cSld name="52pt Title + Subtitl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274607" y="1139825"/>
            <a:ext cx="11031717" cy="574675"/>
          </a:xfrm>
          <a:prstGeom prst="rect">
            <a:avLst/>
          </a:prstGeom>
        </p:spPr>
        <p:txBody>
          <a:bodyPr lIns="192024"/>
          <a:lstStyle>
            <a:lvl1pPr marL="0" indent="0">
              <a:buNone/>
              <a:defRPr lang="en-US" sz="2800" kern="1200" smtClean="0">
                <a:solidFill>
                  <a:schemeClr val="tx2"/>
                </a:solidFill>
                <a:latin typeface="+mj-lt"/>
                <a:ea typeface="+mn-ea"/>
                <a:cs typeface="+mn-cs"/>
              </a:defRPr>
            </a:lvl1pPr>
            <a:lvl2pPr marL="0" indent="0">
              <a:buNone/>
              <a:defRPr lang="en-US" sz="3170" kern="1200" smtClean="0">
                <a:solidFill>
                  <a:schemeClr val="bg1"/>
                </a:solidFill>
                <a:latin typeface="+mj-lt"/>
                <a:ea typeface="+mn-ea"/>
                <a:cs typeface="+mn-cs"/>
              </a:defRPr>
            </a:lvl2pPr>
            <a:lvl3pPr marL="0" indent="0">
              <a:buNone/>
              <a:defRPr lang="en-US" sz="3170" kern="1200" smtClean="0">
                <a:solidFill>
                  <a:schemeClr val="bg1"/>
                </a:solidFill>
                <a:latin typeface="+mj-lt"/>
                <a:ea typeface="+mn-ea"/>
                <a:cs typeface="+mn-cs"/>
              </a:defRPr>
            </a:lvl3pPr>
            <a:lvl4pPr marL="0" indent="0">
              <a:buNone/>
              <a:defRPr lang="en-US" sz="3170" kern="1200" smtClean="0">
                <a:solidFill>
                  <a:schemeClr val="bg1"/>
                </a:solidFill>
                <a:latin typeface="+mj-lt"/>
                <a:ea typeface="+mn-ea"/>
                <a:cs typeface="+mn-cs"/>
              </a:defRPr>
            </a:lvl4pPr>
            <a:lvl5pPr marL="0" indent="0">
              <a:buNone/>
              <a:defRPr lang="en-US" sz="3170" kern="1200">
                <a:solidFill>
                  <a:schemeClr val="bg1"/>
                </a:solidFill>
                <a:latin typeface="+mj-lt"/>
                <a:ea typeface="+mn-ea"/>
                <a:cs typeface="+mn-cs"/>
              </a:defRPr>
            </a:lvl5pPr>
          </a:lstStyle>
          <a:p>
            <a:pPr lvl="0"/>
            <a:r>
              <a:rPr lang="en-US"/>
              <a:t>Click to edit Master text styles</a:t>
            </a:r>
          </a:p>
        </p:txBody>
      </p:sp>
      <p:sp>
        <p:nvSpPr>
          <p:cNvPr id="7" name="Title 2"/>
          <p:cNvSpPr>
            <a:spLocks noGrp="1"/>
          </p:cNvSpPr>
          <p:nvPr>
            <p:ph type="title"/>
          </p:nvPr>
        </p:nvSpPr>
        <p:spPr>
          <a:xfrm>
            <a:off x="274285" y="292082"/>
            <a:ext cx="11885684" cy="946413"/>
          </a:xfrm>
          <a:prstGeom prst="rect">
            <a:avLst/>
          </a:prstGeom>
        </p:spPr>
        <p:txBody>
          <a:bodyPr/>
          <a:lstStyle>
            <a:lvl1pPr algn="l">
              <a:defRPr sz="5196">
                <a:solidFill>
                  <a:schemeClr val="tx2"/>
                </a:solidFill>
              </a:defRPr>
            </a:lvl1pPr>
          </a:lstStyle>
          <a:p>
            <a:r>
              <a:rPr lang="en-US" dirty="0"/>
              <a:t>Click to edit Master title style</a:t>
            </a:r>
          </a:p>
        </p:txBody>
      </p:sp>
      <p:sp>
        <p:nvSpPr>
          <p:cNvPr id="4" name="Footer Placeholder 2"/>
          <p:cNvSpPr>
            <a:spLocks noGrp="1"/>
          </p:cNvSpPr>
          <p:nvPr>
            <p:ph type="ftr" sz="quarter" idx="14"/>
          </p:nvPr>
        </p:nvSpPr>
        <p:spPr>
          <a:xfrm>
            <a:off x="274603" y="6689365"/>
            <a:ext cx="3936498" cy="137160"/>
          </a:xfrm>
          <a:prstGeom prst="rect">
            <a:avLst/>
          </a:prstGeom>
        </p:spPr>
        <p:txBody>
          <a:bodyPr/>
          <a:lstStyle>
            <a:lvl1pPr fontAlgn="base">
              <a:spcBef>
                <a:spcPct val="0"/>
              </a:spcBef>
              <a:spcAft>
                <a:spcPct val="0"/>
              </a:spcAft>
              <a:defRPr dirty="0" smtClean="0">
                <a:solidFill>
                  <a:srgbClr val="505050"/>
                </a:solidFill>
              </a:defRPr>
            </a:lvl1pPr>
          </a:lstStyle>
          <a:p>
            <a:pPr defTabSz="932418">
              <a:defRPr/>
            </a:pPr>
            <a:r>
              <a:rPr lang="en-US"/>
              <a:t>Microsoft Confidential</a:t>
            </a:r>
          </a:p>
        </p:txBody>
      </p:sp>
      <p:sp>
        <p:nvSpPr>
          <p:cNvPr id="5" name="Slide Number Placeholder 3"/>
          <p:cNvSpPr>
            <a:spLocks noGrp="1"/>
          </p:cNvSpPr>
          <p:nvPr>
            <p:ph type="sldNum" sz="quarter" idx="15"/>
          </p:nvPr>
        </p:nvSpPr>
        <p:spPr>
          <a:xfrm>
            <a:off x="11593621" y="6689365"/>
            <a:ext cx="566665" cy="137160"/>
          </a:xfrm>
          <a:prstGeom prst="rect">
            <a:avLst/>
          </a:prstGeom>
        </p:spPr>
        <p:txBody>
          <a:bodyPr/>
          <a:lstStyle>
            <a:lvl1pPr defTabSz="931147" fontAlgn="base">
              <a:spcBef>
                <a:spcPct val="0"/>
              </a:spcBef>
              <a:spcAft>
                <a:spcPct val="0"/>
              </a:spcAft>
              <a:defRPr smtClean="0">
                <a:solidFill>
                  <a:srgbClr val="505050"/>
                </a:solidFill>
              </a:defRPr>
            </a:lvl1pPr>
          </a:lstStyle>
          <a:p>
            <a:pPr>
              <a:defRPr/>
            </a:pPr>
            <a:fld id="{56442AAA-6A77-5942-BCC4-0CCA4B0626F8}" type="slidenum">
              <a:rPr/>
              <a:pPr>
                <a:defRPr/>
              </a:pPr>
              <a:t>‹#›</a:t>
            </a:fld>
            <a:endParaRPr dirty="0"/>
          </a:p>
        </p:txBody>
      </p:sp>
    </p:spTree>
    <p:extLst>
      <p:ext uri="{BB962C8B-B14F-4D97-AF65-F5344CB8AC3E}">
        <p14:creationId xmlns:p14="http://schemas.microsoft.com/office/powerpoint/2010/main" val="1458416730"/>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userDrawn="1">
  <p:cSld name="3_Title Only white backgroun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16958040"/>
      </p:ext>
    </p:extLst>
  </p:cSld>
  <p:clrMapOvr>
    <a:masterClrMapping/>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grpSp>
        <p:nvGrpSpPr>
          <p:cNvPr id="3" name="Group 2"/>
          <p:cNvGrpSpPr/>
          <p:nvPr userDrawn="1"/>
        </p:nvGrpSpPr>
        <p:grpSpPr>
          <a:xfrm>
            <a:off x="0" y="6457995"/>
            <a:ext cx="12434253" cy="536530"/>
            <a:chOff x="0" y="6457995"/>
            <a:chExt cx="12435840" cy="536530"/>
          </a:xfrm>
        </p:grpSpPr>
        <p:pic>
          <p:nvPicPr>
            <p:cNvPr id="5" name="Picture 4"/>
            <p:cNvPicPr>
              <a:picLocks noChangeAspect="1"/>
            </p:cNvPicPr>
            <p:nvPr userDrawn="1"/>
          </p:nvPicPr>
          <p:blipFill rotWithShape="1">
            <a:blip r:embed="rId2"/>
            <a:srcRect l="281" t="57166" b="11268"/>
            <a:stretch/>
          </p:blipFill>
          <p:spPr>
            <a:xfrm>
              <a:off x="0" y="6457995"/>
              <a:ext cx="12435840" cy="536530"/>
            </a:xfrm>
            <a:prstGeom prst="rect">
              <a:avLst/>
            </a:prstGeom>
          </p:spPr>
        </p:pic>
        <p:pic>
          <p:nvPicPr>
            <p:cNvPr id="4" name="Picture 3"/>
            <p:cNvPicPr>
              <a:picLocks noChangeAspect="1"/>
            </p:cNvPicPr>
            <p:nvPr userDrawn="1"/>
          </p:nvPicPr>
          <p:blipFill>
            <a:blip r:embed="rId3">
              <a:biLevel thresh="25000"/>
            </a:blip>
            <a:stretch>
              <a:fillRect/>
            </a:stretch>
          </p:blipFill>
          <p:spPr>
            <a:xfrm>
              <a:off x="278514" y="6623074"/>
              <a:ext cx="936609" cy="206372"/>
            </a:xfrm>
            <a:prstGeom prst="rect">
              <a:avLst/>
            </a:prstGeom>
          </p:spPr>
        </p:pic>
      </p:grpSp>
    </p:spTree>
    <p:extLst>
      <p:ext uri="{BB962C8B-B14F-4D97-AF65-F5344CB8AC3E}">
        <p14:creationId xmlns:p14="http://schemas.microsoft.com/office/powerpoint/2010/main" val="634542604"/>
      </p:ext>
    </p:extLst>
  </p:cSld>
  <p:clrMapOvr>
    <a:masterClrMapping/>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p:cSld name="Title Only stag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D0DDC16-BBB9-486F-A6F2-9C2AED9A5532}"/>
              </a:ext>
            </a:extLst>
          </p:cNvPr>
          <p:cNvSpPr/>
          <p:nvPr userDrawn="1"/>
        </p:nvSpPr>
        <p:spPr>
          <a:xfrm>
            <a:off x="-1" y="-7937"/>
            <a:ext cx="6217444" cy="7002463"/>
          </a:xfrm>
          <a:prstGeom prst="rect">
            <a:avLst/>
          </a:prstGeom>
          <a:solidFill>
            <a:schemeClr val="tx2">
              <a:alpha val="7000"/>
            </a:schemeClr>
          </a:solidFill>
          <a:ln w="12700" cap="flat" cmpd="sng" algn="ctr">
            <a:noFill/>
            <a:prstDash val="solid"/>
            <a:miter lim="800000"/>
          </a:ln>
          <a:effectLst/>
        </p:spPr>
        <p:txBody>
          <a:bodyPr rtlCol="0" anchor="ctr"/>
          <a:lstStyle/>
          <a:p>
            <a:pPr algn="ctr" defTabSz="932418">
              <a:defRPr/>
            </a:pPr>
            <a:endParaRPr lang="en-US" sz="1836" kern="0">
              <a:solidFill>
                <a:prstClr val="white"/>
              </a:solidFill>
              <a:latin typeface="Segoe UI"/>
            </a:endParaRPr>
          </a:p>
        </p:txBody>
      </p:sp>
      <p:sp>
        <p:nvSpPr>
          <p:cNvPr id="2" name="Title 1"/>
          <p:cNvSpPr>
            <a:spLocks noGrp="1"/>
          </p:cNvSpPr>
          <p:nvPr>
            <p:ph type="title"/>
          </p:nvPr>
        </p:nvSpPr>
        <p:spPr>
          <a:xfrm>
            <a:off x="274604" y="295277"/>
            <a:ext cx="5714269" cy="917575"/>
          </a:xfrm>
        </p:spPr>
        <p:txBody>
          <a:bodyPr/>
          <a:lstStyle>
            <a:lvl1pPr>
              <a:defRPr>
                <a:solidFill>
                  <a:schemeClr val="tx2"/>
                </a:solidFill>
              </a:defRPr>
            </a:lvl1pPr>
          </a:lstStyle>
          <a:p>
            <a:r>
              <a:rPr lang="en-US"/>
              <a:t>Click to edit Master title style</a:t>
            </a:r>
          </a:p>
        </p:txBody>
      </p:sp>
    </p:spTree>
    <p:extLst>
      <p:ext uri="{BB962C8B-B14F-4D97-AF65-F5344CB8AC3E}">
        <p14:creationId xmlns:p14="http://schemas.microsoft.com/office/powerpoint/2010/main" val="3228960740"/>
      </p:ext>
    </p:extLst>
  </p:cSld>
  <p:clrMapOvr>
    <a:masterClrMapping/>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userDrawn="1">
  <p:cSld name="1_Title &amp; Non-bulleted text White Backgroun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488">
                <a:solidFill>
                  <a:schemeClr val="bg1"/>
                </a:solidFill>
              </a:defRPr>
            </a:lvl1pPr>
          </a:lstStyle>
          <a:p>
            <a:r>
              <a:rPr lang="en-US" dirty="0"/>
              <a:t>Click to edit Master title style</a:t>
            </a:r>
          </a:p>
        </p:txBody>
      </p:sp>
      <p:sp>
        <p:nvSpPr>
          <p:cNvPr id="6" name="Text Placeholder 5"/>
          <p:cNvSpPr>
            <a:spLocks noGrp="1"/>
          </p:cNvSpPr>
          <p:nvPr>
            <p:ph type="body" sz="quarter" idx="10"/>
          </p:nvPr>
        </p:nvSpPr>
        <p:spPr>
          <a:xfrm>
            <a:off x="274604" y="1212852"/>
            <a:ext cx="11885684" cy="1927761"/>
          </a:xfrm>
        </p:spPr>
        <p:txBody>
          <a:bodyPr/>
          <a:lstStyle>
            <a:lvl1pPr marL="0" indent="0">
              <a:buNone/>
              <a:defRPr sz="3672">
                <a:solidFill>
                  <a:schemeClr val="bg1"/>
                </a:solidFill>
              </a:defRPr>
            </a:lvl1pPr>
            <a:lvl2pPr marL="0" indent="0">
              <a:buFontTx/>
              <a:buNone/>
              <a:defRPr sz="1836">
                <a:solidFill>
                  <a:schemeClr val="bg1"/>
                </a:solidFill>
              </a:defRPr>
            </a:lvl2pPr>
            <a:lvl3pPr marL="228513" indent="0">
              <a:buNone/>
              <a:defRPr sz="1836">
                <a:solidFill>
                  <a:schemeClr val="bg1"/>
                </a:solidFill>
              </a:defRPr>
            </a:lvl3pPr>
            <a:lvl4pPr marL="457024" indent="0">
              <a:buNone/>
              <a:defRPr sz="1632">
                <a:solidFill>
                  <a:schemeClr val="bg1"/>
                </a:solidFill>
              </a:defRPr>
            </a:lvl4pPr>
            <a:lvl5pPr marL="685537" indent="0">
              <a:buNone/>
              <a:defRPr sz="1632">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5074268"/>
      </p:ext>
    </p:extLst>
  </p:cSld>
  <p:clrMapOvr>
    <a:masterClrMapping/>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Walkin No tile">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0" y="3"/>
            <a:ext cx="12433117" cy="6994521"/>
          </a:xfrm>
          <a:prstGeom prst="rect">
            <a:avLst/>
          </a:prstGeom>
        </p:spPr>
      </p:pic>
      <p:sp>
        <p:nvSpPr>
          <p:cNvPr id="2" name="Rectangle 1"/>
          <p:cNvSpPr/>
          <p:nvPr userDrawn="1"/>
        </p:nvSpPr>
        <p:spPr bwMode="auto">
          <a:xfrm>
            <a:off x="274603" y="2119164"/>
            <a:ext cx="6399983"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marL="0" marR="0" lvl="0" indent="0" algn="ctr" defTabSz="932379"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9" name="Title 1"/>
          <p:cNvSpPr>
            <a:spLocks noGrp="1"/>
          </p:cNvSpPr>
          <p:nvPr>
            <p:ph type="title" hasCustomPrompt="1"/>
          </p:nvPr>
        </p:nvSpPr>
        <p:spPr bwMode="auto">
          <a:xfrm>
            <a:off x="274603" y="2146652"/>
            <a:ext cx="6401571" cy="892840"/>
          </a:xfrm>
          <a:noFill/>
        </p:spPr>
        <p:txBody>
          <a:bodyPr lIns="146304" tIns="91440" rIns="146304" bIns="91440" anchor="t" anchorCtr="0"/>
          <a:lstStyle>
            <a:lvl1pPr>
              <a:defRPr sz="5399" spc="-100" baseline="0">
                <a:gradFill>
                  <a:gsLst>
                    <a:gs pos="84066">
                      <a:srgbClr val="000000"/>
                    </a:gs>
                    <a:gs pos="57576">
                      <a:srgbClr val="000000"/>
                    </a:gs>
                  </a:gsLst>
                  <a:lin ang="5400000" scaled="0"/>
                </a:gradFill>
              </a:defRPr>
            </a:lvl1pPr>
          </a:lstStyle>
          <a:p>
            <a:r>
              <a:rPr lang="en-US" dirty="0"/>
              <a:t>Event name here</a:t>
            </a:r>
          </a:p>
        </p:txBody>
      </p:sp>
      <p:sp>
        <p:nvSpPr>
          <p:cNvPr id="3" name="Text Placeholder 2"/>
          <p:cNvSpPr>
            <a:spLocks noGrp="1"/>
          </p:cNvSpPr>
          <p:nvPr>
            <p:ph type="body" sz="quarter" idx="14" hasCustomPrompt="1"/>
          </p:nvPr>
        </p:nvSpPr>
        <p:spPr bwMode="auto">
          <a:xfrm>
            <a:off x="274603" y="3066979"/>
            <a:ext cx="6401571" cy="1710429"/>
          </a:xfrm>
        </p:spPr>
        <p:txBody>
          <a:bodyPr tIns="109728" bIns="109728">
            <a:noAutofit/>
          </a:bodyPr>
          <a:lstStyle>
            <a:lvl1pPr marL="0" indent="0">
              <a:spcBef>
                <a:spcPts val="0"/>
              </a:spcBef>
              <a:buNone/>
              <a:defRPr sz="2400" baseline="0">
                <a:gradFill>
                  <a:gsLst>
                    <a:gs pos="84066">
                      <a:srgbClr val="000000"/>
                    </a:gs>
                    <a:gs pos="57576">
                      <a:srgbClr val="000000"/>
                    </a:gs>
                  </a:gsLst>
                  <a:lin ang="5400000" scaled="0"/>
                </a:gradFill>
                <a:latin typeface="+mn-lt"/>
              </a:defRPr>
            </a:lvl1pPr>
          </a:lstStyle>
          <a:p>
            <a:pPr lvl="0"/>
            <a:r>
              <a:rPr lang="en-US" dirty="0"/>
              <a:t>City | Date</a:t>
            </a:r>
          </a:p>
        </p:txBody>
      </p:sp>
      <p:pic>
        <p:nvPicPr>
          <p:cNvPr id="8" name="Picture 7"/>
          <p:cNvPicPr>
            <a:picLocks noChangeAspect="1"/>
          </p:cNvPicPr>
          <p:nvPr userDrawn="1"/>
        </p:nvPicPr>
        <p:blipFill>
          <a:blip r:embed="rId3"/>
          <a:stretch>
            <a:fillRect/>
          </a:stretch>
        </p:blipFill>
        <p:spPr>
          <a:xfrm>
            <a:off x="457521" y="6243237"/>
            <a:ext cx="1279997" cy="274492"/>
          </a:xfrm>
          <a:prstGeom prst="rect">
            <a:avLst/>
          </a:prstGeom>
        </p:spPr>
      </p:pic>
    </p:spTree>
    <p:extLst>
      <p:ext uri="{BB962C8B-B14F-4D97-AF65-F5344CB8AC3E}">
        <p14:creationId xmlns:p14="http://schemas.microsoft.com/office/powerpoint/2010/main" val="3450921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0" y="3"/>
            <a:ext cx="12433117" cy="6994521"/>
          </a:xfrm>
          <a:prstGeom prst="rect">
            <a:avLst/>
          </a:prstGeom>
        </p:spPr>
      </p:pic>
      <p:sp>
        <p:nvSpPr>
          <p:cNvPr id="2" name="Rectangle 1"/>
          <p:cNvSpPr/>
          <p:nvPr userDrawn="1"/>
        </p:nvSpPr>
        <p:spPr bwMode="auto">
          <a:xfrm>
            <a:off x="274603" y="2119164"/>
            <a:ext cx="6399983" cy="274970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marL="0" marR="0" lvl="0" indent="0" algn="ctr" defTabSz="932379"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9" name="Title 1"/>
          <p:cNvSpPr>
            <a:spLocks noGrp="1"/>
          </p:cNvSpPr>
          <p:nvPr>
            <p:ph type="title" hasCustomPrompt="1"/>
          </p:nvPr>
        </p:nvSpPr>
        <p:spPr bwMode="auto">
          <a:xfrm>
            <a:off x="274667" y="2119178"/>
            <a:ext cx="6401571" cy="2018156"/>
          </a:xfrm>
          <a:noFill/>
        </p:spPr>
        <p:txBody>
          <a:bodyPr lIns="146304" tIns="91440" rIns="146304" bIns="91440" anchor="t" anchorCtr="0"/>
          <a:lstStyle>
            <a:lvl1pPr>
              <a:defRPr sz="5399" spc="-100" baseline="0">
                <a:gradFill>
                  <a:gsLst>
                    <a:gs pos="57576">
                      <a:srgbClr val="FFFFFF"/>
                    </a:gs>
                    <a:gs pos="35000">
                      <a:srgbClr val="FFFFFF"/>
                    </a:gs>
                  </a:gsLst>
                  <a:lin ang="5400000" scaled="0"/>
                </a:gradFill>
              </a:defRPr>
            </a:lvl1pPr>
          </a:lstStyle>
          <a:p>
            <a:r>
              <a:rPr lang="en-US" dirty="0"/>
              <a:t>Event name here</a:t>
            </a:r>
          </a:p>
        </p:txBody>
      </p:sp>
      <p:sp>
        <p:nvSpPr>
          <p:cNvPr id="3" name="Text Placeholder 2"/>
          <p:cNvSpPr>
            <a:spLocks noGrp="1"/>
          </p:cNvSpPr>
          <p:nvPr>
            <p:ph type="body" sz="quarter" idx="14" hasCustomPrompt="1"/>
          </p:nvPr>
        </p:nvSpPr>
        <p:spPr bwMode="auto">
          <a:xfrm>
            <a:off x="273015" y="4137335"/>
            <a:ext cx="6401571" cy="731528"/>
          </a:xfrm>
        </p:spPr>
        <p:txBody>
          <a:bodyPr tIns="109728" bIns="109728">
            <a:noAutofit/>
          </a:bodyPr>
          <a:lstStyle>
            <a:lvl1pPr marL="0" indent="0">
              <a:spcBef>
                <a:spcPts val="0"/>
              </a:spcBef>
              <a:buNone/>
              <a:defRPr sz="2400">
                <a:gradFill>
                  <a:gsLst>
                    <a:gs pos="57576">
                      <a:srgbClr val="FFFFFF"/>
                    </a:gs>
                    <a:gs pos="35000">
                      <a:srgbClr val="FFFFFF"/>
                    </a:gs>
                  </a:gsLst>
                  <a:lin ang="5400000" scaled="0"/>
                </a:gradFill>
                <a:latin typeface="+mn-lt"/>
              </a:defRPr>
            </a:lvl1pPr>
          </a:lstStyle>
          <a:p>
            <a:pPr lvl="0"/>
            <a:r>
              <a:rPr lang="en-US" dirty="0"/>
              <a:t>City | Date</a:t>
            </a:r>
          </a:p>
        </p:txBody>
      </p:sp>
      <p:pic>
        <p:nvPicPr>
          <p:cNvPr id="8" name="Picture 7"/>
          <p:cNvPicPr>
            <a:picLocks noChangeAspect="1"/>
          </p:cNvPicPr>
          <p:nvPr userDrawn="1"/>
        </p:nvPicPr>
        <p:blipFill>
          <a:blip r:embed="rId3"/>
          <a:stretch>
            <a:fillRect/>
          </a:stretch>
        </p:blipFill>
        <p:spPr>
          <a:xfrm>
            <a:off x="457521" y="6243237"/>
            <a:ext cx="1279997" cy="274492"/>
          </a:xfrm>
          <a:prstGeom prst="rect">
            <a:avLst/>
          </a:prstGeom>
        </p:spPr>
      </p:pic>
    </p:spTree>
    <p:extLst>
      <p:ext uri="{BB962C8B-B14F-4D97-AF65-F5344CB8AC3E}">
        <p14:creationId xmlns:p14="http://schemas.microsoft.com/office/powerpoint/2010/main" val="2506167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1_Title Slide Photo_Option">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srcRect l="478" t="-1" b="1518"/>
          <a:stretch/>
        </p:blipFill>
        <p:spPr>
          <a:xfrm>
            <a:off x="-7199" y="0"/>
            <a:ext cx="12434253" cy="5326062"/>
          </a:xfrm>
          <a:prstGeom prst="rect">
            <a:avLst/>
          </a:prstGeom>
        </p:spPr>
      </p:pic>
      <p:sp>
        <p:nvSpPr>
          <p:cNvPr id="2" name="Rectangle 1"/>
          <p:cNvSpPr/>
          <p:nvPr userDrawn="1"/>
        </p:nvSpPr>
        <p:spPr bwMode="auto">
          <a:xfrm>
            <a:off x="274603" y="2119164"/>
            <a:ext cx="6399983" cy="3664099"/>
          </a:xfrm>
          <a:prstGeom prst="rect">
            <a:avLst/>
          </a:prstGeom>
          <a:solidFill>
            <a:schemeClr val="tx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marL="0" marR="0" lvl="0" indent="0" algn="ctr" defTabSz="932379"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9" name="Title 1"/>
          <p:cNvSpPr>
            <a:spLocks noGrp="1"/>
          </p:cNvSpPr>
          <p:nvPr>
            <p:ph type="title" hasCustomPrompt="1"/>
          </p:nvPr>
        </p:nvSpPr>
        <p:spPr bwMode="auto">
          <a:xfrm>
            <a:off x="274667" y="2119178"/>
            <a:ext cx="6401571" cy="1828800"/>
          </a:xfrm>
          <a:noFill/>
        </p:spPr>
        <p:txBody>
          <a:bodyPr lIns="146304" tIns="91440" rIns="146304" bIns="91440" anchor="t" anchorCtr="0"/>
          <a:lstStyle>
            <a:lvl1pPr>
              <a:defRPr sz="5399"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15" y="3954463"/>
            <a:ext cx="6401571" cy="182880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pic>
        <p:nvPicPr>
          <p:cNvPr id="7" name="Picture 6"/>
          <p:cNvPicPr>
            <a:picLocks noChangeAspect="1"/>
          </p:cNvPicPr>
          <p:nvPr userDrawn="1"/>
        </p:nvPicPr>
        <p:blipFill>
          <a:blip r:embed="rId3"/>
          <a:stretch>
            <a:fillRect/>
          </a:stretch>
        </p:blipFill>
        <p:spPr>
          <a:xfrm>
            <a:off x="457521" y="6243237"/>
            <a:ext cx="1279997" cy="274492"/>
          </a:xfrm>
          <a:prstGeom prst="rect">
            <a:avLst/>
          </a:prstGeom>
        </p:spPr>
      </p:pic>
    </p:spTree>
    <p:extLst>
      <p:ext uri="{BB962C8B-B14F-4D97-AF65-F5344CB8AC3E}">
        <p14:creationId xmlns:p14="http://schemas.microsoft.com/office/powerpoint/2010/main" val="37099609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667" y="2125678"/>
            <a:ext cx="9142769" cy="1828786"/>
          </a:xfrm>
          <a:noFill/>
        </p:spPr>
        <p:txBody>
          <a:bodyPr lIns="146304" tIns="91440" rIns="146304" bIns="91440" anchor="t" anchorCtr="0"/>
          <a:lstStyle>
            <a:lvl1pPr>
              <a:defRPr sz="5399" spc="-100" baseline="0">
                <a:gradFill>
                  <a:gsLst>
                    <a:gs pos="100000">
                      <a:schemeClr val="tx2"/>
                    </a:gs>
                    <a:gs pos="0">
                      <a:schemeClr val="tx2"/>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666" y="3955787"/>
            <a:ext cx="7314204"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stretch>
            <a:fillRect/>
          </a:stretch>
        </p:blipFill>
        <p:spPr>
          <a:xfrm>
            <a:off x="457521" y="6243237"/>
            <a:ext cx="1279997" cy="274492"/>
          </a:xfrm>
          <a:prstGeom prst="rect">
            <a:avLst/>
          </a:prstGeom>
        </p:spPr>
      </p:pic>
    </p:spTree>
    <p:extLst>
      <p:ext uri="{BB962C8B-B14F-4D97-AF65-F5344CB8AC3E}">
        <p14:creationId xmlns:p14="http://schemas.microsoft.com/office/powerpoint/2010/main" val="172403605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03" y="1212850"/>
            <a:ext cx="11885683" cy="2443746"/>
          </a:xfrm>
          <a:prstGeom prst="rect">
            <a:avLst/>
          </a:prstGeom>
        </p:spPr>
        <p:txBody>
          <a:bodyPr/>
          <a:lstStyle>
            <a:lvl1pPr marL="290467" indent="-290467">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410" indent="-280944">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77" indent="-29046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41" indent="-228564">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004" indent="-228564">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4889"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39106482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03" y="1212850"/>
            <a:ext cx="11885683"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77" indent="0">
              <a:buNone/>
              <a:defRPr/>
            </a:lvl3pPr>
            <a:lvl4pPr marL="457154" indent="0">
              <a:buNone/>
              <a:defRPr/>
            </a:lvl4pPr>
            <a:lvl5pPr marL="68573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5747745"/>
      </p:ext>
    </p:extLst>
  </p:cSld>
  <p:clrMapOvr>
    <a:masterClrMapping/>
  </p:clrMapOvr>
  <p:transition>
    <p:fade/>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03" y="1212850"/>
            <a:ext cx="11885683"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77" indent="0">
              <a:buNone/>
              <a:defRPr/>
            </a:lvl3pPr>
            <a:lvl4pPr marL="457154" indent="0">
              <a:buNone/>
              <a:defRPr/>
            </a:lvl4pPr>
            <a:lvl5pPr marL="68573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40127987"/>
      </p:ext>
    </p:extLst>
  </p:cSld>
  <p:clrMapOvr>
    <a:masterClrMapping/>
  </p:clrMapOvr>
  <p:transition>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03" y="1212851"/>
            <a:ext cx="11885683" cy="2092881"/>
          </a:xfrm>
        </p:spPr>
        <p:txBody>
          <a:bodyPr>
            <a:spAutoFit/>
          </a:bodyPr>
          <a:lstStyle>
            <a:lvl1pPr>
              <a:defRPr sz="40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49292057"/>
      </p:ext>
    </p:extLst>
  </p:cSld>
  <p:clrMapOvr>
    <a:masterClrMapping/>
  </p:clrMapOvr>
  <p:transition>
    <p:fade/>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03" y="1212851"/>
            <a:ext cx="11885683" cy="2092881"/>
          </a:xfrm>
        </p:spPr>
        <p:txBody>
          <a:bodyPr>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12862144"/>
      </p:ext>
    </p:extLst>
  </p:cSld>
  <p:clrMapOvr>
    <a:masterClrMapping/>
  </p:clrMapOvr>
  <p:transition>
    <p:fade/>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04" y="1212849"/>
            <a:ext cx="54856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52" indent="0">
              <a:buNone/>
              <a:tabLst/>
              <a:defRPr sz="2000"/>
            </a:lvl3pPr>
            <a:lvl4pPr marL="460329" indent="0">
              <a:buNone/>
              <a:defRPr/>
            </a:lvl4pPr>
            <a:lvl5pPr marL="68573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4588" y="1212849"/>
            <a:ext cx="54856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52" indent="0">
              <a:buNone/>
              <a:tabLst/>
              <a:defRPr sz="2000"/>
            </a:lvl3pPr>
            <a:lvl4pPr marL="460329" indent="0">
              <a:buNone/>
              <a:defRPr/>
            </a:lvl4pPr>
            <a:lvl5pPr marL="68573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97211307"/>
      </p:ext>
    </p:extLst>
  </p:cSld>
  <p:clrMapOvr>
    <a:masterClrMapping/>
  </p:clrMapOvr>
  <p:transition>
    <p:fade/>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04" y="1212849"/>
            <a:ext cx="54856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52" indent="0">
              <a:buNone/>
              <a:tabLst/>
              <a:defRPr sz="2000"/>
            </a:lvl3pPr>
            <a:lvl4pPr marL="460329" indent="0">
              <a:buNone/>
              <a:defRPr/>
            </a:lvl4pPr>
            <a:lvl5pPr marL="68573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4588" y="1212849"/>
            <a:ext cx="54856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52" indent="0">
              <a:buNone/>
              <a:tabLst/>
              <a:defRPr sz="2000"/>
            </a:lvl3pPr>
            <a:lvl4pPr marL="460329" indent="0">
              <a:buNone/>
              <a:defRPr/>
            </a:lvl4pPr>
            <a:lvl5pPr marL="68573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42204399"/>
      </p:ext>
    </p:extLst>
  </p:cSld>
  <p:clrMapOvr>
    <a:masterClrMapping/>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04" y="1212850"/>
            <a:ext cx="5485699" cy="1982081"/>
          </a:xfrm>
        </p:spPr>
        <p:txBody>
          <a:bodyPr wrap="square">
            <a:spAutoFit/>
          </a:bodyPr>
          <a:lstStyle>
            <a:lvl1pPr marL="287309" indent="-287309">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13" indent="-233172">
              <a:defRPr sz="2400"/>
            </a:lvl2pPr>
            <a:lvl3pPr marL="699515" indent="-168402">
              <a:tabLst/>
              <a:defRPr sz="2000"/>
            </a:lvl3pPr>
            <a:lvl4pPr marL="880870" indent="-181356">
              <a:defRPr/>
            </a:lvl4pPr>
            <a:lvl5pPr marL="1049272" indent="-168402">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4588" y="1212850"/>
            <a:ext cx="5485699" cy="1982081"/>
          </a:xfrm>
        </p:spPr>
        <p:txBody>
          <a:bodyPr wrap="square">
            <a:spAutoFit/>
          </a:bodyPr>
          <a:lstStyle>
            <a:lvl1pPr marL="287309" indent="-287309">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13" indent="-233172">
              <a:defRPr sz="2400"/>
            </a:lvl2pPr>
            <a:lvl3pPr marL="699515" indent="-168402">
              <a:tabLst/>
              <a:defRPr sz="2000"/>
            </a:lvl3pPr>
            <a:lvl4pPr marL="880870" indent="-181356">
              <a:defRPr/>
            </a:lvl4pPr>
            <a:lvl5pPr marL="1049272" indent="-168402">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61388852"/>
      </p:ext>
    </p:extLst>
  </p:cSld>
  <p:clrMapOvr>
    <a:masterClrMapping/>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04" y="1212850"/>
            <a:ext cx="5485699" cy="1982081"/>
          </a:xfrm>
        </p:spPr>
        <p:txBody>
          <a:bodyPr wrap="square">
            <a:spAutoFit/>
          </a:bodyPr>
          <a:lstStyle>
            <a:lvl1pPr marL="287309" indent="-287309">
              <a:spcBef>
                <a:spcPts val="1224"/>
              </a:spcBef>
              <a:buClr>
                <a:schemeClr val="tx1"/>
              </a:buClr>
              <a:buFont typeface="Arial" pitchFamily="34" charset="0"/>
              <a:buChar char="•"/>
              <a:defRPr sz="3200"/>
            </a:lvl1pPr>
            <a:lvl2pPr marL="531113" indent="-233172">
              <a:defRPr sz="2400"/>
            </a:lvl2pPr>
            <a:lvl3pPr marL="699515" indent="-168402">
              <a:tabLst/>
              <a:defRPr sz="2000"/>
            </a:lvl3pPr>
            <a:lvl4pPr marL="880870" indent="-181356">
              <a:defRPr/>
            </a:lvl4pPr>
            <a:lvl5pPr marL="1049272" indent="-168402">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4588" y="1212850"/>
            <a:ext cx="5485699" cy="1982081"/>
          </a:xfrm>
        </p:spPr>
        <p:txBody>
          <a:bodyPr wrap="square">
            <a:spAutoFit/>
          </a:bodyPr>
          <a:lstStyle>
            <a:lvl1pPr marL="287309" indent="-287309">
              <a:spcBef>
                <a:spcPts val="1224"/>
              </a:spcBef>
              <a:buClr>
                <a:schemeClr val="tx1"/>
              </a:buClr>
              <a:buFont typeface="Arial" pitchFamily="34" charset="0"/>
              <a:buChar char="•"/>
              <a:defRPr sz="3200"/>
            </a:lvl1pPr>
            <a:lvl2pPr marL="531113" indent="-233172">
              <a:defRPr sz="2400"/>
            </a:lvl2pPr>
            <a:lvl3pPr marL="699515" indent="-168402">
              <a:tabLst/>
              <a:defRPr sz="2000"/>
            </a:lvl3pPr>
            <a:lvl4pPr marL="880870" indent="-181356">
              <a:defRPr/>
            </a:lvl4pPr>
            <a:lvl5pPr marL="1049272" indent="-168402">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47103911"/>
      </p:ext>
    </p:extLst>
  </p:cSld>
  <p:clrMapOvr>
    <a:masterClrMapping/>
  </p:clrMapOvr>
  <p:transition>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164265763"/>
      </p:ext>
    </p:extLst>
  </p:cSld>
  <p:clrMapOvr>
    <a:masterClrMapping/>
  </p:clrMapOvr>
  <p:transition>
    <p:fade/>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grpSp>
        <p:nvGrpSpPr>
          <p:cNvPr id="3" name="Group 2"/>
          <p:cNvGrpSpPr/>
          <p:nvPr userDrawn="1"/>
        </p:nvGrpSpPr>
        <p:grpSpPr>
          <a:xfrm>
            <a:off x="0" y="6457995"/>
            <a:ext cx="12434253" cy="536530"/>
            <a:chOff x="0" y="6457995"/>
            <a:chExt cx="12435840" cy="536530"/>
          </a:xfrm>
        </p:grpSpPr>
        <p:pic>
          <p:nvPicPr>
            <p:cNvPr id="5" name="Picture 4"/>
            <p:cNvPicPr>
              <a:picLocks noChangeAspect="1"/>
            </p:cNvPicPr>
            <p:nvPr userDrawn="1"/>
          </p:nvPicPr>
          <p:blipFill rotWithShape="1">
            <a:blip r:embed="rId2"/>
            <a:srcRect l="281" t="57166" b="11268"/>
            <a:stretch/>
          </p:blipFill>
          <p:spPr>
            <a:xfrm>
              <a:off x="0" y="6457995"/>
              <a:ext cx="12435840" cy="536530"/>
            </a:xfrm>
            <a:prstGeom prst="rect">
              <a:avLst/>
            </a:prstGeom>
          </p:spPr>
        </p:pic>
        <p:pic>
          <p:nvPicPr>
            <p:cNvPr id="4" name="Picture 3"/>
            <p:cNvPicPr>
              <a:picLocks noChangeAspect="1"/>
            </p:cNvPicPr>
            <p:nvPr userDrawn="1"/>
          </p:nvPicPr>
          <p:blipFill>
            <a:blip r:embed="rId3">
              <a:biLevel thresh="25000"/>
            </a:blip>
            <a:stretch>
              <a:fillRect/>
            </a:stretch>
          </p:blipFill>
          <p:spPr>
            <a:xfrm>
              <a:off x="278514" y="6623074"/>
              <a:ext cx="936609" cy="206372"/>
            </a:xfrm>
            <a:prstGeom prst="rect">
              <a:avLst/>
            </a:prstGeom>
          </p:spPr>
        </p:pic>
      </p:grpSp>
    </p:spTree>
    <p:extLst>
      <p:ext uri="{BB962C8B-B14F-4D97-AF65-F5344CB8AC3E}">
        <p14:creationId xmlns:p14="http://schemas.microsoft.com/office/powerpoint/2010/main" val="4147943277"/>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itle &amp; 8 Categories">
    <p:bg bwMode="ltGray">
      <p:bgRef idx="1001">
        <a:schemeClr val="bg1"/>
      </p:bgRef>
    </p:bg>
    <p:spTree>
      <p:nvGrpSpPr>
        <p:cNvPr id="1" name=""/>
        <p:cNvGrpSpPr/>
        <p:nvPr/>
      </p:nvGrpSpPr>
      <p:grpSpPr>
        <a:xfrm>
          <a:off x="0" y="0"/>
          <a:ext cx="0" cy="0"/>
          <a:chOff x="0" y="0"/>
          <a:chExt cx="0" cy="0"/>
        </a:xfrm>
      </p:grpSpPr>
      <p:sp>
        <p:nvSpPr>
          <p:cNvPr id="10" name="Text Placeholder 4"/>
          <p:cNvSpPr>
            <a:spLocks noGrp="1"/>
          </p:cNvSpPr>
          <p:nvPr>
            <p:ph type="body" sz="quarter" idx="10"/>
          </p:nvPr>
        </p:nvSpPr>
        <p:spPr>
          <a:xfrm>
            <a:off x="274784" y="276986"/>
            <a:ext cx="6399797" cy="654538"/>
          </a:xfrm>
          <a:prstGeom prst="rect">
            <a:avLst/>
          </a:prstGeom>
        </p:spPr>
        <p:txBody>
          <a:bodyPr lIns="182880" tIns="146304" rIns="182880" bIns="146304" anchor="t" anchorCtr="0">
            <a:noAutofit/>
          </a:bodyPr>
          <a:lstStyle>
            <a:lvl1pPr marL="0" indent="0">
              <a:lnSpc>
                <a:spcPts val="2800"/>
              </a:lnSpc>
              <a:spcBef>
                <a:spcPts val="0"/>
              </a:spcBef>
              <a:buFontTx/>
              <a:buNone/>
              <a:defRPr sz="2400">
                <a:gradFill>
                  <a:gsLst>
                    <a:gs pos="46903">
                      <a:schemeClr val="tx1"/>
                    </a:gs>
                    <a:gs pos="83000">
                      <a:schemeClr val="tx1"/>
                    </a:gs>
                  </a:gsLst>
                  <a:lin ang="5400000" scaled="0"/>
                </a:gradFill>
                <a:latin typeface="+mj-lt"/>
              </a:defRPr>
            </a:lvl1pPr>
            <a:lvl2pPr marL="342813" indent="0">
              <a:buFontTx/>
              <a:buNone/>
              <a:defRPr sz="2400">
                <a:latin typeface="Segoe Pro Light"/>
              </a:defRPr>
            </a:lvl2pPr>
            <a:lvl3pPr marL="571354" indent="0">
              <a:buFontTx/>
              <a:buNone/>
              <a:defRPr sz="2400">
                <a:latin typeface="Segoe Pro Light"/>
              </a:defRPr>
            </a:lvl3pPr>
            <a:lvl4pPr marL="799895" indent="0">
              <a:buFontTx/>
              <a:buNone/>
              <a:defRPr sz="2400">
                <a:latin typeface="Segoe Pro Light"/>
              </a:defRPr>
            </a:lvl4pPr>
            <a:lvl5pPr marL="1028436" indent="0">
              <a:buFontTx/>
              <a:buNone/>
              <a:defRPr sz="2400">
                <a:latin typeface="Segoe Pro Light"/>
              </a:defRPr>
            </a:lvl5pPr>
          </a:lstStyle>
          <a:p>
            <a:pPr lvl="0"/>
            <a:r>
              <a:rPr lang="en-US"/>
              <a:t>Click to edit Master text styles</a:t>
            </a:r>
          </a:p>
        </p:txBody>
      </p:sp>
      <p:sp>
        <p:nvSpPr>
          <p:cNvPr id="9" name="Text Placeholder 26"/>
          <p:cNvSpPr>
            <a:spLocks noGrp="1"/>
          </p:cNvSpPr>
          <p:nvPr>
            <p:ph type="body" sz="quarter" idx="38" hasCustomPrompt="1"/>
          </p:nvPr>
        </p:nvSpPr>
        <p:spPr>
          <a:xfrm>
            <a:off x="278010" y="4137022"/>
            <a:ext cx="2742850" cy="2560671"/>
          </a:xfrm>
          <a:prstGeom prst="rect">
            <a:avLst/>
          </a:prstGeom>
          <a:solidFill>
            <a:srgbClr val="00188F"/>
          </a:solidFill>
        </p:spPr>
        <p:txBody>
          <a:bodyPr lIns="182880" tIns="146304" rIns="182880" bIns="146304">
            <a:noAutofit/>
          </a:bodyPr>
          <a:lstStyle>
            <a:lvl1pPr marL="0" indent="0">
              <a:lnSpc>
                <a:spcPct val="90000"/>
              </a:lnSpc>
              <a:spcBef>
                <a:spcPts val="0"/>
              </a:spcBef>
              <a:spcAft>
                <a:spcPts val="600"/>
              </a:spcAft>
              <a:buFontTx/>
              <a:buNone/>
              <a:defRPr sz="1200" b="0">
                <a:gradFill>
                  <a:gsLst>
                    <a:gs pos="22124">
                      <a:srgbClr val="FFFFFF"/>
                    </a:gs>
                    <a:gs pos="46903">
                      <a:srgbClr val="FFFFFF"/>
                    </a:gs>
                  </a:gsLst>
                  <a:lin ang="5400000" scaled="0"/>
                </a:gradFill>
                <a:latin typeface="+mn-lt"/>
                <a:cs typeface="Segoe Pro"/>
              </a:defRPr>
            </a:lvl1pPr>
            <a:lvl2pPr marL="342813" indent="0">
              <a:buFontTx/>
              <a:buNone/>
              <a:defRPr/>
            </a:lvl2pPr>
            <a:lvl3pPr marL="571354" indent="0">
              <a:buFontTx/>
              <a:buNone/>
              <a:defRPr/>
            </a:lvl3pPr>
            <a:lvl4pPr marL="799895" indent="0">
              <a:buFontTx/>
              <a:buNone/>
              <a:defRPr/>
            </a:lvl4pPr>
            <a:lvl5pPr marL="1028436" indent="0">
              <a:buFontTx/>
              <a:buNone/>
              <a:defRPr/>
            </a:lvl5pPr>
          </a:lstStyle>
          <a:p>
            <a:pPr lvl="0"/>
            <a:r>
              <a:rPr lang="en-US" dirty="0"/>
              <a:t>Click to edit </a:t>
            </a:r>
            <a:br>
              <a:rPr lang="en-US" dirty="0"/>
            </a:br>
            <a:r>
              <a:rPr lang="en-US" dirty="0"/>
              <a:t>Master text styles</a:t>
            </a:r>
          </a:p>
        </p:txBody>
      </p:sp>
      <p:sp>
        <p:nvSpPr>
          <p:cNvPr id="11" name="Text Placeholder 26"/>
          <p:cNvSpPr>
            <a:spLocks noGrp="1"/>
          </p:cNvSpPr>
          <p:nvPr>
            <p:ph type="body" sz="quarter" idx="39" hasCustomPrompt="1"/>
          </p:nvPr>
        </p:nvSpPr>
        <p:spPr>
          <a:xfrm>
            <a:off x="3142936" y="4137024"/>
            <a:ext cx="2742565" cy="2560643"/>
          </a:xfrm>
          <a:prstGeom prst="rect">
            <a:avLst/>
          </a:prstGeom>
          <a:solidFill>
            <a:srgbClr val="00188F"/>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22124">
                      <a:srgbClr val="FFFFFF"/>
                    </a:gs>
                    <a:gs pos="46903">
                      <a:srgbClr val="FFFFFF"/>
                    </a:gs>
                  </a:gsLst>
                  <a:lin ang="5400000" scaled="0"/>
                </a:gradFill>
                <a:latin typeface="+mn-lt"/>
                <a:cs typeface="Segoe Pro"/>
              </a:defRPr>
            </a:lvl1pPr>
            <a:lvl2pPr marL="342813" indent="0">
              <a:buFontTx/>
              <a:buNone/>
              <a:defRPr/>
            </a:lvl2pPr>
            <a:lvl3pPr marL="571354" indent="0">
              <a:buFontTx/>
              <a:buNone/>
              <a:defRPr/>
            </a:lvl3pPr>
            <a:lvl4pPr marL="799895" indent="0">
              <a:buFontTx/>
              <a:buNone/>
              <a:defRPr/>
            </a:lvl4pPr>
            <a:lvl5pPr marL="1028436" indent="0">
              <a:buFontTx/>
              <a:buNone/>
              <a:defRPr/>
            </a:lvl5pPr>
          </a:lstStyle>
          <a:p>
            <a:pPr lvl="0"/>
            <a:r>
              <a:rPr lang="en-US" dirty="0"/>
              <a:t>Click to edit </a:t>
            </a:r>
            <a:br>
              <a:rPr lang="en-US" dirty="0"/>
            </a:br>
            <a:r>
              <a:rPr lang="en-US" dirty="0"/>
              <a:t>Master text styles</a:t>
            </a:r>
          </a:p>
        </p:txBody>
      </p:sp>
      <p:sp>
        <p:nvSpPr>
          <p:cNvPr id="12" name="Text Placeholder 26"/>
          <p:cNvSpPr>
            <a:spLocks noGrp="1"/>
          </p:cNvSpPr>
          <p:nvPr>
            <p:ph type="body" sz="quarter" idx="41" hasCustomPrompt="1"/>
          </p:nvPr>
        </p:nvSpPr>
        <p:spPr>
          <a:xfrm>
            <a:off x="8872216" y="4137024"/>
            <a:ext cx="2742565" cy="2560643"/>
          </a:xfrm>
          <a:prstGeom prst="rect">
            <a:avLst/>
          </a:prstGeom>
          <a:solidFill>
            <a:srgbClr val="00188F"/>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22124">
                      <a:srgbClr val="FFFFFF"/>
                    </a:gs>
                    <a:gs pos="46903">
                      <a:srgbClr val="FFFFFF"/>
                    </a:gs>
                  </a:gsLst>
                  <a:lin ang="5400000" scaled="0"/>
                </a:gradFill>
                <a:latin typeface="+mn-lt"/>
                <a:cs typeface="Segoe Pro"/>
              </a:defRPr>
            </a:lvl1pPr>
            <a:lvl2pPr marL="342813" indent="0">
              <a:buFontTx/>
              <a:buNone/>
              <a:defRPr/>
            </a:lvl2pPr>
            <a:lvl3pPr marL="571354" indent="0">
              <a:buFontTx/>
              <a:buNone/>
              <a:defRPr/>
            </a:lvl3pPr>
            <a:lvl4pPr marL="799895" indent="0">
              <a:buFontTx/>
              <a:buNone/>
              <a:defRPr/>
            </a:lvl4pPr>
            <a:lvl5pPr marL="1028436" indent="0">
              <a:buFontTx/>
              <a:buNone/>
              <a:defRPr/>
            </a:lvl5pPr>
          </a:lstStyle>
          <a:p>
            <a:pPr lvl="0"/>
            <a:r>
              <a:rPr lang="en-US" dirty="0"/>
              <a:t>Click to edit </a:t>
            </a:r>
            <a:br>
              <a:rPr lang="en-US" dirty="0"/>
            </a:br>
            <a:r>
              <a:rPr lang="en-US" dirty="0"/>
              <a:t>Master text styles</a:t>
            </a:r>
          </a:p>
        </p:txBody>
      </p:sp>
      <p:sp>
        <p:nvSpPr>
          <p:cNvPr id="13" name="Text Placeholder 26"/>
          <p:cNvSpPr>
            <a:spLocks noGrp="1"/>
          </p:cNvSpPr>
          <p:nvPr>
            <p:ph type="body" sz="quarter" idx="42" hasCustomPrompt="1"/>
          </p:nvPr>
        </p:nvSpPr>
        <p:spPr>
          <a:xfrm>
            <a:off x="6007575" y="4137024"/>
            <a:ext cx="2742565" cy="2560643"/>
          </a:xfrm>
          <a:prstGeom prst="rect">
            <a:avLst/>
          </a:prstGeom>
          <a:solidFill>
            <a:srgbClr val="00188F"/>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22124">
                      <a:srgbClr val="FFFFFF"/>
                    </a:gs>
                    <a:gs pos="46903">
                      <a:srgbClr val="FFFFFF"/>
                    </a:gs>
                  </a:gsLst>
                  <a:lin ang="5400000" scaled="0"/>
                </a:gradFill>
                <a:latin typeface="+mn-lt"/>
                <a:cs typeface="Segoe Pro"/>
              </a:defRPr>
            </a:lvl1pPr>
            <a:lvl2pPr marL="342813" indent="0">
              <a:buFontTx/>
              <a:buNone/>
              <a:defRPr/>
            </a:lvl2pPr>
            <a:lvl3pPr marL="571354" indent="0">
              <a:buFontTx/>
              <a:buNone/>
              <a:defRPr/>
            </a:lvl3pPr>
            <a:lvl4pPr marL="799895" indent="0">
              <a:buFontTx/>
              <a:buNone/>
              <a:defRPr/>
            </a:lvl4pPr>
            <a:lvl5pPr marL="1028436" indent="0">
              <a:buFontTx/>
              <a:buNone/>
              <a:defRPr/>
            </a:lvl5pPr>
          </a:lstStyle>
          <a:p>
            <a:pPr lvl="0"/>
            <a:r>
              <a:rPr lang="en-US" dirty="0"/>
              <a:t>Click to edit </a:t>
            </a:r>
            <a:br>
              <a:rPr lang="en-US" dirty="0"/>
            </a:br>
            <a:r>
              <a:rPr lang="en-US" dirty="0"/>
              <a:t>Master text styles</a:t>
            </a:r>
          </a:p>
        </p:txBody>
      </p:sp>
      <p:sp>
        <p:nvSpPr>
          <p:cNvPr id="14" name="Text Placeholder 26"/>
          <p:cNvSpPr>
            <a:spLocks noGrp="1"/>
          </p:cNvSpPr>
          <p:nvPr>
            <p:ph type="body" sz="quarter" idx="29" hasCustomPrompt="1"/>
          </p:nvPr>
        </p:nvSpPr>
        <p:spPr>
          <a:xfrm>
            <a:off x="278010" y="1274472"/>
            <a:ext cx="2742850" cy="2743200"/>
          </a:xfrm>
          <a:prstGeom prst="rect">
            <a:avLst/>
          </a:prstGeom>
          <a:solidFill>
            <a:schemeClr val="bg2"/>
          </a:solidFill>
        </p:spPr>
        <p:txBody>
          <a:bodyPr lIns="182880" tIns="146304" rIns="182880" bIns="146304">
            <a:noAutofit/>
          </a:bodyPr>
          <a:lstStyle>
            <a:lvl1pPr marL="0" indent="0">
              <a:lnSpc>
                <a:spcPct val="90000"/>
              </a:lnSpc>
              <a:buFontTx/>
              <a:buNone/>
              <a:defRPr sz="2400">
                <a:gradFill>
                  <a:gsLst>
                    <a:gs pos="46903">
                      <a:schemeClr val="tx1"/>
                    </a:gs>
                    <a:gs pos="83000">
                      <a:schemeClr val="tx1"/>
                    </a:gs>
                  </a:gsLst>
                  <a:lin ang="5400000" scaled="0"/>
                </a:gradFill>
                <a:latin typeface="+mj-lt"/>
              </a:defRPr>
            </a:lvl1pPr>
            <a:lvl2pPr marL="342813" indent="0">
              <a:buFontTx/>
              <a:buNone/>
              <a:defRPr/>
            </a:lvl2pPr>
            <a:lvl3pPr marL="571354" indent="0">
              <a:buFontTx/>
              <a:buNone/>
              <a:defRPr/>
            </a:lvl3pPr>
            <a:lvl4pPr marL="799895" indent="0">
              <a:buFontTx/>
              <a:buNone/>
              <a:defRPr/>
            </a:lvl4pPr>
            <a:lvl5pPr marL="1028436" indent="0">
              <a:buFontTx/>
              <a:buNone/>
              <a:defRPr/>
            </a:lvl5pPr>
          </a:lstStyle>
          <a:p>
            <a:pPr lvl="0"/>
            <a:r>
              <a:rPr lang="en-US" dirty="0"/>
              <a:t>Click to edit </a:t>
            </a:r>
            <a:br>
              <a:rPr lang="en-US" dirty="0"/>
            </a:br>
            <a:r>
              <a:rPr lang="en-US" dirty="0"/>
              <a:t>Master text styles</a:t>
            </a:r>
          </a:p>
        </p:txBody>
      </p:sp>
      <p:sp>
        <p:nvSpPr>
          <p:cNvPr id="15" name="Text Placeholder 26"/>
          <p:cNvSpPr>
            <a:spLocks noGrp="1"/>
          </p:cNvSpPr>
          <p:nvPr>
            <p:ph type="body" sz="quarter" idx="30" hasCustomPrompt="1"/>
          </p:nvPr>
        </p:nvSpPr>
        <p:spPr>
          <a:xfrm>
            <a:off x="3142852" y="1274472"/>
            <a:ext cx="2742565" cy="2743200"/>
          </a:xfrm>
          <a:prstGeom prst="rect">
            <a:avLst/>
          </a:prstGeom>
          <a:solidFill>
            <a:schemeClr val="bg2"/>
          </a:solidFill>
        </p:spPr>
        <p:txBody>
          <a:bodyPr lIns="182880" tIns="146304" rIns="182880" bIns="146304">
            <a:noAutofit/>
          </a:bodyPr>
          <a:lstStyle>
            <a:lvl1pPr marL="0" indent="0">
              <a:lnSpc>
                <a:spcPct val="90000"/>
              </a:lnSpc>
              <a:buFontTx/>
              <a:buNone/>
              <a:defRPr sz="2400">
                <a:gradFill>
                  <a:gsLst>
                    <a:gs pos="46903">
                      <a:schemeClr val="tx1"/>
                    </a:gs>
                    <a:gs pos="83000">
                      <a:schemeClr val="tx1"/>
                    </a:gs>
                  </a:gsLst>
                  <a:lin ang="5400000" scaled="0"/>
                </a:gradFill>
                <a:latin typeface="+mj-lt"/>
              </a:defRPr>
            </a:lvl1pPr>
            <a:lvl2pPr marL="342813" indent="0">
              <a:buFontTx/>
              <a:buNone/>
              <a:defRPr/>
            </a:lvl2pPr>
            <a:lvl3pPr marL="571354" indent="0">
              <a:buFontTx/>
              <a:buNone/>
              <a:defRPr/>
            </a:lvl3pPr>
            <a:lvl4pPr marL="799895" indent="0">
              <a:buFontTx/>
              <a:buNone/>
              <a:defRPr/>
            </a:lvl4pPr>
            <a:lvl5pPr marL="1028436" indent="0">
              <a:buFontTx/>
              <a:buNone/>
              <a:defRPr/>
            </a:lvl5pPr>
          </a:lstStyle>
          <a:p>
            <a:pPr lvl="0"/>
            <a:r>
              <a:rPr lang="en-US" dirty="0"/>
              <a:t>Click to edit </a:t>
            </a:r>
            <a:br>
              <a:rPr lang="en-US" dirty="0"/>
            </a:br>
            <a:r>
              <a:rPr lang="en-US" dirty="0"/>
              <a:t>Master text styles</a:t>
            </a:r>
          </a:p>
        </p:txBody>
      </p:sp>
      <p:sp>
        <p:nvSpPr>
          <p:cNvPr id="16" name="Text Placeholder 26"/>
          <p:cNvSpPr>
            <a:spLocks noGrp="1"/>
          </p:cNvSpPr>
          <p:nvPr>
            <p:ph type="body" sz="quarter" idx="32" hasCustomPrompt="1"/>
          </p:nvPr>
        </p:nvSpPr>
        <p:spPr>
          <a:xfrm>
            <a:off x="6007406" y="1274472"/>
            <a:ext cx="2742565" cy="2743200"/>
          </a:xfrm>
          <a:prstGeom prst="rect">
            <a:avLst/>
          </a:prstGeom>
          <a:solidFill>
            <a:schemeClr val="bg2"/>
          </a:solidFill>
        </p:spPr>
        <p:txBody>
          <a:bodyPr lIns="182880" tIns="146304" rIns="182880" bIns="146304">
            <a:noAutofit/>
          </a:bodyPr>
          <a:lstStyle>
            <a:lvl1pPr marL="0" indent="0">
              <a:lnSpc>
                <a:spcPct val="90000"/>
              </a:lnSpc>
              <a:buFontTx/>
              <a:buNone/>
              <a:defRPr sz="2400">
                <a:gradFill>
                  <a:gsLst>
                    <a:gs pos="46903">
                      <a:schemeClr val="tx1"/>
                    </a:gs>
                    <a:gs pos="83000">
                      <a:schemeClr val="tx1"/>
                    </a:gs>
                  </a:gsLst>
                  <a:lin ang="5400000" scaled="0"/>
                </a:gradFill>
                <a:latin typeface="+mj-lt"/>
              </a:defRPr>
            </a:lvl1pPr>
            <a:lvl2pPr marL="342813" indent="0">
              <a:buFontTx/>
              <a:buNone/>
              <a:defRPr/>
            </a:lvl2pPr>
            <a:lvl3pPr marL="571354" indent="0">
              <a:buFontTx/>
              <a:buNone/>
              <a:defRPr/>
            </a:lvl3pPr>
            <a:lvl4pPr marL="799895" indent="0">
              <a:buFontTx/>
              <a:buNone/>
              <a:defRPr/>
            </a:lvl4pPr>
            <a:lvl5pPr marL="1028436" indent="0">
              <a:buFontTx/>
              <a:buNone/>
              <a:defRPr/>
            </a:lvl5pPr>
          </a:lstStyle>
          <a:p>
            <a:pPr lvl="0"/>
            <a:r>
              <a:rPr lang="en-US" dirty="0"/>
              <a:t>Click to edit </a:t>
            </a:r>
            <a:br>
              <a:rPr lang="en-US" dirty="0"/>
            </a:br>
            <a:r>
              <a:rPr lang="en-US" dirty="0"/>
              <a:t>Master text styles</a:t>
            </a:r>
          </a:p>
        </p:txBody>
      </p:sp>
      <p:sp>
        <p:nvSpPr>
          <p:cNvPr id="17" name="Text Placeholder 26"/>
          <p:cNvSpPr>
            <a:spLocks noGrp="1"/>
          </p:cNvSpPr>
          <p:nvPr>
            <p:ph type="body" sz="quarter" idx="33" hasCustomPrompt="1"/>
          </p:nvPr>
        </p:nvSpPr>
        <p:spPr>
          <a:xfrm>
            <a:off x="8871961" y="1274472"/>
            <a:ext cx="2742565" cy="2743200"/>
          </a:xfrm>
          <a:prstGeom prst="rect">
            <a:avLst/>
          </a:prstGeom>
          <a:solidFill>
            <a:schemeClr val="bg2"/>
          </a:solidFill>
        </p:spPr>
        <p:txBody>
          <a:bodyPr lIns="182880" tIns="146304" rIns="182880" bIns="146304">
            <a:noAutofit/>
          </a:bodyPr>
          <a:lstStyle>
            <a:lvl1pPr marL="0" indent="0">
              <a:lnSpc>
                <a:spcPct val="90000"/>
              </a:lnSpc>
              <a:buFontTx/>
              <a:buNone/>
              <a:defRPr sz="2400">
                <a:gradFill>
                  <a:gsLst>
                    <a:gs pos="46903">
                      <a:schemeClr val="tx1"/>
                    </a:gs>
                    <a:gs pos="83000">
                      <a:schemeClr val="tx1"/>
                    </a:gs>
                  </a:gsLst>
                  <a:lin ang="5400000" scaled="0"/>
                </a:gradFill>
                <a:latin typeface="+mj-lt"/>
              </a:defRPr>
            </a:lvl1pPr>
            <a:lvl2pPr marL="342813" indent="0">
              <a:buFontTx/>
              <a:buNone/>
              <a:defRPr/>
            </a:lvl2pPr>
            <a:lvl3pPr marL="571354" indent="0">
              <a:buFontTx/>
              <a:buNone/>
              <a:defRPr/>
            </a:lvl3pPr>
            <a:lvl4pPr marL="799895" indent="0">
              <a:buFontTx/>
              <a:buNone/>
              <a:defRPr/>
            </a:lvl4pPr>
            <a:lvl5pPr marL="1028436" indent="0">
              <a:buFontTx/>
              <a:buNone/>
              <a:defRPr/>
            </a:lvl5pPr>
          </a:lstStyle>
          <a:p>
            <a:pPr lvl="0"/>
            <a:r>
              <a:rPr lang="en-US" dirty="0"/>
              <a:t>Click to edit </a:t>
            </a:r>
            <a:br>
              <a:rPr lang="en-US" dirty="0"/>
            </a:br>
            <a:r>
              <a:rPr lang="en-US" dirty="0"/>
              <a:t>Master text styles</a:t>
            </a:r>
          </a:p>
        </p:txBody>
      </p:sp>
    </p:spTree>
    <p:extLst>
      <p:ext uri="{BB962C8B-B14F-4D97-AF65-F5344CB8AC3E}">
        <p14:creationId xmlns:p14="http://schemas.microsoft.com/office/powerpoint/2010/main" val="1110738813"/>
      </p:ext>
    </p:extLst>
  </p:cSld>
  <p:clrMapOvr>
    <a:overrideClrMapping bg1="lt1" tx1="dk1" bg2="lt2" tx2="dk2" accent1="accent1" accent2="accent2" accent3="accent3" accent4="accent4" accent5="accent5" accent6="accent6" hlink="hlink" folHlink="folHlink"/>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4" y="1209973"/>
            <a:ext cx="10055529" cy="1181862"/>
          </a:xfrm>
          <a:noFill/>
        </p:spPr>
        <p:txBody>
          <a:bodyPr tIns="91440" bIns="91440" anchor="t" anchorCtr="0">
            <a:spAutoFit/>
          </a:bodyPr>
          <a:lstStyle>
            <a:lvl1pPr>
              <a:defRPr sz="7199"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04" y="3954463"/>
            <a:ext cx="10057117"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1786996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4" y="1209973"/>
            <a:ext cx="10055529" cy="1181862"/>
          </a:xfrm>
          <a:noFill/>
        </p:spPr>
        <p:txBody>
          <a:bodyPr tIns="91440" bIns="91440" anchor="t" anchorCtr="0">
            <a:spAutoFit/>
          </a:bodyPr>
          <a:lstStyle>
            <a:lvl1pPr>
              <a:defRPr lang="en-US" sz="7199"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3396414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3" y="2125662"/>
            <a:ext cx="11885683" cy="1181862"/>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814939430"/>
      </p:ext>
    </p:extLst>
  </p:cSld>
  <p:clrMapOvr>
    <a:masterClrMapping/>
  </p:clrMapOvr>
  <p:transition>
    <p:fade/>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3" y="2125662"/>
            <a:ext cx="11885683" cy="1181862"/>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03777458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3" y="2125662"/>
            <a:ext cx="11885683" cy="1181862"/>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401103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3" y="2125662"/>
            <a:ext cx="11885683" cy="1181862"/>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478581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4" y="1241427"/>
            <a:ext cx="5485699" cy="2012859"/>
          </a:xfrm>
        </p:spPr>
        <p:txBody>
          <a:bodyPr>
            <a:spAutoFit/>
          </a:bodyPr>
          <a:lstStyle>
            <a:lvl1pPr>
              <a:defRPr sz="659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031" y="1"/>
            <a:ext cx="6215857"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4014740077"/>
      </p:ext>
    </p:extLst>
  </p:cSld>
  <p:clrMapOvr>
    <a:masterClrMapping/>
  </p:clrMapOvr>
  <p:transition>
    <p:fade/>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7951283"/>
      </p:ext>
    </p:extLst>
  </p:cSld>
  <p:clrMapOvr>
    <a:masterClrMapping/>
  </p:clrMapOvr>
  <p:transition>
    <p:fade/>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638425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263499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Walkin - Commercial">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10427377" y="6182441"/>
            <a:ext cx="1550369" cy="333168"/>
          </a:xfrm>
          <a:prstGeom prst="rect">
            <a:avLst/>
          </a:prstGeom>
          <a:noFill/>
          <a:ln>
            <a:noFill/>
          </a:ln>
        </p:spPr>
      </p:pic>
    </p:spTree>
    <p:extLst>
      <p:ext uri="{BB962C8B-B14F-4D97-AF65-F5344CB8AC3E}">
        <p14:creationId xmlns:p14="http://schemas.microsoft.com/office/powerpoint/2010/main" val="2506786641"/>
      </p:ext>
    </p:extLst>
  </p:cSld>
  <p:clrMapOvr>
    <a:masterClrMapping/>
  </p:clrMapOvr>
  <p:transition>
    <p:fade/>
  </p:transition>
  <p:extLst mod="1">
    <p:ext uri="{DCECCB84-F9BA-43D5-87BE-67443E8EF086}">
      <p15:sldGuideLst xmlns:p15="http://schemas.microsoft.com/office/powerpoint/2012/main">
        <p15:guide id="1" pos="288" userDrawn="1">
          <p15:clr>
            <a:srgbClr val="C35EA4"/>
          </p15:clr>
        </p15:guide>
        <p15:guide id="2" pos="7545" userDrawn="1">
          <p15:clr>
            <a:srgbClr val="C35EA4"/>
          </p15:clr>
        </p15:guide>
        <p15:guide id="3" orient="horz" pos="302" userDrawn="1">
          <p15:clr>
            <a:srgbClr val="C35EA4"/>
          </p15:clr>
        </p15:guide>
        <p15:guide id="4" orient="horz" pos="4104" userDrawn="1">
          <p15:clr>
            <a:srgbClr val="C35EA4"/>
          </p15:clr>
        </p15:guide>
      </p15:sldGuideLst>
    </p:ext>
  </p:extLs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1823731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4888"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3" tIns="46633" rIns="46633" bIns="46633" numCol="1" spcCol="0" rtlCol="0" fromWordArt="0" anchor="ctr" anchorCtr="0" forceAA="0" compatLnSpc="1">
            <a:prstTxWarp prst="textNoShape">
              <a:avLst/>
            </a:prstTxWarp>
            <a:noAutofit/>
          </a:bodyPr>
          <a:lstStyle/>
          <a:p>
            <a:pPr marL="0" marR="0" lvl="0" indent="0" algn="ctr" defTabSz="932379"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 name="Text Placeholder 4"/>
          <p:cNvSpPr>
            <a:spLocks noGrp="1"/>
          </p:cNvSpPr>
          <p:nvPr>
            <p:ph type="body" sz="quarter" idx="10"/>
          </p:nvPr>
        </p:nvSpPr>
        <p:spPr>
          <a:xfrm>
            <a:off x="274603" y="1221158"/>
            <a:ext cx="11885682"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1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54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8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8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001777"/>
      </p:ext>
    </p:extLst>
  </p:cSld>
  <p:clrMapOvr>
    <a:masterClrMapping/>
  </p:clrMapOvr>
  <p:transition>
    <p:fade/>
  </p:transition>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03" y="6294477"/>
            <a:ext cx="11885682" cy="403187"/>
          </a:xfrm>
          <a:prstGeom prst="rect">
            <a:avLst/>
          </a:prstGeom>
          <a:noFill/>
          <a:ln w="12700">
            <a:noFill/>
            <a:miter lim="800000"/>
            <a:headEnd type="none" w="sm" len="sm"/>
            <a:tailEnd type="none" w="sm" len="sm"/>
          </a:ln>
          <a:effectLst/>
        </p:spPr>
        <p:txBody>
          <a:bodyPr vert="horz" wrap="square" lIns="182857" tIns="146285" rIns="182857" bIns="146285" numCol="1" anchor="t" anchorCtr="0" compatLnSpc="1">
            <a:prstTxWarp prst="textNoShape">
              <a:avLst/>
            </a:prstTxWarp>
            <a:spAutoFit/>
          </a:bodyPr>
          <a:lstStyle/>
          <a:p>
            <a:pPr marL="0" marR="0" lvl="0" indent="0" defTabSz="932197" eaLnBrk="0" fontAlgn="auto" latinLnBrk="0" hangingPunct="0">
              <a:lnSpc>
                <a:spcPct val="100000"/>
              </a:lnSpc>
              <a:spcBef>
                <a:spcPts val="0"/>
              </a:spcBef>
              <a:spcAft>
                <a:spcPts val="0"/>
              </a:spcAft>
              <a:buClrTx/>
              <a:buSzTx/>
              <a:buFontTx/>
              <a:buNone/>
              <a:tabLst/>
              <a:defRPr/>
            </a:pPr>
            <a:r>
              <a:rPr kumimoji="0" lang="en-US" sz="700" b="0" i="0" u="none" strike="noStrike" kern="0" cap="none" spc="0" normalizeH="0" baseline="0" noProof="0" dirty="0">
                <a:ln>
                  <a:noFill/>
                </a:ln>
                <a:gradFill>
                  <a:gsLst>
                    <a:gs pos="0">
                      <a:schemeClr val="tx1"/>
                    </a:gs>
                    <a:gs pos="100000">
                      <a:schemeClr val="tx1"/>
                    </a:gs>
                  </a:gsLst>
                  <a:lin ang="5400000" scaled="0"/>
                </a:gradFill>
                <a:effectLst/>
                <a:uLnTx/>
                <a:uFillTx/>
                <a:cs typeface="Segoe UI" pitchFamily="34" charset="0"/>
              </a:rPr>
              <a:t>© 2016 Microsoft Corporation. All rights reserved. </a:t>
            </a:r>
          </a:p>
        </p:txBody>
      </p:sp>
      <p:pic>
        <p:nvPicPr>
          <p:cNvPr id="4" name="Picture 3"/>
          <p:cNvPicPr>
            <a:picLocks noChangeAspect="1"/>
          </p:cNvPicPr>
          <p:nvPr userDrawn="1"/>
        </p:nvPicPr>
        <p:blipFill>
          <a:blip r:embed="rId2"/>
          <a:stretch>
            <a:fillRect/>
          </a:stretch>
        </p:blipFill>
        <p:spPr>
          <a:xfrm>
            <a:off x="459171" y="485775"/>
            <a:ext cx="1449759" cy="310896"/>
          </a:xfrm>
          <a:prstGeom prst="rect">
            <a:avLst/>
          </a:prstGeom>
        </p:spPr>
      </p:pic>
    </p:spTree>
    <p:extLst>
      <p:ext uri="{BB962C8B-B14F-4D97-AF65-F5344CB8AC3E}">
        <p14:creationId xmlns:p14="http://schemas.microsoft.com/office/powerpoint/2010/main" val="3961821239"/>
      </p:ext>
    </p:extLst>
  </p:cSld>
  <p:clrMapOvr>
    <a:masterClrMapping/>
  </p:clrMapOvr>
  <p:transition>
    <p:fade/>
  </p:transition>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03" y="6294477"/>
            <a:ext cx="11885682" cy="403187"/>
          </a:xfrm>
          <a:prstGeom prst="rect">
            <a:avLst/>
          </a:prstGeom>
          <a:noFill/>
          <a:ln w="12700">
            <a:noFill/>
            <a:miter lim="800000"/>
            <a:headEnd type="none" w="sm" len="sm"/>
            <a:tailEnd type="none" w="sm" len="sm"/>
          </a:ln>
          <a:effectLst/>
        </p:spPr>
        <p:txBody>
          <a:bodyPr vert="horz" wrap="square" lIns="182857" tIns="146285" rIns="182857" bIns="146285" numCol="1" anchor="t" anchorCtr="0" compatLnSpc="1">
            <a:prstTxWarp prst="textNoShape">
              <a:avLst/>
            </a:prstTxWarp>
            <a:spAutoFit/>
          </a:bodyPr>
          <a:lstStyle/>
          <a:p>
            <a:pPr marL="0" marR="0" lvl="0" indent="0" defTabSz="932197" eaLnBrk="0" fontAlgn="auto" latinLnBrk="0" hangingPunct="0">
              <a:lnSpc>
                <a:spcPct val="100000"/>
              </a:lnSpc>
              <a:spcBef>
                <a:spcPts val="0"/>
              </a:spcBef>
              <a:spcAft>
                <a:spcPts val="0"/>
              </a:spcAft>
              <a:buClrTx/>
              <a:buSzTx/>
              <a:buFontTx/>
              <a:buNone/>
              <a:tabLst/>
              <a:defRPr/>
            </a:pPr>
            <a:r>
              <a:rPr kumimoji="0" lang="en-US" sz="700" b="0" i="0" u="none" strike="noStrike" kern="0" cap="none" spc="0" normalizeH="0" baseline="0" noProof="0" dirty="0">
                <a:ln>
                  <a:noFill/>
                </a:ln>
                <a:gradFill>
                  <a:gsLst>
                    <a:gs pos="0">
                      <a:schemeClr val="tx1"/>
                    </a:gs>
                    <a:gs pos="100000">
                      <a:schemeClr val="tx1"/>
                    </a:gs>
                  </a:gsLst>
                  <a:lin ang="5400000" scaled="0"/>
                </a:gradFill>
                <a:effectLst/>
                <a:uLnTx/>
                <a:uFillTx/>
                <a:cs typeface="Segoe UI" pitchFamily="34" charset="0"/>
              </a:rPr>
              <a:t>© 2016 Microsoft Corporation. All rights reserved. </a:t>
            </a:r>
          </a:p>
        </p:txBody>
      </p:sp>
      <p:pic>
        <p:nvPicPr>
          <p:cNvPr id="4" name="Picture 3"/>
          <p:cNvPicPr>
            <a:picLocks noChangeAspect="1"/>
          </p:cNvPicPr>
          <p:nvPr userDrawn="1"/>
        </p:nvPicPr>
        <p:blipFill>
          <a:blip r:embed="rId2"/>
          <a:stretch>
            <a:fillRect/>
          </a:stretch>
        </p:blipFill>
        <p:spPr>
          <a:xfrm>
            <a:off x="459173" y="485775"/>
            <a:ext cx="1449755" cy="310896"/>
          </a:xfrm>
          <a:prstGeom prst="rect">
            <a:avLst/>
          </a:prstGeom>
        </p:spPr>
      </p:pic>
    </p:spTree>
    <p:extLst>
      <p:ext uri="{BB962C8B-B14F-4D97-AF65-F5344CB8AC3E}">
        <p14:creationId xmlns:p14="http://schemas.microsoft.com/office/powerpoint/2010/main" val="25541288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03" y="1212850"/>
            <a:ext cx="11885683" cy="2443746"/>
          </a:xfrm>
          <a:prstGeom prst="rect">
            <a:avLst/>
          </a:prstGeom>
        </p:spPr>
        <p:txBody>
          <a:bodyPr/>
          <a:lstStyle>
            <a:lvl1pPr marL="290484" indent="-290484">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443" indent="-280960">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927" indent="-290484">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504" indent="-22857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081" indent="-22857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4889"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0474430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669" y="2125678"/>
            <a:ext cx="9142769" cy="1828786"/>
          </a:xfrm>
          <a:noFill/>
        </p:spPr>
        <p:txBody>
          <a:bodyPr lIns="146304" tIns="91440" rIns="146304" bIns="91440" anchor="t" anchorCtr="0"/>
          <a:lstStyle>
            <a:lvl1pPr>
              <a:defRPr sz="5999" spc="-100"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667" y="3955790"/>
            <a:ext cx="9142771" cy="1828007"/>
          </a:xfrm>
          <a:noFill/>
        </p:spPr>
        <p:txBody>
          <a:bodyPr lIns="182880" tIns="146304" rIns="182880" bIns="146304">
            <a:noAutofit/>
          </a:bodyPr>
          <a:lstStyle>
            <a:lvl1pPr marL="0" indent="0">
              <a:spcBef>
                <a:spcPts val="0"/>
              </a:spcBef>
              <a:buNone/>
              <a:defRPr sz="3600" spc="0" baseline="0">
                <a:gradFill>
                  <a:gsLst>
                    <a:gs pos="5833">
                      <a:schemeClr val="tx1"/>
                    </a:gs>
                    <a:gs pos="53000">
                      <a:schemeClr val="tx1"/>
                    </a:gs>
                  </a:gsLst>
                  <a:lin ang="5400000" scaled="0"/>
                </a:gradFill>
                <a:latin typeface="+mj-lt"/>
              </a:defRPr>
            </a:lvl1pPr>
          </a:lstStyle>
          <a:p>
            <a:pPr lvl="0"/>
            <a:r>
              <a:rPr lang="en-US" dirty="0"/>
              <a:t>Speaker Name</a:t>
            </a:r>
          </a:p>
        </p:txBody>
      </p:sp>
      <p:sp>
        <p:nvSpPr>
          <p:cNvPr id="2" name="Footer Placeholder 1"/>
          <p:cNvSpPr>
            <a:spLocks noGrp="1"/>
          </p:cNvSpPr>
          <p:nvPr>
            <p:ph type="ftr" sz="quarter" idx="13"/>
          </p:nvPr>
        </p:nvSpPr>
        <p:spPr/>
        <p:txBody>
          <a:bodyPr/>
          <a:lstStyle/>
          <a:p>
            <a:r>
              <a:rPr lang="en-US" dirty="0"/>
              <a:t>Microsoft Confidential</a:t>
            </a:r>
          </a:p>
        </p:txBody>
      </p:sp>
      <p:sp>
        <p:nvSpPr>
          <p:cNvPr id="3" name="Slide Number Placeholder 2"/>
          <p:cNvSpPr>
            <a:spLocks noGrp="1"/>
          </p:cNvSpPr>
          <p:nvPr>
            <p:ph type="sldNum" sz="quarter" idx="14"/>
          </p:nvPr>
        </p:nvSpPr>
        <p:spPr/>
        <p:txBody>
          <a:bodyPr/>
          <a:lstStyle/>
          <a:p>
            <a:fld id="{27258FFF-F925-446B-8502-81C933981705}" type="slidenum">
              <a:rPr lang="en-US" smtClean="0"/>
              <a:pPr/>
              <a:t>‹#›</a:t>
            </a:fld>
            <a:endParaRPr lang="en-US" dirty="0"/>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64295" y="479775"/>
            <a:ext cx="1638874" cy="359162"/>
          </a:xfrm>
          <a:prstGeom prst="rect">
            <a:avLst/>
          </a:prstGeom>
        </p:spPr>
      </p:pic>
    </p:spTree>
    <p:extLst>
      <p:ext uri="{BB962C8B-B14F-4D97-AF65-F5344CB8AC3E}">
        <p14:creationId xmlns:p14="http://schemas.microsoft.com/office/powerpoint/2010/main" val="13985728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88">
          <p15:clr>
            <a:srgbClr val="C35EA4"/>
          </p15:clr>
        </p15:guide>
        <p15:guide id="2" pos="7545">
          <p15:clr>
            <a:srgbClr val="C35EA4"/>
          </p15:clr>
        </p15:guide>
        <p15:guide id="3" orient="horz" pos="302">
          <p15:clr>
            <a:srgbClr val="C35EA4"/>
          </p15:clr>
        </p15:guide>
        <p15:guide id="4" orient="horz" pos="4104">
          <p15:clr>
            <a:srgbClr val="C35EA4"/>
          </p15:clr>
        </p15:guide>
      </p15:sldGuideLst>
    </p:ext>
  </p:extLs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07601809"/>
      </p:ext>
    </p:extLst>
  </p:cSld>
  <p:clrMapOvr>
    <a:masterClrMapping/>
  </p:clrMapOvr>
  <p:transition>
    <p:fade/>
  </p:transition>
</p:sldLayout>
</file>

<file path=ppt/slideLayouts/slideLayout237.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286" y="296902"/>
            <a:ext cx="11723678" cy="914365"/>
          </a:xfrm>
        </p:spPr>
        <p:txBody>
          <a:bodyPr/>
          <a:lstStyle>
            <a:lvl1pPr>
              <a:defRPr sz="5799">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03" y="1697066"/>
            <a:ext cx="10971400" cy="189898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26804419"/>
      </p:ext>
    </p:extLst>
  </p:cSld>
  <p:clrMapOvr>
    <a:masterClrMapping/>
  </p:clrMapOvr>
  <p:transition>
    <p:fade/>
  </p:transition>
</p:sldLayout>
</file>

<file path=ppt/slideLayouts/slideLayout238.xml><?xml version="1.0" encoding="utf-8"?>
<p:sldLayout xmlns:a="http://schemas.openxmlformats.org/drawingml/2006/main" xmlns:r="http://schemas.openxmlformats.org/officeDocument/2006/relationships" xmlns:p="http://schemas.openxmlformats.org/presentationml/2006/main" userDrawn="1">
  <p:cSld name="Title and Content 3">
    <p:spTree>
      <p:nvGrpSpPr>
        <p:cNvPr id="1" name=""/>
        <p:cNvGrpSpPr/>
        <p:nvPr/>
      </p:nvGrpSpPr>
      <p:grpSpPr>
        <a:xfrm>
          <a:off x="0" y="0"/>
          <a:ext cx="0" cy="0"/>
          <a:chOff x="0" y="0"/>
          <a:chExt cx="0" cy="0"/>
        </a:xfrm>
      </p:grpSpPr>
      <p:sp>
        <p:nvSpPr>
          <p:cNvPr id="9" name="Title 1"/>
          <p:cNvSpPr>
            <a:spLocks noGrp="1"/>
          </p:cNvSpPr>
          <p:nvPr>
            <p:ph type="title"/>
          </p:nvPr>
        </p:nvSpPr>
        <p:spPr>
          <a:xfrm>
            <a:off x="0" y="0"/>
            <a:ext cx="12434888" cy="1243471"/>
          </a:xfrm>
          <a:prstGeom prst="rect">
            <a:avLst/>
          </a:prstGeom>
          <a:solidFill>
            <a:srgbClr val="0A5BBA">
              <a:alpha val="89804"/>
            </a:srgbClr>
          </a:solidFill>
        </p:spPr>
        <p:txBody>
          <a:bodyPr lIns="182880" tIns="91440" rIns="91440" bIns="91440" anchor="ctr">
            <a:normAutofit/>
          </a:bodyPr>
          <a:lstStyle>
            <a:lvl1pPr>
              <a:defRPr sz="3264" baseline="0">
                <a:solidFill>
                  <a:schemeClr val="bg1"/>
                </a:solidFill>
                <a:latin typeface="+mn-lt"/>
              </a:defRPr>
            </a:lvl1pPr>
          </a:lstStyle>
          <a:p>
            <a:pPr lvl="0"/>
            <a:endParaRPr lang="en-US" dirty="0"/>
          </a:p>
        </p:txBody>
      </p:sp>
      <p:sp>
        <p:nvSpPr>
          <p:cNvPr id="5" name="Content Placeholder 2"/>
          <p:cNvSpPr>
            <a:spLocks noGrp="1"/>
          </p:cNvSpPr>
          <p:nvPr>
            <p:ph idx="1"/>
          </p:nvPr>
        </p:nvSpPr>
        <p:spPr>
          <a:xfrm>
            <a:off x="621745" y="1243471"/>
            <a:ext cx="11191399" cy="4973884"/>
          </a:xfrm>
          <a:noFill/>
        </p:spPr>
        <p:txBody>
          <a:bodyPr lIns="182880" tIns="91440" rIns="91440" bIns="91440">
            <a:normAutofit/>
          </a:bodyPr>
          <a:lstStyle>
            <a:lvl1pPr marL="310873" indent="-310873">
              <a:lnSpc>
                <a:spcPct val="100000"/>
              </a:lnSpc>
              <a:buFont typeface="Arial" pitchFamily="34" charset="0"/>
              <a:buChar char="•"/>
              <a:defRPr/>
            </a:lvl1pPr>
            <a:lvl2pPr marL="621746" indent="-306555">
              <a:lnSpc>
                <a:spcPct val="100000"/>
              </a:lnSpc>
              <a:buFont typeface="Arial" pitchFamily="34" charset="0"/>
              <a:buChar char="•"/>
              <a:defRPr/>
            </a:lvl2pPr>
            <a:lvl3pPr marL="932619" indent="-310873">
              <a:lnSpc>
                <a:spcPct val="100000"/>
              </a:lnSpc>
              <a:buFont typeface="Arial" pitchFamily="34" charset="0"/>
              <a:buChar char="•"/>
              <a:defRPr/>
            </a:lvl3pPr>
            <a:lvl4pPr marL="1243493" indent="-310873">
              <a:lnSpc>
                <a:spcPct val="100000"/>
              </a:lnSpc>
              <a:buFont typeface="Arial" pitchFamily="34" charset="0"/>
              <a:buChar char="•"/>
              <a:defRPr/>
            </a:lvl4pPr>
            <a:lvl5pPr marL="1554366" indent="-310873">
              <a:lnSpc>
                <a:spcPct val="100000"/>
              </a:lnSpc>
              <a:buFont typeface="Arial" pitchFamily="34" charset="0"/>
              <a:buChar char="•"/>
              <a:defRPr/>
            </a:lvl5pPr>
            <a:lvl6pPr>
              <a:lnSpc>
                <a:spcPct val="100000"/>
              </a:lnSpc>
              <a:defRPr/>
            </a:lvl6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p:txBody>
      </p:sp>
    </p:spTree>
    <p:extLst>
      <p:ext uri="{BB962C8B-B14F-4D97-AF65-F5344CB8AC3E}">
        <p14:creationId xmlns:p14="http://schemas.microsoft.com/office/powerpoint/2010/main" val="88059935"/>
      </p:ext>
    </p:extLst>
  </p:cSld>
  <p:clrMapOvr>
    <a:masterClrMapping/>
  </p:clrMapOvr>
  <p:transition>
    <p:fade/>
  </p:transition>
  <p:hf hdr="0" ftr="0" dt="0"/>
</p:sldLayout>
</file>

<file path=ppt/slideLayouts/slideLayout23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361" y="1144706"/>
            <a:ext cx="9326166" cy="2435131"/>
          </a:xfrm>
        </p:spPr>
        <p:txBody>
          <a:bodyPr anchor="b"/>
          <a:lstStyle>
            <a:lvl1pPr algn="ctr">
              <a:defRPr sz="6119"/>
            </a:lvl1pPr>
          </a:lstStyle>
          <a:p>
            <a:r>
              <a:rPr lang="en-US"/>
              <a:t>Click to edit Master title style</a:t>
            </a:r>
          </a:p>
        </p:txBody>
      </p:sp>
      <p:sp>
        <p:nvSpPr>
          <p:cNvPr id="3" name="Subtitle 2"/>
          <p:cNvSpPr>
            <a:spLocks noGrp="1"/>
          </p:cNvSpPr>
          <p:nvPr>
            <p:ph type="subTitle" idx="1"/>
          </p:nvPr>
        </p:nvSpPr>
        <p:spPr>
          <a:xfrm>
            <a:off x="1554361" y="3673745"/>
            <a:ext cx="9326166" cy="1688724"/>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
        <p:nvSpPr>
          <p:cNvPr id="4" name="Date Placeholder 3"/>
          <p:cNvSpPr>
            <a:spLocks noGrp="1"/>
          </p:cNvSpPr>
          <p:nvPr>
            <p:ph type="dt" sz="half" idx="10"/>
          </p:nvPr>
        </p:nvSpPr>
        <p:spPr/>
        <p:txBody>
          <a:bodyPr/>
          <a:lstStyle/>
          <a:p>
            <a:fld id="{298F2CCB-3519-4D8B-AA06-284B6D12CBDE}" type="datetimeFigureOut">
              <a:rPr lang="en-US" smtClean="0"/>
              <a:t>3/12/2018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9E20181-5AFC-403F-BE26-99CD511BB7B1}" type="slidenum">
              <a:rPr lang="en-US" smtClean="0"/>
              <a:t>‹#›</a:t>
            </a:fld>
            <a:endParaRPr lang="en-US"/>
          </a:p>
        </p:txBody>
      </p:sp>
    </p:spTree>
    <p:extLst>
      <p:ext uri="{BB962C8B-B14F-4D97-AF65-F5344CB8AC3E}">
        <p14:creationId xmlns:p14="http://schemas.microsoft.com/office/powerpoint/2010/main" val="2688438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Walkin - Consumer">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10427377" y="6182441"/>
            <a:ext cx="1550369" cy="333168"/>
          </a:xfrm>
          <a:prstGeom prst="rect">
            <a:avLst/>
          </a:prstGeom>
          <a:noFill/>
          <a:ln>
            <a:noFill/>
          </a:ln>
        </p:spPr>
      </p:pic>
    </p:spTree>
    <p:extLst>
      <p:ext uri="{BB962C8B-B14F-4D97-AF65-F5344CB8AC3E}">
        <p14:creationId xmlns:p14="http://schemas.microsoft.com/office/powerpoint/2010/main" val="3875332054"/>
      </p:ext>
    </p:extLst>
  </p:cSld>
  <p:clrMapOvr>
    <a:masterClrMapping/>
  </p:clrMapOvr>
  <p:transition>
    <p:fade/>
  </p:transition>
  <p:extLst mod="1">
    <p:ext uri="{DCECCB84-F9BA-43D5-87BE-67443E8EF086}">
      <p15:sldGuideLst xmlns:p15="http://schemas.microsoft.com/office/powerpoint/2012/main">
        <p15:guide id="1" pos="288" userDrawn="1">
          <p15:clr>
            <a:srgbClr val="C35EA4"/>
          </p15:clr>
        </p15:guide>
        <p15:guide id="2" pos="7545" userDrawn="1">
          <p15:clr>
            <a:srgbClr val="C35EA4"/>
          </p15:clr>
        </p15:guide>
        <p15:guide id="3" orient="horz" pos="302" userDrawn="1">
          <p15:clr>
            <a:srgbClr val="C35EA4"/>
          </p15:clr>
        </p15:guide>
        <p15:guide id="4" orient="horz" pos="4104" userDrawn="1">
          <p15:clr>
            <a:srgbClr val="C35EA4"/>
          </p15:clr>
        </p15:guide>
      </p15:sldGuideLst>
    </p:ext>
  </p:extLst>
</p:sldLayout>
</file>

<file path=ppt/slideLayouts/slideLayout24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98F2CCB-3519-4D8B-AA06-284B6D12CBDE}" type="datetimeFigureOut">
              <a:rPr lang="en-US" smtClean="0"/>
              <a:t>3/12/2018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9E20181-5AFC-403F-BE26-99CD511BB7B1}" type="slidenum">
              <a:rPr lang="en-US" smtClean="0"/>
              <a:t>‹#›</a:t>
            </a:fld>
            <a:endParaRPr lang="en-US"/>
          </a:p>
        </p:txBody>
      </p:sp>
    </p:spTree>
    <p:extLst>
      <p:ext uri="{BB962C8B-B14F-4D97-AF65-F5344CB8AC3E}">
        <p14:creationId xmlns:p14="http://schemas.microsoft.com/office/powerpoint/2010/main" val="3651131811"/>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48422" y="1743775"/>
            <a:ext cx="10725091" cy="2909528"/>
          </a:xfrm>
        </p:spPr>
        <p:txBody>
          <a:bodyPr anchor="b"/>
          <a:lstStyle>
            <a:lvl1pPr>
              <a:defRPr sz="6119"/>
            </a:lvl1pPr>
          </a:lstStyle>
          <a:p>
            <a:r>
              <a:rPr lang="en-US"/>
              <a:t>Click to edit Master title style</a:t>
            </a:r>
          </a:p>
        </p:txBody>
      </p:sp>
      <p:sp>
        <p:nvSpPr>
          <p:cNvPr id="3" name="Text Placeholder 2"/>
          <p:cNvSpPr>
            <a:spLocks noGrp="1"/>
          </p:cNvSpPr>
          <p:nvPr>
            <p:ph type="body" idx="1"/>
          </p:nvPr>
        </p:nvSpPr>
        <p:spPr>
          <a:xfrm>
            <a:off x="848422" y="4680828"/>
            <a:ext cx="10725091" cy="1530052"/>
          </a:xfrm>
        </p:spPr>
        <p:txBody>
          <a:bodyPr/>
          <a:lstStyle>
            <a:lvl1pPr marL="0" indent="0">
              <a:buNone/>
              <a:defRPr sz="2448">
                <a:solidFill>
                  <a:schemeClr val="tx1">
                    <a:tint val="75000"/>
                  </a:schemeClr>
                </a:solidFill>
              </a:defRPr>
            </a:lvl1pPr>
            <a:lvl2pPr marL="466298" indent="0">
              <a:buNone/>
              <a:defRPr sz="2040">
                <a:solidFill>
                  <a:schemeClr val="tx1">
                    <a:tint val="75000"/>
                  </a:schemeClr>
                </a:solidFill>
              </a:defRPr>
            </a:lvl2pPr>
            <a:lvl3pPr marL="932597" indent="0">
              <a:buNone/>
              <a:defRPr sz="1836">
                <a:solidFill>
                  <a:schemeClr val="tx1">
                    <a:tint val="75000"/>
                  </a:schemeClr>
                </a:solidFill>
              </a:defRPr>
            </a:lvl3pPr>
            <a:lvl4pPr marL="1398895" indent="0">
              <a:buNone/>
              <a:defRPr sz="1632">
                <a:solidFill>
                  <a:schemeClr val="tx1">
                    <a:tint val="75000"/>
                  </a:schemeClr>
                </a:solidFill>
              </a:defRPr>
            </a:lvl4pPr>
            <a:lvl5pPr marL="1865193" indent="0">
              <a:buNone/>
              <a:defRPr sz="1632">
                <a:solidFill>
                  <a:schemeClr val="tx1">
                    <a:tint val="75000"/>
                  </a:schemeClr>
                </a:solidFill>
              </a:defRPr>
            </a:lvl5pPr>
            <a:lvl6pPr marL="2331491" indent="0">
              <a:buNone/>
              <a:defRPr sz="1632">
                <a:solidFill>
                  <a:schemeClr val="tx1">
                    <a:tint val="75000"/>
                  </a:schemeClr>
                </a:solidFill>
              </a:defRPr>
            </a:lvl6pPr>
            <a:lvl7pPr marL="2797790" indent="0">
              <a:buNone/>
              <a:defRPr sz="1632">
                <a:solidFill>
                  <a:schemeClr val="tx1">
                    <a:tint val="75000"/>
                  </a:schemeClr>
                </a:solidFill>
              </a:defRPr>
            </a:lvl7pPr>
            <a:lvl8pPr marL="3264088" indent="0">
              <a:buNone/>
              <a:defRPr sz="1632">
                <a:solidFill>
                  <a:schemeClr val="tx1">
                    <a:tint val="75000"/>
                  </a:schemeClr>
                </a:solidFill>
              </a:defRPr>
            </a:lvl8pPr>
            <a:lvl9pPr marL="3730386" indent="0">
              <a:buNone/>
              <a:defRPr sz="1632">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298F2CCB-3519-4D8B-AA06-284B6D12CBDE}" type="datetimeFigureOut">
              <a:rPr lang="en-US" smtClean="0"/>
              <a:t>3/12/2018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9E20181-5AFC-403F-BE26-99CD511BB7B1}" type="slidenum">
              <a:rPr lang="en-US" smtClean="0"/>
              <a:t>‹#›</a:t>
            </a:fld>
            <a:endParaRPr lang="en-US"/>
          </a:p>
        </p:txBody>
      </p:sp>
    </p:spTree>
    <p:extLst>
      <p:ext uri="{BB962C8B-B14F-4D97-AF65-F5344CB8AC3E}">
        <p14:creationId xmlns:p14="http://schemas.microsoft.com/office/powerpoint/2010/main" val="1451516714"/>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54899" y="1861968"/>
            <a:ext cx="5284827" cy="44379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95162" y="1861968"/>
            <a:ext cx="5284827" cy="44379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98F2CCB-3519-4D8B-AA06-284B6D12CBDE}" type="datetimeFigureOut">
              <a:rPr lang="en-US" smtClean="0"/>
              <a:t>3/12/2018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9E20181-5AFC-403F-BE26-99CD511BB7B1}" type="slidenum">
              <a:rPr lang="en-US" smtClean="0"/>
              <a:t>‹#›</a:t>
            </a:fld>
            <a:endParaRPr lang="en-US"/>
          </a:p>
        </p:txBody>
      </p:sp>
    </p:spTree>
    <p:extLst>
      <p:ext uri="{BB962C8B-B14F-4D97-AF65-F5344CB8AC3E}">
        <p14:creationId xmlns:p14="http://schemas.microsoft.com/office/powerpoint/2010/main" val="2597460725"/>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56518" y="372394"/>
            <a:ext cx="10725091" cy="1351952"/>
          </a:xfrm>
        </p:spPr>
        <p:txBody>
          <a:bodyPr/>
          <a:lstStyle/>
          <a:p>
            <a:r>
              <a:rPr lang="en-US"/>
              <a:t>Click to edit Master title style</a:t>
            </a:r>
          </a:p>
        </p:txBody>
      </p:sp>
      <p:sp>
        <p:nvSpPr>
          <p:cNvPr id="3" name="Text Placeholder 2"/>
          <p:cNvSpPr>
            <a:spLocks noGrp="1"/>
          </p:cNvSpPr>
          <p:nvPr>
            <p:ph type="body" idx="1"/>
          </p:nvPr>
        </p:nvSpPr>
        <p:spPr>
          <a:xfrm>
            <a:off x="856519" y="1714631"/>
            <a:ext cx="5260540"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Edit Master text styles</a:t>
            </a:r>
          </a:p>
        </p:txBody>
      </p:sp>
      <p:sp>
        <p:nvSpPr>
          <p:cNvPr id="4" name="Content Placeholder 3"/>
          <p:cNvSpPr>
            <a:spLocks noGrp="1"/>
          </p:cNvSpPr>
          <p:nvPr>
            <p:ph sz="half" idx="2"/>
          </p:nvPr>
        </p:nvSpPr>
        <p:spPr>
          <a:xfrm>
            <a:off x="856519" y="2554944"/>
            <a:ext cx="5260540" cy="375793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95162" y="1714631"/>
            <a:ext cx="5286447"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Edit Master text styles</a:t>
            </a:r>
          </a:p>
        </p:txBody>
      </p:sp>
      <p:sp>
        <p:nvSpPr>
          <p:cNvPr id="6" name="Content Placeholder 5"/>
          <p:cNvSpPr>
            <a:spLocks noGrp="1"/>
          </p:cNvSpPr>
          <p:nvPr>
            <p:ph sz="quarter" idx="4"/>
          </p:nvPr>
        </p:nvSpPr>
        <p:spPr>
          <a:xfrm>
            <a:off x="6295162" y="2554944"/>
            <a:ext cx="5286447" cy="375793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98F2CCB-3519-4D8B-AA06-284B6D12CBDE}" type="datetimeFigureOut">
              <a:rPr lang="en-US" smtClean="0"/>
              <a:t>3/12/2018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9E20181-5AFC-403F-BE26-99CD511BB7B1}" type="slidenum">
              <a:rPr lang="en-US" smtClean="0"/>
              <a:t>‹#›</a:t>
            </a:fld>
            <a:endParaRPr lang="en-US"/>
          </a:p>
        </p:txBody>
      </p:sp>
    </p:spTree>
    <p:extLst>
      <p:ext uri="{BB962C8B-B14F-4D97-AF65-F5344CB8AC3E}">
        <p14:creationId xmlns:p14="http://schemas.microsoft.com/office/powerpoint/2010/main" val="1488399609"/>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98F2CCB-3519-4D8B-AA06-284B6D12CBDE}" type="datetimeFigureOut">
              <a:rPr lang="en-US" smtClean="0"/>
              <a:t>3/12/2018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9E20181-5AFC-403F-BE26-99CD511BB7B1}" type="slidenum">
              <a:rPr lang="en-US" smtClean="0"/>
              <a:t>‹#›</a:t>
            </a:fld>
            <a:endParaRPr lang="en-US"/>
          </a:p>
        </p:txBody>
      </p:sp>
    </p:spTree>
    <p:extLst>
      <p:ext uri="{BB962C8B-B14F-4D97-AF65-F5344CB8AC3E}">
        <p14:creationId xmlns:p14="http://schemas.microsoft.com/office/powerpoint/2010/main" val="1260759871"/>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98F2CCB-3519-4D8B-AA06-284B6D12CBDE}" type="datetimeFigureOut">
              <a:rPr lang="en-US" smtClean="0"/>
              <a:t>3/12/2018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9E20181-5AFC-403F-BE26-99CD511BB7B1}" type="slidenum">
              <a:rPr lang="en-US" smtClean="0"/>
              <a:t>‹#›</a:t>
            </a:fld>
            <a:endParaRPr lang="en-US"/>
          </a:p>
        </p:txBody>
      </p:sp>
    </p:spTree>
    <p:extLst>
      <p:ext uri="{BB962C8B-B14F-4D97-AF65-F5344CB8AC3E}">
        <p14:creationId xmlns:p14="http://schemas.microsoft.com/office/powerpoint/2010/main" val="3826253496"/>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519" y="466302"/>
            <a:ext cx="4010575" cy="1632056"/>
          </a:xfrm>
        </p:spPr>
        <p:txBody>
          <a:bodyPr anchor="b"/>
          <a:lstStyle>
            <a:lvl1pPr>
              <a:defRPr sz="3264"/>
            </a:lvl1pPr>
          </a:lstStyle>
          <a:p>
            <a:r>
              <a:rPr lang="en-US"/>
              <a:t>Click to edit Master title style</a:t>
            </a:r>
          </a:p>
        </p:txBody>
      </p:sp>
      <p:sp>
        <p:nvSpPr>
          <p:cNvPr id="3" name="Content Placeholder 2"/>
          <p:cNvSpPr>
            <a:spLocks noGrp="1"/>
          </p:cNvSpPr>
          <p:nvPr>
            <p:ph idx="1"/>
          </p:nvPr>
        </p:nvSpPr>
        <p:spPr>
          <a:xfrm>
            <a:off x="5286447" y="1007083"/>
            <a:ext cx="6295162" cy="4970646"/>
          </a:xfrm>
        </p:spPr>
        <p:txBody>
          <a:bodyPr/>
          <a:lstStyle>
            <a:lvl1pPr>
              <a:defRPr sz="3264"/>
            </a:lvl1pPr>
            <a:lvl2pPr>
              <a:defRPr sz="2856"/>
            </a:lvl2pPr>
            <a:lvl3pPr>
              <a:defRPr sz="2448"/>
            </a:lvl3pPr>
            <a:lvl4pPr>
              <a:defRPr sz="2040"/>
            </a:lvl4pPr>
            <a:lvl5pPr>
              <a:defRPr sz="2040"/>
            </a:lvl5pPr>
            <a:lvl6pPr>
              <a:defRPr sz="2040"/>
            </a:lvl6pPr>
            <a:lvl7pPr>
              <a:defRPr sz="2040"/>
            </a:lvl7pPr>
            <a:lvl8pPr>
              <a:defRPr sz="2040"/>
            </a:lvl8pPr>
            <a:lvl9pPr>
              <a:defRPr sz="204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56519" y="2098357"/>
            <a:ext cx="4010575"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Edit Master text styles</a:t>
            </a:r>
          </a:p>
        </p:txBody>
      </p:sp>
      <p:sp>
        <p:nvSpPr>
          <p:cNvPr id="5" name="Date Placeholder 4"/>
          <p:cNvSpPr>
            <a:spLocks noGrp="1"/>
          </p:cNvSpPr>
          <p:nvPr>
            <p:ph type="dt" sz="half" idx="10"/>
          </p:nvPr>
        </p:nvSpPr>
        <p:spPr/>
        <p:txBody>
          <a:bodyPr/>
          <a:lstStyle/>
          <a:p>
            <a:fld id="{298F2CCB-3519-4D8B-AA06-284B6D12CBDE}" type="datetimeFigureOut">
              <a:rPr lang="en-US" smtClean="0"/>
              <a:t>3/12/2018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9E20181-5AFC-403F-BE26-99CD511BB7B1}" type="slidenum">
              <a:rPr lang="en-US" smtClean="0"/>
              <a:t>‹#›</a:t>
            </a:fld>
            <a:endParaRPr lang="en-US"/>
          </a:p>
        </p:txBody>
      </p:sp>
    </p:spTree>
    <p:extLst>
      <p:ext uri="{BB962C8B-B14F-4D97-AF65-F5344CB8AC3E}">
        <p14:creationId xmlns:p14="http://schemas.microsoft.com/office/powerpoint/2010/main" val="3575948440"/>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519" y="466302"/>
            <a:ext cx="4010575" cy="1632056"/>
          </a:xfrm>
        </p:spPr>
        <p:txBody>
          <a:bodyPr anchor="b"/>
          <a:lstStyle>
            <a:lvl1pPr>
              <a:defRPr sz="3264"/>
            </a:lvl1pPr>
          </a:lstStyle>
          <a:p>
            <a:r>
              <a:rPr lang="en-US"/>
              <a:t>Click to edit Master title style</a:t>
            </a:r>
          </a:p>
        </p:txBody>
      </p:sp>
      <p:sp>
        <p:nvSpPr>
          <p:cNvPr id="3" name="Picture Placeholder 2"/>
          <p:cNvSpPr>
            <a:spLocks noGrp="1"/>
          </p:cNvSpPr>
          <p:nvPr>
            <p:ph type="pic" idx="1"/>
          </p:nvPr>
        </p:nvSpPr>
        <p:spPr>
          <a:xfrm>
            <a:off x="5286447" y="1007083"/>
            <a:ext cx="6295162" cy="4970646"/>
          </a:xfrm>
        </p:spPr>
        <p:txBody>
          <a:bodyPr/>
          <a:lstStyle>
            <a:lvl1pPr marL="0" indent="0">
              <a:buNone/>
              <a:defRPr sz="3264"/>
            </a:lvl1pPr>
            <a:lvl2pPr marL="466298" indent="0">
              <a:buNone/>
              <a:defRPr sz="2856"/>
            </a:lvl2pPr>
            <a:lvl3pPr marL="932597" indent="0">
              <a:buNone/>
              <a:defRPr sz="2448"/>
            </a:lvl3pPr>
            <a:lvl4pPr marL="1398895" indent="0">
              <a:buNone/>
              <a:defRPr sz="2040"/>
            </a:lvl4pPr>
            <a:lvl5pPr marL="1865193" indent="0">
              <a:buNone/>
              <a:defRPr sz="2040"/>
            </a:lvl5pPr>
            <a:lvl6pPr marL="2331491" indent="0">
              <a:buNone/>
              <a:defRPr sz="2040"/>
            </a:lvl6pPr>
            <a:lvl7pPr marL="2797790" indent="0">
              <a:buNone/>
              <a:defRPr sz="2040"/>
            </a:lvl7pPr>
            <a:lvl8pPr marL="3264088" indent="0">
              <a:buNone/>
              <a:defRPr sz="2040"/>
            </a:lvl8pPr>
            <a:lvl9pPr marL="3730386" indent="0">
              <a:buNone/>
              <a:defRPr sz="2040"/>
            </a:lvl9pPr>
          </a:lstStyle>
          <a:p>
            <a:endParaRPr lang="en-US"/>
          </a:p>
        </p:txBody>
      </p:sp>
      <p:sp>
        <p:nvSpPr>
          <p:cNvPr id="4" name="Text Placeholder 3"/>
          <p:cNvSpPr>
            <a:spLocks noGrp="1"/>
          </p:cNvSpPr>
          <p:nvPr>
            <p:ph type="body" sz="half" idx="2"/>
          </p:nvPr>
        </p:nvSpPr>
        <p:spPr>
          <a:xfrm>
            <a:off x="856519" y="2098357"/>
            <a:ext cx="4010575"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Edit Master text styles</a:t>
            </a:r>
          </a:p>
        </p:txBody>
      </p:sp>
      <p:sp>
        <p:nvSpPr>
          <p:cNvPr id="5" name="Date Placeholder 4"/>
          <p:cNvSpPr>
            <a:spLocks noGrp="1"/>
          </p:cNvSpPr>
          <p:nvPr>
            <p:ph type="dt" sz="half" idx="10"/>
          </p:nvPr>
        </p:nvSpPr>
        <p:spPr/>
        <p:txBody>
          <a:bodyPr/>
          <a:lstStyle/>
          <a:p>
            <a:fld id="{298F2CCB-3519-4D8B-AA06-284B6D12CBDE}" type="datetimeFigureOut">
              <a:rPr lang="en-US" smtClean="0"/>
              <a:t>3/12/2018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9E20181-5AFC-403F-BE26-99CD511BB7B1}" type="slidenum">
              <a:rPr lang="en-US" smtClean="0"/>
              <a:t>‹#›</a:t>
            </a:fld>
            <a:endParaRPr lang="en-US"/>
          </a:p>
        </p:txBody>
      </p:sp>
    </p:spTree>
    <p:extLst>
      <p:ext uri="{BB962C8B-B14F-4D97-AF65-F5344CB8AC3E}">
        <p14:creationId xmlns:p14="http://schemas.microsoft.com/office/powerpoint/2010/main" val="3302419240"/>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98F2CCB-3519-4D8B-AA06-284B6D12CBDE}" type="datetimeFigureOut">
              <a:rPr lang="en-US" smtClean="0"/>
              <a:t>3/12/2018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9E20181-5AFC-403F-BE26-99CD511BB7B1}" type="slidenum">
              <a:rPr lang="en-US" smtClean="0"/>
              <a:t>‹#›</a:t>
            </a:fld>
            <a:endParaRPr lang="en-US"/>
          </a:p>
        </p:txBody>
      </p:sp>
    </p:spTree>
    <p:extLst>
      <p:ext uri="{BB962C8B-B14F-4D97-AF65-F5344CB8AC3E}">
        <p14:creationId xmlns:p14="http://schemas.microsoft.com/office/powerpoint/2010/main" val="790352090"/>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98717" y="372394"/>
            <a:ext cx="2681273" cy="59275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54899" y="372394"/>
            <a:ext cx="7888382" cy="592753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98F2CCB-3519-4D8B-AA06-284B6D12CBDE}" type="datetimeFigureOut">
              <a:rPr lang="en-US" smtClean="0"/>
              <a:t>3/12/2018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9E20181-5AFC-403F-BE26-99CD511BB7B1}" type="slidenum">
              <a:rPr lang="en-US" smtClean="0"/>
              <a:t>‹#›</a:t>
            </a:fld>
            <a:endParaRPr lang="en-US"/>
          </a:p>
        </p:txBody>
      </p:sp>
    </p:spTree>
    <p:extLst>
      <p:ext uri="{BB962C8B-B14F-4D97-AF65-F5344CB8AC3E}">
        <p14:creationId xmlns:p14="http://schemas.microsoft.com/office/powerpoint/2010/main" val="6502357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07" y="3954458"/>
            <a:ext cx="6398397" cy="1830388"/>
          </a:xfrm>
          <a:noFill/>
        </p:spPr>
        <p:txBody>
          <a:bodyPr lIns="146304" tIns="109728" rIns="146304" bIns="109728">
            <a:noAutofit/>
          </a:bodyPr>
          <a:lstStyle>
            <a:lvl1pPr marL="0" indent="0">
              <a:spcBef>
                <a:spcPts val="0"/>
              </a:spcBef>
              <a:buNone/>
              <a:defRPr sz="359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668" y="2117165"/>
            <a:ext cx="10057052" cy="1837298"/>
          </a:xfrm>
          <a:noFill/>
        </p:spPr>
        <p:txBody>
          <a:bodyPr lIns="146304" tIns="91440" rIns="146304" bIns="91440" anchor="t" anchorCtr="0"/>
          <a:lstStyle>
            <a:lvl1pPr>
              <a:defRPr sz="5999" spc="-100"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460638" y="6182441"/>
            <a:ext cx="1548005" cy="332660"/>
          </a:xfrm>
          <a:prstGeom prst="rect">
            <a:avLst/>
          </a:prstGeom>
        </p:spPr>
      </p:pic>
    </p:spTree>
    <p:extLst>
      <p:ext uri="{BB962C8B-B14F-4D97-AF65-F5344CB8AC3E}">
        <p14:creationId xmlns:p14="http://schemas.microsoft.com/office/powerpoint/2010/main" val="244682583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userDrawn="1">
          <p15:clr>
            <a:srgbClr val="C35EA4"/>
          </p15:clr>
        </p15:guide>
      </p15:sldGuideLst>
    </p:ext>
  </p:extLst>
</p:sldLayout>
</file>

<file path=ppt/slideLayouts/slideLayout250.xml><?xml version="1.0" encoding="utf-8"?>
<p:sldLayout xmlns:a="http://schemas.openxmlformats.org/drawingml/2006/main" xmlns:r="http://schemas.openxmlformats.org/officeDocument/2006/relationships" xmlns:p="http://schemas.openxmlformats.org/presentationml/2006/main" userDrawn="1">
  <p:cSld name="Section Title Accent Color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3" y="2125663"/>
            <a:ext cx="11885684"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925234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1.xml><?xml version="1.0" encoding="utf-8"?>
<p:sldLayout xmlns:a="http://schemas.openxmlformats.org/drawingml/2006/main" xmlns:r="http://schemas.openxmlformats.org/officeDocument/2006/relationships" xmlns:p="http://schemas.openxmlformats.org/presentationml/2006/main"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03" y="1212851"/>
            <a:ext cx="11885684"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white">
          <a:xfrm>
            <a:off x="4419013" y="6696086"/>
            <a:ext cx="359686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8775799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2.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4888"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03" y="1221158"/>
            <a:ext cx="11885682" cy="1995931"/>
          </a:xfrm>
        </p:spPr>
        <p:txBody>
          <a:bodyPr/>
          <a:lstStyle>
            <a:lvl1pPr marL="0" indent="0">
              <a:buNone/>
              <a:defRPr sz="32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8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4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0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79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25918047"/>
      </p:ext>
    </p:extLst>
  </p:cSld>
  <p:clrMapOvr>
    <a:masterClrMapping/>
  </p:clrMapOvr>
  <p:transition>
    <p:fade/>
  </p:transition>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667" y="2125678"/>
            <a:ext cx="9142769" cy="1828786"/>
          </a:xfrm>
          <a:noFill/>
        </p:spPr>
        <p:txBody>
          <a:bodyPr lIns="146304" tIns="91440" rIns="146304" bIns="91440" anchor="t" anchorCtr="0"/>
          <a:lstStyle>
            <a:lvl1pPr>
              <a:defRPr sz="5398"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667" y="3955786"/>
            <a:ext cx="7314204" cy="1828007"/>
          </a:xfrm>
          <a:noFill/>
        </p:spPr>
        <p:txBody>
          <a:bodyPr lIns="146304" tIns="109728" rIns="146304" bIns="109728">
            <a:noAutofit/>
          </a:bodyPr>
          <a:lstStyle>
            <a:lvl1pPr marL="0" indent="0">
              <a:spcBef>
                <a:spcPts val="0"/>
              </a:spcBef>
              <a:buNone/>
              <a:defRPr sz="3198"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8" name="Rectangle 7"/>
          <p:cNvSpPr/>
          <p:nvPr userDrawn="1"/>
        </p:nvSpPr>
        <p:spPr bwMode="auto">
          <a:xfrm>
            <a:off x="457141" y="479427"/>
            <a:ext cx="2101710" cy="401541"/>
          </a:xfrm>
          <a:prstGeom prst="rect">
            <a:avLst/>
          </a:prstGeom>
          <a:noFill/>
          <a:ln w="6350" cap="sq">
            <a:solidFill>
              <a:schemeClr val="tx1"/>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r>
              <a:rPr kumimoji="0" lang="en-US" sz="2800"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Product logo</a:t>
            </a:r>
          </a:p>
        </p:txBody>
      </p:sp>
      <p:sp>
        <p:nvSpPr>
          <p:cNvPr id="10" name="Rectangle 9"/>
          <p:cNvSpPr/>
          <p:nvPr userDrawn="1"/>
        </p:nvSpPr>
        <p:spPr bwMode="auto">
          <a:xfrm>
            <a:off x="457141" y="880969"/>
            <a:ext cx="2101710" cy="277098"/>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r>
              <a:rPr kumimoji="0" lang="en-US" sz="1398" b="0" i="0" u="none" strike="noStrike" kern="1200" cap="none" spc="0" normalizeH="0" baseline="0" noProof="0" dirty="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Update on slide master</a:t>
            </a:r>
          </a:p>
        </p:txBody>
      </p:sp>
    </p:spTree>
    <p:extLst>
      <p:ext uri="{BB962C8B-B14F-4D97-AF65-F5344CB8AC3E}">
        <p14:creationId xmlns:p14="http://schemas.microsoft.com/office/powerpoint/2010/main" val="416829864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04" y="1212851"/>
            <a:ext cx="11885684" cy="1895006"/>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13" indent="0">
              <a:buNone/>
              <a:defRPr/>
            </a:lvl3pPr>
            <a:lvl4pPr marL="457024" indent="0">
              <a:buNone/>
              <a:defRPr/>
            </a:lvl4pPr>
            <a:lvl5pPr marL="68553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26739920"/>
      </p:ext>
    </p:extLst>
  </p:cSld>
  <p:clrMapOvr>
    <a:masterClrMapping/>
  </p:clrMapOvr>
  <p:transition>
    <p:fade/>
  </p:transition>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1_Title &amp; Non-bulleted text White Backgroun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488">
                <a:solidFill>
                  <a:schemeClr val="bg1"/>
                </a:solidFill>
              </a:defRPr>
            </a:lvl1pPr>
          </a:lstStyle>
          <a:p>
            <a:r>
              <a:rPr lang="en-US" dirty="0"/>
              <a:t>Click to edit Master title style</a:t>
            </a:r>
          </a:p>
        </p:txBody>
      </p:sp>
      <p:sp>
        <p:nvSpPr>
          <p:cNvPr id="6" name="Text Placeholder 5"/>
          <p:cNvSpPr>
            <a:spLocks noGrp="1"/>
          </p:cNvSpPr>
          <p:nvPr>
            <p:ph type="body" sz="quarter" idx="10"/>
          </p:nvPr>
        </p:nvSpPr>
        <p:spPr>
          <a:xfrm>
            <a:off x="274604" y="1212852"/>
            <a:ext cx="11885684" cy="1927761"/>
          </a:xfrm>
        </p:spPr>
        <p:txBody>
          <a:bodyPr/>
          <a:lstStyle>
            <a:lvl1pPr marL="0" indent="0">
              <a:buNone/>
              <a:defRPr sz="3672">
                <a:solidFill>
                  <a:schemeClr val="bg1"/>
                </a:solidFill>
              </a:defRPr>
            </a:lvl1pPr>
            <a:lvl2pPr marL="0" indent="0">
              <a:buFontTx/>
              <a:buNone/>
              <a:defRPr sz="1836">
                <a:solidFill>
                  <a:schemeClr val="bg1"/>
                </a:solidFill>
              </a:defRPr>
            </a:lvl2pPr>
            <a:lvl3pPr marL="228513" indent="0">
              <a:buNone/>
              <a:defRPr sz="1836">
                <a:solidFill>
                  <a:schemeClr val="bg1"/>
                </a:solidFill>
              </a:defRPr>
            </a:lvl3pPr>
            <a:lvl4pPr marL="457024" indent="0">
              <a:buNone/>
              <a:defRPr sz="1632">
                <a:solidFill>
                  <a:schemeClr val="bg1"/>
                </a:solidFill>
              </a:defRPr>
            </a:lvl4pPr>
            <a:lvl5pPr marL="685537" indent="0">
              <a:buNone/>
              <a:defRPr sz="1632">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57698541"/>
      </p:ext>
    </p:extLst>
  </p:cSld>
  <p:clrMapOvr>
    <a:masterClrMapping/>
  </p:clrMapOvr>
  <p:transition>
    <p:fade/>
  </p:transition>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3_Title Only white backgroun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559163475"/>
      </p:ext>
    </p:extLst>
  </p:cSld>
  <p:clrMapOvr>
    <a:masterClrMapping/>
  </p:clrMapOvr>
  <p:transition>
    <p:fade/>
  </p:transition>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04" y="1212851"/>
            <a:ext cx="11885684" cy="1891608"/>
          </a:xfrm>
        </p:spPr>
        <p:txBody>
          <a:bodyPr>
            <a:spAutoFit/>
          </a:bodyPr>
          <a:lstStyle>
            <a:lvl1pPr>
              <a:defRPr sz="3598"/>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553819081"/>
      </p:ext>
    </p:extLst>
  </p:cSld>
  <p:clrMapOvr>
    <a:masterClrMapping/>
  </p:clrMapOvr>
  <p:transition>
    <p:fade/>
  </p:transition>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06" y="1212849"/>
            <a:ext cx="5485699" cy="1914370"/>
          </a:xfrm>
        </p:spPr>
        <p:txBody>
          <a:bodyPr wrap="square">
            <a:spAutoFit/>
          </a:bodyPr>
          <a:lstStyle>
            <a:lvl1pPr marL="0" indent="0">
              <a:spcBef>
                <a:spcPts val="1224"/>
              </a:spcBef>
              <a:buClr>
                <a:schemeClr val="tx1"/>
              </a:buClr>
              <a:buFont typeface="Wingdings" pitchFamily="2" charset="2"/>
              <a:buNone/>
              <a:defRPr sz="3198"/>
            </a:lvl1pPr>
            <a:lvl2pPr marL="0" indent="0">
              <a:buNone/>
              <a:defRPr sz="2000"/>
            </a:lvl2pPr>
            <a:lvl3pPr marL="231686" indent="0">
              <a:buNone/>
              <a:tabLst/>
              <a:defRPr sz="2000"/>
            </a:lvl3pPr>
            <a:lvl4pPr marL="460198" indent="0">
              <a:buNone/>
              <a:defRPr/>
            </a:lvl4pPr>
            <a:lvl5pPr marL="685537"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4587" y="1212849"/>
            <a:ext cx="5485699" cy="1914370"/>
          </a:xfrm>
        </p:spPr>
        <p:txBody>
          <a:bodyPr wrap="square">
            <a:spAutoFit/>
          </a:bodyPr>
          <a:lstStyle>
            <a:lvl1pPr marL="0" indent="0">
              <a:spcBef>
                <a:spcPts val="1224"/>
              </a:spcBef>
              <a:buClr>
                <a:schemeClr val="tx1"/>
              </a:buClr>
              <a:buFont typeface="Wingdings" pitchFamily="2" charset="2"/>
              <a:buNone/>
              <a:defRPr sz="3198"/>
            </a:lvl1pPr>
            <a:lvl2pPr marL="0" indent="0">
              <a:buNone/>
              <a:defRPr sz="2000"/>
            </a:lvl2pPr>
            <a:lvl3pPr marL="231686" indent="0">
              <a:buNone/>
              <a:tabLst/>
              <a:defRPr sz="2000"/>
            </a:lvl3pPr>
            <a:lvl4pPr marL="460198" indent="0">
              <a:buNone/>
              <a:defRPr/>
            </a:lvl4pPr>
            <a:lvl5pPr marL="685537"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80370602"/>
      </p:ext>
    </p:extLst>
  </p:cSld>
  <p:clrMapOvr>
    <a:masterClrMapping/>
  </p:clrMapOvr>
  <p:transition>
    <p:fade/>
  </p:transition>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06" y="1212849"/>
            <a:ext cx="5485699" cy="2425279"/>
          </a:xfrm>
        </p:spPr>
        <p:txBody>
          <a:bodyPr wrap="square">
            <a:spAutoFit/>
          </a:bodyPr>
          <a:lstStyle>
            <a:lvl1pPr marL="287227" indent="-287227">
              <a:spcBef>
                <a:spcPts val="1224"/>
              </a:spcBef>
              <a:buClr>
                <a:schemeClr val="tx1"/>
              </a:buClr>
              <a:buFont typeface="Arial" pitchFamily="34" charset="0"/>
              <a:buChar char="•"/>
              <a:defRPr sz="3198"/>
            </a:lvl1pPr>
            <a:lvl2pPr marL="530962" indent="-233105">
              <a:defRPr sz="2400"/>
            </a:lvl2pPr>
            <a:lvl3pPr marL="699316" indent="-168355">
              <a:tabLst/>
              <a:defRPr sz="2000"/>
            </a:lvl3pPr>
            <a:lvl4pPr marL="880619" indent="-181305">
              <a:defRPr/>
            </a:lvl4pPr>
            <a:lvl5pPr marL="1048973" indent="-168355">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4587" y="1212849"/>
            <a:ext cx="5485699" cy="2425279"/>
          </a:xfrm>
        </p:spPr>
        <p:txBody>
          <a:bodyPr wrap="square">
            <a:spAutoFit/>
          </a:bodyPr>
          <a:lstStyle>
            <a:lvl1pPr marL="287227" indent="-287227">
              <a:spcBef>
                <a:spcPts val="1224"/>
              </a:spcBef>
              <a:buClr>
                <a:schemeClr val="tx1"/>
              </a:buClr>
              <a:buFont typeface="Arial" pitchFamily="34" charset="0"/>
              <a:buChar char="•"/>
              <a:defRPr sz="3198"/>
            </a:lvl1pPr>
            <a:lvl2pPr marL="530962" indent="-233105">
              <a:defRPr sz="2400"/>
            </a:lvl2pPr>
            <a:lvl3pPr marL="699316" indent="-168355">
              <a:tabLst/>
              <a:defRPr sz="2000"/>
            </a:lvl3pPr>
            <a:lvl4pPr marL="880619" indent="-181305">
              <a:defRPr/>
            </a:lvl4pPr>
            <a:lvl5pPr marL="1048973" indent="-168355">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0697613"/>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2"/>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07" y="3954458"/>
            <a:ext cx="6398397" cy="1830388"/>
          </a:xfrm>
          <a:noFill/>
        </p:spPr>
        <p:txBody>
          <a:bodyPr lIns="146304" tIns="109728" rIns="146304" bIns="109728">
            <a:noAutofit/>
          </a:bodyPr>
          <a:lstStyle>
            <a:lvl1pPr marL="0" indent="0">
              <a:spcBef>
                <a:spcPts val="0"/>
              </a:spcBef>
              <a:buNone/>
              <a:defRPr sz="359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668" y="2117165"/>
            <a:ext cx="10057052" cy="1837298"/>
          </a:xfrm>
          <a:noFill/>
        </p:spPr>
        <p:txBody>
          <a:bodyPr lIns="146304" tIns="91440" rIns="146304" bIns="91440" anchor="t" anchorCtr="0"/>
          <a:lstStyle>
            <a:lvl1pPr>
              <a:defRPr sz="5999" spc="-100"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458276" y="6182441"/>
            <a:ext cx="1552733" cy="332660"/>
          </a:xfrm>
          <a:prstGeom prst="rect">
            <a:avLst/>
          </a:prstGeom>
        </p:spPr>
      </p:pic>
    </p:spTree>
    <p:extLst>
      <p:ext uri="{BB962C8B-B14F-4D97-AF65-F5344CB8AC3E}">
        <p14:creationId xmlns:p14="http://schemas.microsoft.com/office/powerpoint/2010/main" val="41101947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userDrawn="1">
          <p15:clr>
            <a:srgbClr val="C35EA4"/>
          </p15:clr>
        </p15:guide>
      </p15:sldGuideLst>
    </p:ext>
  </p:extLst>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837296873"/>
      </p:ext>
    </p:extLst>
  </p:cSld>
  <p:clrMapOvr>
    <a:masterClrMapping/>
  </p:clrMapOvr>
  <p:transition>
    <p:fade/>
  </p:transition>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5" name="Content Placeholder 4"/>
          <p:cNvSpPr>
            <a:spLocks noGrp="1"/>
          </p:cNvSpPr>
          <p:nvPr>
            <p:ph sz="quarter" idx="10"/>
          </p:nvPr>
        </p:nvSpPr>
        <p:spPr>
          <a:xfrm>
            <a:off x="274605" y="983957"/>
            <a:ext cx="11888047" cy="696866"/>
          </a:xfrm>
        </p:spPr>
        <p:txBody>
          <a:bodyPr/>
          <a:lstStyle>
            <a:lvl1pPr marL="0" indent="0" algn="l" defTabSz="932384" rtl="0" eaLnBrk="1" latinLnBrk="0" hangingPunct="1">
              <a:lnSpc>
                <a:spcPct val="90000"/>
              </a:lnSpc>
              <a:spcBef>
                <a:spcPct val="0"/>
              </a:spcBef>
              <a:buNone/>
              <a:defRPr kumimoji="0" lang="en-US" sz="3672" b="0" i="1" u="none" strike="noStrike" kern="1200" cap="none" spc="-102" normalizeH="0" baseline="0" dirty="0" smtClean="0">
                <a:ln w="3175">
                  <a:noFill/>
                </a:ln>
                <a:solidFill>
                  <a:srgbClr val="0078D7"/>
                </a:solidFill>
                <a:effectLst/>
                <a:uLnTx/>
                <a:uFillTx/>
                <a:latin typeface="+mj-lt"/>
                <a:ea typeface="+mn-ea"/>
                <a:cs typeface="Segoe UI" pitchFamily="34" charset="0"/>
              </a:defRPr>
            </a:lvl1pPr>
          </a:lstStyle>
          <a:p>
            <a:pPr lvl="0"/>
            <a:r>
              <a:rPr lang="en-US" dirty="0"/>
              <a:t>Click to edit Master text styles</a:t>
            </a:r>
          </a:p>
        </p:txBody>
      </p:sp>
    </p:spTree>
    <p:extLst>
      <p:ext uri="{BB962C8B-B14F-4D97-AF65-F5344CB8AC3E}">
        <p14:creationId xmlns:p14="http://schemas.microsoft.com/office/powerpoint/2010/main" val="3425523877"/>
      </p:ext>
    </p:extLst>
  </p:cSld>
  <p:clrMapOvr>
    <a:masterClrMapping/>
  </p:clrMapOvr>
  <p:transition>
    <p:fade/>
  </p:transition>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endParaRPr lang="en-US" dirty="0"/>
          </a:p>
        </p:txBody>
      </p:sp>
      <p:sp>
        <p:nvSpPr>
          <p:cNvPr id="5" name="Content Placeholder 4"/>
          <p:cNvSpPr>
            <a:spLocks noGrp="1"/>
          </p:cNvSpPr>
          <p:nvPr>
            <p:ph sz="quarter" idx="10"/>
          </p:nvPr>
        </p:nvSpPr>
        <p:spPr>
          <a:xfrm>
            <a:off x="274605" y="1657504"/>
            <a:ext cx="11888047" cy="696866"/>
          </a:xfrm>
        </p:spPr>
        <p:txBody>
          <a:bodyPr/>
          <a:lstStyle>
            <a:lvl1pPr marL="0" indent="0" algn="l" defTabSz="932384" rtl="0" eaLnBrk="1" latinLnBrk="0" hangingPunct="1">
              <a:lnSpc>
                <a:spcPct val="90000"/>
              </a:lnSpc>
              <a:spcBef>
                <a:spcPct val="0"/>
              </a:spcBef>
              <a:buNone/>
              <a:defRPr kumimoji="0" lang="en-US" sz="3672" b="0" i="1" u="none" strike="noStrike" kern="1200" cap="none" spc="-102" normalizeH="0" baseline="0" dirty="0" smtClean="0">
                <a:ln w="3175">
                  <a:noFill/>
                </a:ln>
                <a:solidFill>
                  <a:srgbClr val="0078D7"/>
                </a:solidFill>
                <a:effectLst/>
                <a:uLnTx/>
                <a:uFillTx/>
                <a:latin typeface="+mj-lt"/>
                <a:ea typeface="+mn-ea"/>
                <a:cs typeface="Segoe UI" pitchFamily="34" charset="0"/>
              </a:defRPr>
            </a:lvl1pPr>
          </a:lstStyle>
          <a:p>
            <a:pPr lvl="0"/>
            <a:r>
              <a:rPr lang="en-US" dirty="0"/>
              <a:t>Click to edit Master text styles</a:t>
            </a:r>
          </a:p>
        </p:txBody>
      </p:sp>
    </p:spTree>
    <p:extLst>
      <p:ext uri="{BB962C8B-B14F-4D97-AF65-F5344CB8AC3E}">
        <p14:creationId xmlns:p14="http://schemas.microsoft.com/office/powerpoint/2010/main" val="250619549"/>
      </p:ext>
    </p:extLst>
  </p:cSld>
  <p:clrMapOvr>
    <a:masterClrMapping/>
  </p:clrMapOvr>
  <p:transition>
    <p:fade/>
  </p:transition>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4" y="1209975"/>
            <a:ext cx="10055528" cy="1181862"/>
          </a:xfrm>
          <a:noFill/>
        </p:spPr>
        <p:txBody>
          <a:bodyPr tIns="91440" bIns="91440" anchor="t" anchorCtr="0">
            <a:spAutoFit/>
          </a:bodyPr>
          <a:lstStyle>
            <a:lvl1pPr>
              <a:defRPr sz="7196"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05" y="3954463"/>
            <a:ext cx="10057118" cy="794064"/>
          </a:xfrm>
          <a:noFill/>
        </p:spPr>
        <p:txBody>
          <a:bodyPr lIns="182880" tIns="146304" rIns="182880" bIns="146304">
            <a:spAutoFit/>
          </a:bodyPr>
          <a:lstStyle>
            <a:lvl1pPr marL="0" indent="0">
              <a:spcBef>
                <a:spcPts val="0"/>
              </a:spcBef>
              <a:buNone/>
              <a:defRPr sz="3598"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9123441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4" y="1209975"/>
            <a:ext cx="10055528" cy="1181862"/>
          </a:xfrm>
          <a:noFill/>
        </p:spPr>
        <p:txBody>
          <a:bodyPr tIns="91440" bIns="91440" anchor="t" anchorCtr="0">
            <a:spAutoFit/>
          </a:bodyPr>
          <a:lstStyle>
            <a:lvl1pPr>
              <a:defRPr lang="en-US" sz="7196"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196182647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4" y="2125664"/>
            <a:ext cx="11885684" cy="1181862"/>
          </a:xfrm>
          <a:noFill/>
        </p:spPr>
        <p:txBody>
          <a:bodyPr tIns="91440" bIns="91440" anchor="t" anchorCtr="0">
            <a:spAutoFit/>
          </a:bodyPr>
          <a:lstStyle>
            <a:lvl1pPr>
              <a:defRPr sz="7196"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77286690"/>
      </p:ext>
    </p:extLst>
  </p:cSld>
  <p:clrMapOvr>
    <a:masterClrMapping/>
  </p:clrMapOvr>
  <p:transition>
    <p:fade/>
  </p:transition>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4" y="2125664"/>
            <a:ext cx="11885684" cy="1181862"/>
          </a:xfrm>
          <a:noFill/>
        </p:spPr>
        <p:txBody>
          <a:bodyPr tIns="91440" bIns="91440" anchor="t" anchorCtr="0">
            <a:spAutoFit/>
          </a:bodyPr>
          <a:lstStyle>
            <a:lvl1pPr>
              <a:defRPr sz="7196"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174753023"/>
      </p:ext>
    </p:extLst>
  </p:cSld>
  <p:clrMapOvr>
    <a:masterClrMapping/>
  </p:clrMapOvr>
  <p:transition>
    <p:fade/>
  </p:transition>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4" y="2125664"/>
            <a:ext cx="11885684" cy="1181862"/>
          </a:xfrm>
          <a:noFill/>
        </p:spPr>
        <p:txBody>
          <a:bodyPr tIns="91440" bIns="91440" anchor="t" anchorCtr="0">
            <a:spAutoFit/>
          </a:bodyPr>
          <a:lstStyle>
            <a:lvl1pPr>
              <a:defRPr sz="7196"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6240449"/>
      </p:ext>
    </p:extLst>
  </p:cSld>
  <p:clrMapOvr>
    <a:masterClrMapping/>
  </p:clrMapOvr>
  <p:transition>
    <p:fade/>
  </p:transition>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4" y="2125664"/>
            <a:ext cx="11885684" cy="1181862"/>
          </a:xfrm>
          <a:noFill/>
        </p:spPr>
        <p:txBody>
          <a:bodyPr tIns="91440" bIns="91440" anchor="t" anchorCtr="0">
            <a:spAutoFit/>
          </a:bodyPr>
          <a:lstStyle>
            <a:lvl1pPr>
              <a:defRPr sz="7196"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03054669"/>
      </p:ext>
    </p:extLst>
  </p:cSld>
  <p:clrMapOvr>
    <a:masterClrMapping/>
  </p:clrMapOvr>
  <p:transition>
    <p:fade/>
  </p:transition>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16985826"/>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3" name="Rectangle 2"/>
          <p:cNvSpPr/>
          <p:nvPr userDrawn="1"/>
        </p:nvSpPr>
        <p:spPr bwMode="auto">
          <a:xfrm>
            <a:off x="274605" y="2125663"/>
            <a:ext cx="9142833" cy="3657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1" tIns="146264" rIns="182831" bIns="146264" numCol="1" spcCol="0" rtlCol="0" fromWordArt="0" anchor="t" anchorCtr="0" forceAA="0" compatLnSpc="1">
            <a:prstTxWarp prst="textNoShape">
              <a:avLst/>
            </a:prstTxWarp>
            <a:noAutofit/>
          </a:bodyPr>
          <a:lstStyle/>
          <a:p>
            <a:pPr algn="ctr" defTabSz="932146"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74669" y="2125678"/>
            <a:ext cx="9142769" cy="1828786"/>
          </a:xfrm>
          <a:noFill/>
        </p:spPr>
        <p:txBody>
          <a:bodyPr lIns="146304" tIns="91440" rIns="146304" bIns="91440" anchor="t" anchorCtr="0"/>
          <a:lstStyle>
            <a:lvl1pPr>
              <a:defRPr sz="5999" spc="-100" baseline="0">
                <a:gradFill>
                  <a:gsLst>
                    <a:gs pos="5833">
                      <a:srgbClr val="FFFFFF"/>
                    </a:gs>
                    <a:gs pos="18000">
                      <a:srgbClr val="FFFFFF"/>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667" y="3955790"/>
            <a:ext cx="9142771" cy="1828007"/>
          </a:xfrm>
          <a:noFill/>
        </p:spPr>
        <p:txBody>
          <a:bodyPr lIns="146304" tIns="109728" rIns="146304" bIns="109728">
            <a:noAutofit/>
          </a:bodyPr>
          <a:lstStyle>
            <a:lvl1pPr marL="0" indent="0">
              <a:spcBef>
                <a:spcPts val="0"/>
              </a:spcBef>
              <a:buNone/>
              <a:defRPr sz="3599" spc="0" baseline="0">
                <a:gradFill>
                  <a:gsLst>
                    <a:gs pos="2917">
                      <a:srgbClr val="FFFFFF"/>
                    </a:gs>
                    <a:gs pos="30000">
                      <a:srgbClr val="FFFFFF"/>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8781" y="480507"/>
            <a:ext cx="2557420" cy="547905"/>
          </a:xfrm>
          <a:prstGeom prst="rect">
            <a:avLst/>
          </a:prstGeom>
        </p:spPr>
      </p:pic>
    </p:spTree>
    <p:extLst>
      <p:ext uri="{BB962C8B-B14F-4D97-AF65-F5344CB8AC3E}">
        <p14:creationId xmlns:p14="http://schemas.microsoft.com/office/powerpoint/2010/main" val="278594049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27114807"/>
      </p:ext>
    </p:extLst>
  </p:cSld>
  <p:clrMapOvr>
    <a:masterClrMapping/>
  </p:clrMapOvr>
  <p:transition>
    <p:fade/>
  </p:transition>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683252"/>
      </p:ext>
    </p:extLst>
  </p:cSld>
  <p:clrMapOvr>
    <a:masterClrMapping/>
  </p:clrMapOvr>
  <p:transition>
    <p:fade/>
  </p:transition>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4888"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5" tIns="46625" rIns="46625" bIns="46625" numCol="1" spcCol="0" rtlCol="0" fromWordArt="0" anchor="ctr" anchorCtr="0" forceAA="0" compatLnSpc="1">
            <a:prstTxWarp prst="textNoShape">
              <a:avLst/>
            </a:prstTxWarp>
            <a:noAutofit/>
          </a:bodyPr>
          <a:lstStyle/>
          <a:p>
            <a:pPr algn="ctr" defTabSz="932114" fontAlgn="base">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03" y="1221158"/>
            <a:ext cx="11885682" cy="1850058"/>
          </a:xfrm>
        </p:spPr>
        <p:txBody>
          <a:bodyPr/>
          <a:lstStyle>
            <a:lvl1pPr marL="0" indent="0">
              <a:buNone/>
              <a:defRPr sz="3298">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2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38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24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59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26454169"/>
      </p:ext>
    </p:extLst>
  </p:cSld>
  <p:clrMapOvr>
    <a:masterClrMapping/>
  </p:clrMapOvr>
  <p:transition>
    <p:fade/>
  </p:transition>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05" y="6292890"/>
            <a:ext cx="11854890" cy="403187"/>
          </a:xfrm>
          <a:prstGeom prst="rect">
            <a:avLst/>
          </a:prstGeom>
          <a:noFill/>
          <a:ln w="12700">
            <a:noFill/>
            <a:miter lim="800000"/>
            <a:headEnd type="none" w="sm" len="sm"/>
            <a:tailEnd type="none" w="sm" len="sm"/>
          </a:ln>
          <a:effectLst/>
        </p:spPr>
        <p:txBody>
          <a:bodyPr vert="horz" wrap="square" lIns="182828" tIns="146262" rIns="182828" bIns="146262" numCol="1" anchor="t" anchorCtr="0" compatLnSpc="1">
            <a:prstTxWarp prst="textNoShape">
              <a:avLst/>
            </a:prstTxWarp>
            <a:spAutoFit/>
          </a:bodyPr>
          <a:lstStyle/>
          <a:p>
            <a:pPr defTabSz="931932" eaLnBrk="0" hangingPunct="0"/>
            <a:r>
              <a:rPr lang="en-US" sz="700" dirty="0">
                <a:gradFill>
                  <a:gsLst>
                    <a:gs pos="0">
                      <a:schemeClr val="tx1"/>
                    </a:gs>
                    <a:gs pos="100000">
                      <a:schemeClr val="tx1"/>
                    </a:gs>
                  </a:gsLst>
                  <a:lin ang="5400000" scaled="0"/>
                </a:gradFill>
                <a:cs typeface="Segoe UI" pitchFamily="34" charset="0"/>
              </a:rPr>
              <a:t>© 2015 Microsoft Corporation. All rights reserved. </a:t>
            </a: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459172" y="3145042"/>
            <a:ext cx="3288086" cy="704445"/>
          </a:xfrm>
          <a:prstGeom prst="rect">
            <a:avLst/>
          </a:prstGeom>
        </p:spPr>
      </p:pic>
    </p:spTree>
    <p:extLst>
      <p:ext uri="{BB962C8B-B14F-4D97-AF65-F5344CB8AC3E}">
        <p14:creationId xmlns:p14="http://schemas.microsoft.com/office/powerpoint/2010/main" val="3854033927"/>
      </p:ext>
    </p:extLst>
  </p:cSld>
  <p:clrMapOvr>
    <a:masterClrMapping/>
  </p:clrMapOvr>
  <p:transition>
    <p:fade/>
  </p:transition>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04" y="1212852"/>
            <a:ext cx="11885684" cy="2443746"/>
          </a:xfrm>
          <a:prstGeom prst="rect">
            <a:avLst/>
          </a:prstGeom>
        </p:spPr>
        <p:txBody>
          <a:bodyPr/>
          <a:lstStyle>
            <a:lvl1pPr marL="290401" indent="-290401">
              <a:buClr>
                <a:schemeClr val="tx1"/>
              </a:buClr>
              <a:buSzPct val="90000"/>
              <a:buFont typeface="Arial" pitchFamily="34" charset="0"/>
              <a:buChar char="•"/>
              <a:defRPr sz="359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281" indent="-280881">
              <a:buClr>
                <a:schemeClr val="tx1"/>
              </a:buClr>
              <a:buSzPct val="90000"/>
              <a:buFont typeface="Arial" pitchFamily="34" charset="0"/>
              <a:buChar char="•"/>
              <a:defRPr sz="3198">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682" indent="-290401">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195" indent="-228513">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706" indent="-228513">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3" y="6363076"/>
            <a:ext cx="12434889"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8"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871217905"/>
      </p:ext>
    </p:extLst>
  </p:cSld>
  <p:clrMapOvr>
    <a:masterClrMapping/>
  </p:clrMapOvr>
  <p:transition>
    <p:fade/>
  </p:transition>
</p:sldLayout>
</file>

<file path=ppt/slideLayouts/slideLayout275.xml><?xml version="1.0" encoding="utf-8"?>
<p:sldLayout xmlns:a="http://schemas.openxmlformats.org/drawingml/2006/main" xmlns:r="http://schemas.openxmlformats.org/officeDocument/2006/relationships" xmlns:p="http://schemas.openxmlformats.org/presentationml/2006/main" userDrawn="1">
  <p:cSld name="11_Title Only white backgroun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36" name="Rectangle 35"/>
          <p:cNvSpPr/>
          <p:nvPr userDrawn="1"/>
        </p:nvSpPr>
        <p:spPr bwMode="auto">
          <a:xfrm>
            <a:off x="0" y="6451105"/>
            <a:ext cx="12434888" cy="543421"/>
          </a:xfrm>
          <a:prstGeom prst="rect">
            <a:avLst/>
          </a:prstGeom>
          <a:solidFill>
            <a:srgbClr val="409AE1"/>
          </a:solidFill>
          <a:ln w="28575">
            <a:noFill/>
          </a:ln>
        </p:spPr>
        <p:txBody>
          <a:bodyPr vert="horz" wrap="square" lIns="93234" tIns="46616" rIns="93234" bIns="46616" numCol="1" anchor="t" anchorCtr="0" compatLnSpc="1">
            <a:prstTxWarp prst="textNoShape">
              <a:avLst/>
            </a:prstTxWarp>
          </a:bodyPr>
          <a:lstStyle/>
          <a:p>
            <a:pPr marR="0" lvl="0" indent="0" defTabSz="950938" fontAlgn="auto">
              <a:lnSpc>
                <a:spcPct val="100000"/>
              </a:lnSpc>
              <a:spcBef>
                <a:spcPts val="0"/>
              </a:spcBef>
              <a:spcAft>
                <a:spcPts val="0"/>
              </a:spcAft>
              <a:buClrTx/>
              <a:buSzTx/>
              <a:buFontTx/>
              <a:buNone/>
              <a:tabLst/>
            </a:pPr>
            <a:endParaRPr kumimoji="0" lang="en-US" sz="1071" b="0" i="0" u="none" strike="noStrike" kern="0" cap="none" spc="0" normalizeH="0" baseline="0">
              <a:ln>
                <a:noFill/>
              </a:ln>
              <a:solidFill>
                <a:srgbClr val="333333"/>
              </a:solidFill>
              <a:effectLst/>
              <a:uLnTx/>
              <a:uFillTx/>
            </a:endParaRPr>
          </a:p>
        </p:txBody>
      </p:sp>
      <p:sp>
        <p:nvSpPr>
          <p:cNvPr id="6" name="Freeform 539"/>
          <p:cNvSpPr>
            <a:spLocks noChangeAspect="1"/>
          </p:cNvSpPr>
          <p:nvPr userDrawn="1"/>
        </p:nvSpPr>
        <p:spPr bwMode="auto">
          <a:xfrm>
            <a:off x="9489146" y="6077722"/>
            <a:ext cx="2007262" cy="1103550"/>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409AE1"/>
          </a:solidFill>
          <a:ln w="28575">
            <a:noFill/>
          </a:ln>
          <a:extLst/>
        </p:spPr>
        <p:txBody>
          <a:bodyPr vert="horz" wrap="square" lIns="93234" tIns="46616" rIns="93234" bIns="46616" numCol="1" anchor="t" anchorCtr="0" compatLnSpc="1">
            <a:prstTxWarp prst="textNoShape">
              <a:avLst/>
            </a:prstTxWarp>
          </a:bodyPr>
          <a:lstStyle/>
          <a:p>
            <a:pPr marL="0" marR="0" lvl="0" indent="0" defTabSz="950938" eaLnBrk="1" fontAlgn="auto" latinLnBrk="0" hangingPunct="1">
              <a:lnSpc>
                <a:spcPct val="100000"/>
              </a:lnSpc>
              <a:spcBef>
                <a:spcPts val="0"/>
              </a:spcBef>
              <a:spcAft>
                <a:spcPts val="0"/>
              </a:spcAft>
              <a:buClrTx/>
              <a:buSzTx/>
              <a:buFontTx/>
              <a:buNone/>
              <a:tabLst/>
              <a:defRPr/>
            </a:pPr>
            <a:endParaRPr kumimoji="0" lang="en-US" sz="1071" b="0" i="0" u="none" strike="noStrike" kern="0" cap="none" spc="0" normalizeH="0" baseline="0" noProof="0" dirty="0">
              <a:ln>
                <a:noFill/>
              </a:ln>
              <a:solidFill>
                <a:srgbClr val="333333"/>
              </a:solidFill>
              <a:effectLst/>
              <a:uLnTx/>
              <a:uFillTx/>
            </a:endParaRPr>
          </a:p>
        </p:txBody>
      </p:sp>
      <p:grpSp>
        <p:nvGrpSpPr>
          <p:cNvPr id="9" name="Group 8"/>
          <p:cNvGrpSpPr/>
          <p:nvPr userDrawn="1"/>
        </p:nvGrpSpPr>
        <p:grpSpPr>
          <a:xfrm>
            <a:off x="9524617" y="6339910"/>
            <a:ext cx="1860976" cy="789126"/>
            <a:chOff x="4494770" y="2621197"/>
            <a:chExt cx="3127126" cy="1326043"/>
          </a:xfrm>
        </p:grpSpPr>
        <p:sp>
          <p:nvSpPr>
            <p:cNvPr id="10" name="Freeform 12"/>
            <p:cNvSpPr>
              <a:spLocks/>
            </p:cNvSpPr>
            <p:nvPr/>
          </p:nvSpPr>
          <p:spPr bwMode="auto">
            <a:xfrm>
              <a:off x="4494770" y="3400845"/>
              <a:ext cx="457856" cy="62986"/>
            </a:xfrm>
            <a:custGeom>
              <a:avLst/>
              <a:gdLst>
                <a:gd name="T0" fmla="*/ 704 w 756"/>
                <a:gd name="T1" fmla="*/ 104 h 104"/>
                <a:gd name="T2" fmla="*/ 52 w 756"/>
                <a:gd name="T3" fmla="*/ 104 h 104"/>
                <a:gd name="T4" fmla="*/ 52 w 756"/>
                <a:gd name="T5" fmla="*/ 104 h 104"/>
                <a:gd name="T6" fmla="*/ 42 w 756"/>
                <a:gd name="T7" fmla="*/ 104 h 104"/>
                <a:gd name="T8" fmla="*/ 32 w 756"/>
                <a:gd name="T9" fmla="*/ 100 h 104"/>
                <a:gd name="T10" fmla="*/ 22 w 756"/>
                <a:gd name="T11" fmla="*/ 96 h 104"/>
                <a:gd name="T12" fmla="*/ 14 w 756"/>
                <a:gd name="T13" fmla="*/ 90 h 104"/>
                <a:gd name="T14" fmla="*/ 8 w 756"/>
                <a:gd name="T15" fmla="*/ 82 h 104"/>
                <a:gd name="T16" fmla="*/ 4 w 756"/>
                <a:gd name="T17" fmla="*/ 72 h 104"/>
                <a:gd name="T18" fmla="*/ 0 w 756"/>
                <a:gd name="T19" fmla="*/ 62 h 104"/>
                <a:gd name="T20" fmla="*/ 0 w 756"/>
                <a:gd name="T21" fmla="*/ 52 h 104"/>
                <a:gd name="T22" fmla="*/ 0 w 756"/>
                <a:gd name="T23" fmla="*/ 52 h 104"/>
                <a:gd name="T24" fmla="*/ 0 w 756"/>
                <a:gd name="T25" fmla="*/ 42 h 104"/>
                <a:gd name="T26" fmla="*/ 4 w 756"/>
                <a:gd name="T27" fmla="*/ 32 h 104"/>
                <a:gd name="T28" fmla="*/ 8 w 756"/>
                <a:gd name="T29" fmla="*/ 22 h 104"/>
                <a:gd name="T30" fmla="*/ 14 w 756"/>
                <a:gd name="T31" fmla="*/ 16 h 104"/>
                <a:gd name="T32" fmla="*/ 22 w 756"/>
                <a:gd name="T33" fmla="*/ 8 h 104"/>
                <a:gd name="T34" fmla="*/ 32 w 756"/>
                <a:gd name="T35" fmla="*/ 4 h 104"/>
                <a:gd name="T36" fmla="*/ 42 w 756"/>
                <a:gd name="T37" fmla="*/ 0 h 104"/>
                <a:gd name="T38" fmla="*/ 52 w 756"/>
                <a:gd name="T39" fmla="*/ 0 h 104"/>
                <a:gd name="T40" fmla="*/ 704 w 756"/>
                <a:gd name="T41" fmla="*/ 0 h 104"/>
                <a:gd name="T42" fmla="*/ 704 w 756"/>
                <a:gd name="T43" fmla="*/ 0 h 104"/>
                <a:gd name="T44" fmla="*/ 714 w 756"/>
                <a:gd name="T45" fmla="*/ 0 h 104"/>
                <a:gd name="T46" fmla="*/ 724 w 756"/>
                <a:gd name="T47" fmla="*/ 4 h 104"/>
                <a:gd name="T48" fmla="*/ 732 w 756"/>
                <a:gd name="T49" fmla="*/ 8 h 104"/>
                <a:gd name="T50" fmla="*/ 740 w 756"/>
                <a:gd name="T51" fmla="*/ 16 h 104"/>
                <a:gd name="T52" fmla="*/ 748 w 756"/>
                <a:gd name="T53" fmla="*/ 22 h 104"/>
                <a:gd name="T54" fmla="*/ 752 w 756"/>
                <a:gd name="T55" fmla="*/ 32 h 104"/>
                <a:gd name="T56" fmla="*/ 756 w 756"/>
                <a:gd name="T57" fmla="*/ 42 h 104"/>
                <a:gd name="T58" fmla="*/ 756 w 756"/>
                <a:gd name="T59" fmla="*/ 52 h 104"/>
                <a:gd name="T60" fmla="*/ 756 w 756"/>
                <a:gd name="T61" fmla="*/ 52 h 104"/>
                <a:gd name="T62" fmla="*/ 756 w 756"/>
                <a:gd name="T63" fmla="*/ 62 h 104"/>
                <a:gd name="T64" fmla="*/ 752 w 756"/>
                <a:gd name="T65" fmla="*/ 72 h 104"/>
                <a:gd name="T66" fmla="*/ 748 w 756"/>
                <a:gd name="T67" fmla="*/ 82 h 104"/>
                <a:gd name="T68" fmla="*/ 740 w 756"/>
                <a:gd name="T69" fmla="*/ 90 h 104"/>
                <a:gd name="T70" fmla="*/ 732 w 756"/>
                <a:gd name="T71" fmla="*/ 96 h 104"/>
                <a:gd name="T72" fmla="*/ 724 w 756"/>
                <a:gd name="T73" fmla="*/ 100 h 104"/>
                <a:gd name="T74" fmla="*/ 714 w 756"/>
                <a:gd name="T75" fmla="*/ 104 h 104"/>
                <a:gd name="T76" fmla="*/ 704 w 756"/>
                <a:gd name="T77" fmla="*/ 104 h 104"/>
                <a:gd name="T78" fmla="*/ 704 w 756"/>
                <a:gd name="T79"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56" h="104">
                  <a:moveTo>
                    <a:pt x="704" y="104"/>
                  </a:moveTo>
                  <a:lnTo>
                    <a:pt x="52" y="104"/>
                  </a:lnTo>
                  <a:lnTo>
                    <a:pt x="52" y="104"/>
                  </a:lnTo>
                  <a:lnTo>
                    <a:pt x="42" y="104"/>
                  </a:lnTo>
                  <a:lnTo>
                    <a:pt x="32" y="100"/>
                  </a:lnTo>
                  <a:lnTo>
                    <a:pt x="22" y="96"/>
                  </a:lnTo>
                  <a:lnTo>
                    <a:pt x="14" y="90"/>
                  </a:lnTo>
                  <a:lnTo>
                    <a:pt x="8" y="82"/>
                  </a:lnTo>
                  <a:lnTo>
                    <a:pt x="4" y="72"/>
                  </a:lnTo>
                  <a:lnTo>
                    <a:pt x="0" y="62"/>
                  </a:lnTo>
                  <a:lnTo>
                    <a:pt x="0" y="52"/>
                  </a:lnTo>
                  <a:lnTo>
                    <a:pt x="0" y="52"/>
                  </a:lnTo>
                  <a:lnTo>
                    <a:pt x="0" y="42"/>
                  </a:lnTo>
                  <a:lnTo>
                    <a:pt x="4" y="32"/>
                  </a:lnTo>
                  <a:lnTo>
                    <a:pt x="8" y="22"/>
                  </a:lnTo>
                  <a:lnTo>
                    <a:pt x="14" y="16"/>
                  </a:lnTo>
                  <a:lnTo>
                    <a:pt x="22" y="8"/>
                  </a:lnTo>
                  <a:lnTo>
                    <a:pt x="32" y="4"/>
                  </a:lnTo>
                  <a:lnTo>
                    <a:pt x="42" y="0"/>
                  </a:lnTo>
                  <a:lnTo>
                    <a:pt x="52" y="0"/>
                  </a:lnTo>
                  <a:lnTo>
                    <a:pt x="704" y="0"/>
                  </a:lnTo>
                  <a:lnTo>
                    <a:pt x="704" y="0"/>
                  </a:lnTo>
                  <a:lnTo>
                    <a:pt x="714" y="0"/>
                  </a:lnTo>
                  <a:lnTo>
                    <a:pt x="724" y="4"/>
                  </a:lnTo>
                  <a:lnTo>
                    <a:pt x="732" y="8"/>
                  </a:lnTo>
                  <a:lnTo>
                    <a:pt x="740" y="16"/>
                  </a:lnTo>
                  <a:lnTo>
                    <a:pt x="748" y="22"/>
                  </a:lnTo>
                  <a:lnTo>
                    <a:pt x="752" y="32"/>
                  </a:lnTo>
                  <a:lnTo>
                    <a:pt x="756" y="42"/>
                  </a:lnTo>
                  <a:lnTo>
                    <a:pt x="756" y="52"/>
                  </a:lnTo>
                  <a:lnTo>
                    <a:pt x="756" y="52"/>
                  </a:lnTo>
                  <a:lnTo>
                    <a:pt x="756" y="62"/>
                  </a:lnTo>
                  <a:lnTo>
                    <a:pt x="752" y="72"/>
                  </a:lnTo>
                  <a:lnTo>
                    <a:pt x="748" y="82"/>
                  </a:lnTo>
                  <a:lnTo>
                    <a:pt x="740" y="90"/>
                  </a:lnTo>
                  <a:lnTo>
                    <a:pt x="732" y="96"/>
                  </a:lnTo>
                  <a:lnTo>
                    <a:pt x="724" y="100"/>
                  </a:lnTo>
                  <a:lnTo>
                    <a:pt x="714" y="104"/>
                  </a:lnTo>
                  <a:lnTo>
                    <a:pt x="704" y="104"/>
                  </a:lnTo>
                  <a:lnTo>
                    <a:pt x="70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11" name="Freeform 13"/>
            <p:cNvSpPr>
              <a:spLocks/>
            </p:cNvSpPr>
            <p:nvPr/>
          </p:nvSpPr>
          <p:spPr bwMode="auto">
            <a:xfrm>
              <a:off x="4889641" y="3331803"/>
              <a:ext cx="540222" cy="245886"/>
            </a:xfrm>
            <a:custGeom>
              <a:avLst/>
              <a:gdLst>
                <a:gd name="T0" fmla="*/ 456 w 892"/>
                <a:gd name="T1" fmla="*/ 406 h 406"/>
                <a:gd name="T2" fmla="*/ 436 w 892"/>
                <a:gd name="T3" fmla="*/ 402 h 406"/>
                <a:gd name="T4" fmla="*/ 418 w 892"/>
                <a:gd name="T5" fmla="*/ 390 h 406"/>
                <a:gd name="T6" fmla="*/ 408 w 892"/>
                <a:gd name="T7" fmla="*/ 374 h 406"/>
                <a:gd name="T8" fmla="*/ 404 w 892"/>
                <a:gd name="T9" fmla="*/ 354 h 406"/>
                <a:gd name="T10" fmla="*/ 402 w 892"/>
                <a:gd name="T11" fmla="*/ 346 h 406"/>
                <a:gd name="T12" fmla="*/ 396 w 892"/>
                <a:gd name="T13" fmla="*/ 344 h 406"/>
                <a:gd name="T14" fmla="*/ 164 w 892"/>
                <a:gd name="T15" fmla="*/ 344 h 406"/>
                <a:gd name="T16" fmla="*/ 138 w 892"/>
                <a:gd name="T17" fmla="*/ 344 h 406"/>
                <a:gd name="T18" fmla="*/ 104 w 892"/>
                <a:gd name="T19" fmla="*/ 336 h 406"/>
                <a:gd name="T20" fmla="*/ 66 w 892"/>
                <a:gd name="T21" fmla="*/ 318 h 406"/>
                <a:gd name="T22" fmla="*/ 46 w 892"/>
                <a:gd name="T23" fmla="*/ 302 h 406"/>
                <a:gd name="T24" fmla="*/ 30 w 892"/>
                <a:gd name="T25" fmla="*/ 284 h 406"/>
                <a:gd name="T26" fmla="*/ 14 w 892"/>
                <a:gd name="T27" fmla="*/ 258 h 406"/>
                <a:gd name="T28" fmla="*/ 4 w 892"/>
                <a:gd name="T29" fmla="*/ 224 h 406"/>
                <a:gd name="T30" fmla="*/ 0 w 892"/>
                <a:gd name="T31" fmla="*/ 180 h 406"/>
                <a:gd name="T32" fmla="*/ 0 w 892"/>
                <a:gd name="T33" fmla="*/ 156 h 406"/>
                <a:gd name="T34" fmla="*/ 10 w 892"/>
                <a:gd name="T35" fmla="*/ 114 h 406"/>
                <a:gd name="T36" fmla="*/ 28 w 892"/>
                <a:gd name="T37" fmla="*/ 80 h 406"/>
                <a:gd name="T38" fmla="*/ 52 w 892"/>
                <a:gd name="T39" fmla="*/ 54 h 406"/>
                <a:gd name="T40" fmla="*/ 78 w 892"/>
                <a:gd name="T41" fmla="*/ 32 h 406"/>
                <a:gd name="T42" fmla="*/ 108 w 892"/>
                <a:gd name="T43" fmla="*/ 18 h 406"/>
                <a:gd name="T44" fmla="*/ 150 w 892"/>
                <a:gd name="T45" fmla="*/ 4 h 406"/>
                <a:gd name="T46" fmla="*/ 840 w 892"/>
                <a:gd name="T47" fmla="*/ 0 h 406"/>
                <a:gd name="T48" fmla="*/ 852 w 892"/>
                <a:gd name="T49" fmla="*/ 2 h 406"/>
                <a:gd name="T50" fmla="*/ 870 w 892"/>
                <a:gd name="T51" fmla="*/ 10 h 406"/>
                <a:gd name="T52" fmla="*/ 884 w 892"/>
                <a:gd name="T53" fmla="*/ 24 h 406"/>
                <a:gd name="T54" fmla="*/ 892 w 892"/>
                <a:gd name="T55" fmla="*/ 42 h 406"/>
                <a:gd name="T56" fmla="*/ 892 w 892"/>
                <a:gd name="T57" fmla="*/ 52 h 406"/>
                <a:gd name="T58" fmla="*/ 888 w 892"/>
                <a:gd name="T59" fmla="*/ 74 h 406"/>
                <a:gd name="T60" fmla="*/ 878 w 892"/>
                <a:gd name="T61" fmla="*/ 90 h 406"/>
                <a:gd name="T62" fmla="*/ 860 w 892"/>
                <a:gd name="T63" fmla="*/ 102 h 406"/>
                <a:gd name="T64" fmla="*/ 840 w 892"/>
                <a:gd name="T65" fmla="*/ 106 h 406"/>
                <a:gd name="T66" fmla="*/ 180 w 892"/>
                <a:gd name="T67" fmla="*/ 106 h 406"/>
                <a:gd name="T68" fmla="*/ 148 w 892"/>
                <a:gd name="T69" fmla="*/ 114 h 406"/>
                <a:gd name="T70" fmla="*/ 124 w 892"/>
                <a:gd name="T71" fmla="*/ 130 h 406"/>
                <a:gd name="T72" fmla="*/ 110 w 892"/>
                <a:gd name="T73" fmla="*/ 150 h 406"/>
                <a:gd name="T74" fmla="*/ 104 w 892"/>
                <a:gd name="T75" fmla="*/ 170 h 406"/>
                <a:gd name="T76" fmla="*/ 104 w 892"/>
                <a:gd name="T77" fmla="*/ 180 h 406"/>
                <a:gd name="T78" fmla="*/ 108 w 892"/>
                <a:gd name="T79" fmla="*/ 208 h 406"/>
                <a:gd name="T80" fmla="*/ 118 w 892"/>
                <a:gd name="T81" fmla="*/ 226 h 406"/>
                <a:gd name="T82" fmla="*/ 130 w 892"/>
                <a:gd name="T83" fmla="*/ 234 h 406"/>
                <a:gd name="T84" fmla="*/ 152 w 892"/>
                <a:gd name="T85" fmla="*/ 240 h 406"/>
                <a:gd name="T86" fmla="*/ 394 w 892"/>
                <a:gd name="T87" fmla="*/ 240 h 406"/>
                <a:gd name="T88" fmla="*/ 406 w 892"/>
                <a:gd name="T89" fmla="*/ 240 h 406"/>
                <a:gd name="T90" fmla="*/ 438 w 892"/>
                <a:gd name="T91" fmla="*/ 248 h 406"/>
                <a:gd name="T92" fmla="*/ 464 w 892"/>
                <a:gd name="T93" fmla="*/ 260 h 406"/>
                <a:gd name="T94" fmla="*/ 476 w 892"/>
                <a:gd name="T95" fmla="*/ 270 h 406"/>
                <a:gd name="T96" fmla="*/ 498 w 892"/>
                <a:gd name="T97" fmla="*/ 302 h 406"/>
                <a:gd name="T98" fmla="*/ 506 w 892"/>
                <a:gd name="T99" fmla="*/ 324 h 406"/>
                <a:gd name="T100" fmla="*/ 508 w 892"/>
                <a:gd name="T101" fmla="*/ 354 h 406"/>
                <a:gd name="T102" fmla="*/ 508 w 892"/>
                <a:gd name="T103" fmla="*/ 364 h 406"/>
                <a:gd name="T104" fmla="*/ 500 w 892"/>
                <a:gd name="T105" fmla="*/ 384 h 406"/>
                <a:gd name="T106" fmla="*/ 486 w 892"/>
                <a:gd name="T107" fmla="*/ 398 h 406"/>
                <a:gd name="T108" fmla="*/ 466 w 892"/>
                <a:gd name="T109" fmla="*/ 406 h 406"/>
                <a:gd name="T110" fmla="*/ 456 w 892"/>
                <a:gd name="T111"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92" h="406">
                  <a:moveTo>
                    <a:pt x="456" y="406"/>
                  </a:moveTo>
                  <a:lnTo>
                    <a:pt x="456" y="406"/>
                  </a:lnTo>
                  <a:lnTo>
                    <a:pt x="446" y="406"/>
                  </a:lnTo>
                  <a:lnTo>
                    <a:pt x="436" y="402"/>
                  </a:lnTo>
                  <a:lnTo>
                    <a:pt x="426" y="398"/>
                  </a:lnTo>
                  <a:lnTo>
                    <a:pt x="418" y="390"/>
                  </a:lnTo>
                  <a:lnTo>
                    <a:pt x="412" y="384"/>
                  </a:lnTo>
                  <a:lnTo>
                    <a:pt x="408" y="374"/>
                  </a:lnTo>
                  <a:lnTo>
                    <a:pt x="404" y="364"/>
                  </a:lnTo>
                  <a:lnTo>
                    <a:pt x="404" y="354"/>
                  </a:lnTo>
                  <a:lnTo>
                    <a:pt x="404" y="354"/>
                  </a:lnTo>
                  <a:lnTo>
                    <a:pt x="402" y="346"/>
                  </a:lnTo>
                  <a:lnTo>
                    <a:pt x="402" y="346"/>
                  </a:lnTo>
                  <a:lnTo>
                    <a:pt x="396" y="344"/>
                  </a:lnTo>
                  <a:lnTo>
                    <a:pt x="164" y="344"/>
                  </a:lnTo>
                  <a:lnTo>
                    <a:pt x="164" y="344"/>
                  </a:lnTo>
                  <a:lnTo>
                    <a:pt x="150" y="344"/>
                  </a:lnTo>
                  <a:lnTo>
                    <a:pt x="138" y="344"/>
                  </a:lnTo>
                  <a:lnTo>
                    <a:pt x="122" y="340"/>
                  </a:lnTo>
                  <a:lnTo>
                    <a:pt x="104" y="336"/>
                  </a:lnTo>
                  <a:lnTo>
                    <a:pt x="84" y="328"/>
                  </a:lnTo>
                  <a:lnTo>
                    <a:pt x="66" y="318"/>
                  </a:lnTo>
                  <a:lnTo>
                    <a:pt x="46" y="302"/>
                  </a:lnTo>
                  <a:lnTo>
                    <a:pt x="46" y="302"/>
                  </a:lnTo>
                  <a:lnTo>
                    <a:pt x="38" y="294"/>
                  </a:lnTo>
                  <a:lnTo>
                    <a:pt x="30" y="284"/>
                  </a:lnTo>
                  <a:lnTo>
                    <a:pt x="22" y="272"/>
                  </a:lnTo>
                  <a:lnTo>
                    <a:pt x="14" y="258"/>
                  </a:lnTo>
                  <a:lnTo>
                    <a:pt x="8" y="242"/>
                  </a:lnTo>
                  <a:lnTo>
                    <a:pt x="4" y="224"/>
                  </a:lnTo>
                  <a:lnTo>
                    <a:pt x="0" y="204"/>
                  </a:lnTo>
                  <a:lnTo>
                    <a:pt x="0" y="180"/>
                  </a:lnTo>
                  <a:lnTo>
                    <a:pt x="0" y="180"/>
                  </a:lnTo>
                  <a:lnTo>
                    <a:pt x="0" y="156"/>
                  </a:lnTo>
                  <a:lnTo>
                    <a:pt x="4" y="134"/>
                  </a:lnTo>
                  <a:lnTo>
                    <a:pt x="10" y="114"/>
                  </a:lnTo>
                  <a:lnTo>
                    <a:pt x="18" y="96"/>
                  </a:lnTo>
                  <a:lnTo>
                    <a:pt x="28" y="80"/>
                  </a:lnTo>
                  <a:lnTo>
                    <a:pt x="38" y="66"/>
                  </a:lnTo>
                  <a:lnTo>
                    <a:pt x="52" y="54"/>
                  </a:lnTo>
                  <a:lnTo>
                    <a:pt x="64" y="42"/>
                  </a:lnTo>
                  <a:lnTo>
                    <a:pt x="78" y="32"/>
                  </a:lnTo>
                  <a:lnTo>
                    <a:pt x="92" y="24"/>
                  </a:lnTo>
                  <a:lnTo>
                    <a:pt x="108" y="18"/>
                  </a:lnTo>
                  <a:lnTo>
                    <a:pt x="122" y="12"/>
                  </a:lnTo>
                  <a:lnTo>
                    <a:pt x="150" y="4"/>
                  </a:lnTo>
                  <a:lnTo>
                    <a:pt x="176" y="0"/>
                  </a:lnTo>
                  <a:lnTo>
                    <a:pt x="840" y="0"/>
                  </a:lnTo>
                  <a:lnTo>
                    <a:pt x="840" y="0"/>
                  </a:lnTo>
                  <a:lnTo>
                    <a:pt x="852" y="2"/>
                  </a:lnTo>
                  <a:lnTo>
                    <a:pt x="860" y="4"/>
                  </a:lnTo>
                  <a:lnTo>
                    <a:pt x="870" y="10"/>
                  </a:lnTo>
                  <a:lnTo>
                    <a:pt x="878" y="16"/>
                  </a:lnTo>
                  <a:lnTo>
                    <a:pt x="884" y="24"/>
                  </a:lnTo>
                  <a:lnTo>
                    <a:pt x="888" y="32"/>
                  </a:lnTo>
                  <a:lnTo>
                    <a:pt x="892" y="42"/>
                  </a:lnTo>
                  <a:lnTo>
                    <a:pt x="892" y="52"/>
                  </a:lnTo>
                  <a:lnTo>
                    <a:pt x="892" y="52"/>
                  </a:lnTo>
                  <a:lnTo>
                    <a:pt x="892" y="64"/>
                  </a:lnTo>
                  <a:lnTo>
                    <a:pt x="888" y="74"/>
                  </a:lnTo>
                  <a:lnTo>
                    <a:pt x="884" y="82"/>
                  </a:lnTo>
                  <a:lnTo>
                    <a:pt x="878" y="90"/>
                  </a:lnTo>
                  <a:lnTo>
                    <a:pt x="870" y="96"/>
                  </a:lnTo>
                  <a:lnTo>
                    <a:pt x="860" y="102"/>
                  </a:lnTo>
                  <a:lnTo>
                    <a:pt x="852" y="104"/>
                  </a:lnTo>
                  <a:lnTo>
                    <a:pt x="840" y="106"/>
                  </a:lnTo>
                  <a:lnTo>
                    <a:pt x="180" y="106"/>
                  </a:lnTo>
                  <a:lnTo>
                    <a:pt x="180" y="106"/>
                  </a:lnTo>
                  <a:lnTo>
                    <a:pt x="162" y="108"/>
                  </a:lnTo>
                  <a:lnTo>
                    <a:pt x="148" y="114"/>
                  </a:lnTo>
                  <a:lnTo>
                    <a:pt x="136" y="120"/>
                  </a:lnTo>
                  <a:lnTo>
                    <a:pt x="124" y="130"/>
                  </a:lnTo>
                  <a:lnTo>
                    <a:pt x="114" y="142"/>
                  </a:lnTo>
                  <a:lnTo>
                    <a:pt x="110" y="150"/>
                  </a:lnTo>
                  <a:lnTo>
                    <a:pt x="106" y="158"/>
                  </a:lnTo>
                  <a:lnTo>
                    <a:pt x="104" y="170"/>
                  </a:lnTo>
                  <a:lnTo>
                    <a:pt x="104" y="180"/>
                  </a:lnTo>
                  <a:lnTo>
                    <a:pt x="104" y="180"/>
                  </a:lnTo>
                  <a:lnTo>
                    <a:pt x="106" y="196"/>
                  </a:lnTo>
                  <a:lnTo>
                    <a:pt x="108" y="208"/>
                  </a:lnTo>
                  <a:lnTo>
                    <a:pt x="112" y="218"/>
                  </a:lnTo>
                  <a:lnTo>
                    <a:pt x="118" y="226"/>
                  </a:lnTo>
                  <a:lnTo>
                    <a:pt x="118" y="226"/>
                  </a:lnTo>
                  <a:lnTo>
                    <a:pt x="130" y="234"/>
                  </a:lnTo>
                  <a:lnTo>
                    <a:pt x="142" y="238"/>
                  </a:lnTo>
                  <a:lnTo>
                    <a:pt x="152" y="240"/>
                  </a:lnTo>
                  <a:lnTo>
                    <a:pt x="160" y="240"/>
                  </a:lnTo>
                  <a:lnTo>
                    <a:pt x="394" y="240"/>
                  </a:lnTo>
                  <a:lnTo>
                    <a:pt x="394" y="240"/>
                  </a:lnTo>
                  <a:lnTo>
                    <a:pt x="406" y="240"/>
                  </a:lnTo>
                  <a:lnTo>
                    <a:pt x="426" y="244"/>
                  </a:lnTo>
                  <a:lnTo>
                    <a:pt x="438" y="248"/>
                  </a:lnTo>
                  <a:lnTo>
                    <a:pt x="450" y="252"/>
                  </a:lnTo>
                  <a:lnTo>
                    <a:pt x="464" y="260"/>
                  </a:lnTo>
                  <a:lnTo>
                    <a:pt x="476" y="270"/>
                  </a:lnTo>
                  <a:lnTo>
                    <a:pt x="476" y="270"/>
                  </a:lnTo>
                  <a:lnTo>
                    <a:pt x="488" y="284"/>
                  </a:lnTo>
                  <a:lnTo>
                    <a:pt x="498" y="302"/>
                  </a:lnTo>
                  <a:lnTo>
                    <a:pt x="502" y="312"/>
                  </a:lnTo>
                  <a:lnTo>
                    <a:pt x="506" y="324"/>
                  </a:lnTo>
                  <a:lnTo>
                    <a:pt x="508" y="338"/>
                  </a:lnTo>
                  <a:lnTo>
                    <a:pt x="508" y="354"/>
                  </a:lnTo>
                  <a:lnTo>
                    <a:pt x="508" y="354"/>
                  </a:lnTo>
                  <a:lnTo>
                    <a:pt x="508" y="364"/>
                  </a:lnTo>
                  <a:lnTo>
                    <a:pt x="504" y="374"/>
                  </a:lnTo>
                  <a:lnTo>
                    <a:pt x="500" y="384"/>
                  </a:lnTo>
                  <a:lnTo>
                    <a:pt x="494" y="390"/>
                  </a:lnTo>
                  <a:lnTo>
                    <a:pt x="486" y="398"/>
                  </a:lnTo>
                  <a:lnTo>
                    <a:pt x="476" y="402"/>
                  </a:lnTo>
                  <a:lnTo>
                    <a:pt x="466" y="406"/>
                  </a:lnTo>
                  <a:lnTo>
                    <a:pt x="456" y="406"/>
                  </a:lnTo>
                  <a:lnTo>
                    <a:pt x="456"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12" name="Freeform 14"/>
            <p:cNvSpPr>
              <a:spLocks/>
            </p:cNvSpPr>
            <p:nvPr/>
          </p:nvSpPr>
          <p:spPr bwMode="auto">
            <a:xfrm>
              <a:off x="6726775" y="3077438"/>
              <a:ext cx="895121" cy="245886"/>
            </a:xfrm>
            <a:custGeom>
              <a:avLst/>
              <a:gdLst>
                <a:gd name="T0" fmla="*/ 52 w 1478"/>
                <a:gd name="T1" fmla="*/ 406 h 406"/>
                <a:gd name="T2" fmla="*/ 32 w 1478"/>
                <a:gd name="T3" fmla="*/ 402 h 406"/>
                <a:gd name="T4" fmla="*/ 14 w 1478"/>
                <a:gd name="T5" fmla="*/ 390 h 406"/>
                <a:gd name="T6" fmla="*/ 4 w 1478"/>
                <a:gd name="T7" fmla="*/ 374 h 406"/>
                <a:gd name="T8" fmla="*/ 0 w 1478"/>
                <a:gd name="T9" fmla="*/ 352 h 406"/>
                <a:gd name="T10" fmla="*/ 0 w 1478"/>
                <a:gd name="T11" fmla="*/ 342 h 406"/>
                <a:gd name="T12" fmla="*/ 8 w 1478"/>
                <a:gd name="T13" fmla="*/ 324 h 406"/>
                <a:gd name="T14" fmla="*/ 22 w 1478"/>
                <a:gd name="T15" fmla="*/ 310 h 406"/>
                <a:gd name="T16" fmla="*/ 42 w 1478"/>
                <a:gd name="T17" fmla="*/ 302 h 406"/>
                <a:gd name="T18" fmla="*/ 1300 w 1478"/>
                <a:gd name="T19" fmla="*/ 300 h 406"/>
                <a:gd name="T20" fmla="*/ 1316 w 1478"/>
                <a:gd name="T21" fmla="*/ 296 h 406"/>
                <a:gd name="T22" fmla="*/ 1342 w 1478"/>
                <a:gd name="T23" fmla="*/ 286 h 406"/>
                <a:gd name="T24" fmla="*/ 1364 w 1478"/>
                <a:gd name="T25" fmla="*/ 264 h 406"/>
                <a:gd name="T26" fmla="*/ 1372 w 1478"/>
                <a:gd name="T27" fmla="*/ 246 h 406"/>
                <a:gd name="T28" fmla="*/ 1374 w 1478"/>
                <a:gd name="T29" fmla="*/ 226 h 406"/>
                <a:gd name="T30" fmla="*/ 1374 w 1478"/>
                <a:gd name="T31" fmla="*/ 210 h 406"/>
                <a:gd name="T32" fmla="*/ 1366 w 1478"/>
                <a:gd name="T33" fmla="*/ 188 h 406"/>
                <a:gd name="T34" fmla="*/ 1360 w 1478"/>
                <a:gd name="T35" fmla="*/ 180 h 406"/>
                <a:gd name="T36" fmla="*/ 1336 w 1478"/>
                <a:gd name="T37" fmla="*/ 168 h 406"/>
                <a:gd name="T38" fmla="*/ 1318 w 1478"/>
                <a:gd name="T39" fmla="*/ 166 h 406"/>
                <a:gd name="T40" fmla="*/ 1084 w 1478"/>
                <a:gd name="T41" fmla="*/ 166 h 406"/>
                <a:gd name="T42" fmla="*/ 1052 w 1478"/>
                <a:gd name="T43" fmla="*/ 162 h 406"/>
                <a:gd name="T44" fmla="*/ 1028 w 1478"/>
                <a:gd name="T45" fmla="*/ 152 h 406"/>
                <a:gd name="T46" fmla="*/ 1002 w 1478"/>
                <a:gd name="T47" fmla="*/ 134 h 406"/>
                <a:gd name="T48" fmla="*/ 990 w 1478"/>
                <a:gd name="T49" fmla="*/ 122 h 406"/>
                <a:gd name="T50" fmla="*/ 976 w 1478"/>
                <a:gd name="T51" fmla="*/ 94 h 406"/>
                <a:gd name="T52" fmla="*/ 970 w 1478"/>
                <a:gd name="T53" fmla="*/ 68 h 406"/>
                <a:gd name="T54" fmla="*/ 970 w 1478"/>
                <a:gd name="T55" fmla="*/ 52 h 406"/>
                <a:gd name="T56" fmla="*/ 974 w 1478"/>
                <a:gd name="T57" fmla="*/ 32 h 406"/>
                <a:gd name="T58" fmla="*/ 984 w 1478"/>
                <a:gd name="T59" fmla="*/ 14 h 406"/>
                <a:gd name="T60" fmla="*/ 1002 w 1478"/>
                <a:gd name="T61" fmla="*/ 4 h 406"/>
                <a:gd name="T62" fmla="*/ 1022 w 1478"/>
                <a:gd name="T63" fmla="*/ 0 h 406"/>
                <a:gd name="T64" fmla="*/ 1032 w 1478"/>
                <a:gd name="T65" fmla="*/ 0 h 406"/>
                <a:gd name="T66" fmla="*/ 1052 w 1478"/>
                <a:gd name="T67" fmla="*/ 8 h 406"/>
                <a:gd name="T68" fmla="*/ 1066 w 1478"/>
                <a:gd name="T69" fmla="*/ 22 h 406"/>
                <a:gd name="T70" fmla="*/ 1074 w 1478"/>
                <a:gd name="T71" fmla="*/ 42 h 406"/>
                <a:gd name="T72" fmla="*/ 1074 w 1478"/>
                <a:gd name="T73" fmla="*/ 52 h 406"/>
                <a:gd name="T74" fmla="*/ 1076 w 1478"/>
                <a:gd name="T75" fmla="*/ 60 h 406"/>
                <a:gd name="T76" fmla="*/ 1314 w 1478"/>
                <a:gd name="T77" fmla="*/ 60 h 406"/>
                <a:gd name="T78" fmla="*/ 1328 w 1478"/>
                <a:gd name="T79" fmla="*/ 60 h 406"/>
                <a:gd name="T80" fmla="*/ 1356 w 1478"/>
                <a:gd name="T81" fmla="*/ 64 h 406"/>
                <a:gd name="T82" fmla="*/ 1394 w 1478"/>
                <a:gd name="T83" fmla="*/ 78 h 406"/>
                <a:gd name="T84" fmla="*/ 1432 w 1478"/>
                <a:gd name="T85" fmla="*/ 104 h 406"/>
                <a:gd name="T86" fmla="*/ 1440 w 1478"/>
                <a:gd name="T87" fmla="*/ 112 h 406"/>
                <a:gd name="T88" fmla="*/ 1456 w 1478"/>
                <a:gd name="T89" fmla="*/ 134 h 406"/>
                <a:gd name="T90" fmla="*/ 1470 w 1478"/>
                <a:gd name="T91" fmla="*/ 164 h 406"/>
                <a:gd name="T92" fmla="*/ 1478 w 1478"/>
                <a:gd name="T93" fmla="*/ 202 h 406"/>
                <a:gd name="T94" fmla="*/ 1478 w 1478"/>
                <a:gd name="T95" fmla="*/ 226 h 406"/>
                <a:gd name="T96" fmla="*/ 1474 w 1478"/>
                <a:gd name="T97" fmla="*/ 272 h 406"/>
                <a:gd name="T98" fmla="*/ 1460 w 1478"/>
                <a:gd name="T99" fmla="*/ 310 h 406"/>
                <a:gd name="T100" fmla="*/ 1440 w 1478"/>
                <a:gd name="T101" fmla="*/ 340 h 406"/>
                <a:gd name="T102" fmla="*/ 1414 w 1478"/>
                <a:gd name="T103" fmla="*/ 364 h 406"/>
                <a:gd name="T104" fmla="*/ 1386 w 1478"/>
                <a:gd name="T105" fmla="*/ 382 h 406"/>
                <a:gd name="T106" fmla="*/ 1356 w 1478"/>
                <a:gd name="T107" fmla="*/ 394 h 406"/>
                <a:gd name="T108" fmla="*/ 1302 w 1478"/>
                <a:gd name="T109"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78" h="406">
                  <a:moveTo>
                    <a:pt x="52" y="406"/>
                  </a:moveTo>
                  <a:lnTo>
                    <a:pt x="52" y="406"/>
                  </a:lnTo>
                  <a:lnTo>
                    <a:pt x="42" y="404"/>
                  </a:lnTo>
                  <a:lnTo>
                    <a:pt x="32" y="402"/>
                  </a:lnTo>
                  <a:lnTo>
                    <a:pt x="22" y="396"/>
                  </a:lnTo>
                  <a:lnTo>
                    <a:pt x="14" y="390"/>
                  </a:lnTo>
                  <a:lnTo>
                    <a:pt x="8" y="382"/>
                  </a:lnTo>
                  <a:lnTo>
                    <a:pt x="4" y="374"/>
                  </a:lnTo>
                  <a:lnTo>
                    <a:pt x="0" y="364"/>
                  </a:lnTo>
                  <a:lnTo>
                    <a:pt x="0" y="352"/>
                  </a:lnTo>
                  <a:lnTo>
                    <a:pt x="0" y="352"/>
                  </a:lnTo>
                  <a:lnTo>
                    <a:pt x="0" y="342"/>
                  </a:lnTo>
                  <a:lnTo>
                    <a:pt x="4" y="332"/>
                  </a:lnTo>
                  <a:lnTo>
                    <a:pt x="8" y="324"/>
                  </a:lnTo>
                  <a:lnTo>
                    <a:pt x="14" y="316"/>
                  </a:lnTo>
                  <a:lnTo>
                    <a:pt x="22" y="310"/>
                  </a:lnTo>
                  <a:lnTo>
                    <a:pt x="32" y="304"/>
                  </a:lnTo>
                  <a:lnTo>
                    <a:pt x="42" y="302"/>
                  </a:lnTo>
                  <a:lnTo>
                    <a:pt x="52" y="300"/>
                  </a:lnTo>
                  <a:lnTo>
                    <a:pt x="1300" y="300"/>
                  </a:lnTo>
                  <a:lnTo>
                    <a:pt x="1300" y="300"/>
                  </a:lnTo>
                  <a:lnTo>
                    <a:pt x="1316" y="296"/>
                  </a:lnTo>
                  <a:lnTo>
                    <a:pt x="1330" y="292"/>
                  </a:lnTo>
                  <a:lnTo>
                    <a:pt x="1342" y="286"/>
                  </a:lnTo>
                  <a:lnTo>
                    <a:pt x="1354" y="276"/>
                  </a:lnTo>
                  <a:lnTo>
                    <a:pt x="1364" y="264"/>
                  </a:lnTo>
                  <a:lnTo>
                    <a:pt x="1368" y="256"/>
                  </a:lnTo>
                  <a:lnTo>
                    <a:pt x="1372" y="246"/>
                  </a:lnTo>
                  <a:lnTo>
                    <a:pt x="1374" y="236"/>
                  </a:lnTo>
                  <a:lnTo>
                    <a:pt x="1374" y="226"/>
                  </a:lnTo>
                  <a:lnTo>
                    <a:pt x="1374" y="226"/>
                  </a:lnTo>
                  <a:lnTo>
                    <a:pt x="1374" y="210"/>
                  </a:lnTo>
                  <a:lnTo>
                    <a:pt x="1370" y="198"/>
                  </a:lnTo>
                  <a:lnTo>
                    <a:pt x="1366" y="188"/>
                  </a:lnTo>
                  <a:lnTo>
                    <a:pt x="1360" y="180"/>
                  </a:lnTo>
                  <a:lnTo>
                    <a:pt x="1360" y="180"/>
                  </a:lnTo>
                  <a:lnTo>
                    <a:pt x="1348" y="172"/>
                  </a:lnTo>
                  <a:lnTo>
                    <a:pt x="1336" y="168"/>
                  </a:lnTo>
                  <a:lnTo>
                    <a:pt x="1326" y="166"/>
                  </a:lnTo>
                  <a:lnTo>
                    <a:pt x="1318" y="166"/>
                  </a:lnTo>
                  <a:lnTo>
                    <a:pt x="1084" y="166"/>
                  </a:lnTo>
                  <a:lnTo>
                    <a:pt x="1084" y="166"/>
                  </a:lnTo>
                  <a:lnTo>
                    <a:pt x="1072" y="166"/>
                  </a:lnTo>
                  <a:lnTo>
                    <a:pt x="1052" y="162"/>
                  </a:lnTo>
                  <a:lnTo>
                    <a:pt x="1040" y="158"/>
                  </a:lnTo>
                  <a:lnTo>
                    <a:pt x="1028" y="152"/>
                  </a:lnTo>
                  <a:lnTo>
                    <a:pt x="1014" y="146"/>
                  </a:lnTo>
                  <a:lnTo>
                    <a:pt x="1002" y="134"/>
                  </a:lnTo>
                  <a:lnTo>
                    <a:pt x="1002" y="134"/>
                  </a:lnTo>
                  <a:lnTo>
                    <a:pt x="990" y="122"/>
                  </a:lnTo>
                  <a:lnTo>
                    <a:pt x="980" y="104"/>
                  </a:lnTo>
                  <a:lnTo>
                    <a:pt x="976" y="94"/>
                  </a:lnTo>
                  <a:lnTo>
                    <a:pt x="972" y="80"/>
                  </a:lnTo>
                  <a:lnTo>
                    <a:pt x="970" y="68"/>
                  </a:lnTo>
                  <a:lnTo>
                    <a:pt x="970" y="52"/>
                  </a:lnTo>
                  <a:lnTo>
                    <a:pt x="970" y="52"/>
                  </a:lnTo>
                  <a:lnTo>
                    <a:pt x="970" y="42"/>
                  </a:lnTo>
                  <a:lnTo>
                    <a:pt x="974" y="32"/>
                  </a:lnTo>
                  <a:lnTo>
                    <a:pt x="978" y="22"/>
                  </a:lnTo>
                  <a:lnTo>
                    <a:pt x="984" y="14"/>
                  </a:lnTo>
                  <a:lnTo>
                    <a:pt x="992" y="8"/>
                  </a:lnTo>
                  <a:lnTo>
                    <a:pt x="1002" y="4"/>
                  </a:lnTo>
                  <a:lnTo>
                    <a:pt x="1012" y="0"/>
                  </a:lnTo>
                  <a:lnTo>
                    <a:pt x="1022" y="0"/>
                  </a:lnTo>
                  <a:lnTo>
                    <a:pt x="1022" y="0"/>
                  </a:lnTo>
                  <a:lnTo>
                    <a:pt x="1032" y="0"/>
                  </a:lnTo>
                  <a:lnTo>
                    <a:pt x="1042" y="4"/>
                  </a:lnTo>
                  <a:lnTo>
                    <a:pt x="1052" y="8"/>
                  </a:lnTo>
                  <a:lnTo>
                    <a:pt x="1060" y="14"/>
                  </a:lnTo>
                  <a:lnTo>
                    <a:pt x="1066" y="22"/>
                  </a:lnTo>
                  <a:lnTo>
                    <a:pt x="1070" y="32"/>
                  </a:lnTo>
                  <a:lnTo>
                    <a:pt x="1074" y="42"/>
                  </a:lnTo>
                  <a:lnTo>
                    <a:pt x="1074" y="52"/>
                  </a:lnTo>
                  <a:lnTo>
                    <a:pt x="1074" y="52"/>
                  </a:lnTo>
                  <a:lnTo>
                    <a:pt x="1076" y="60"/>
                  </a:lnTo>
                  <a:lnTo>
                    <a:pt x="1076" y="60"/>
                  </a:lnTo>
                  <a:lnTo>
                    <a:pt x="1082" y="60"/>
                  </a:lnTo>
                  <a:lnTo>
                    <a:pt x="1314" y="60"/>
                  </a:lnTo>
                  <a:lnTo>
                    <a:pt x="1314" y="60"/>
                  </a:lnTo>
                  <a:lnTo>
                    <a:pt x="1328" y="60"/>
                  </a:lnTo>
                  <a:lnTo>
                    <a:pt x="1340" y="62"/>
                  </a:lnTo>
                  <a:lnTo>
                    <a:pt x="1356" y="64"/>
                  </a:lnTo>
                  <a:lnTo>
                    <a:pt x="1374" y="70"/>
                  </a:lnTo>
                  <a:lnTo>
                    <a:pt x="1394" y="78"/>
                  </a:lnTo>
                  <a:lnTo>
                    <a:pt x="1412" y="88"/>
                  </a:lnTo>
                  <a:lnTo>
                    <a:pt x="1432" y="104"/>
                  </a:lnTo>
                  <a:lnTo>
                    <a:pt x="1432" y="104"/>
                  </a:lnTo>
                  <a:lnTo>
                    <a:pt x="1440" y="112"/>
                  </a:lnTo>
                  <a:lnTo>
                    <a:pt x="1448" y="122"/>
                  </a:lnTo>
                  <a:lnTo>
                    <a:pt x="1456" y="134"/>
                  </a:lnTo>
                  <a:lnTo>
                    <a:pt x="1464" y="148"/>
                  </a:lnTo>
                  <a:lnTo>
                    <a:pt x="1470" y="164"/>
                  </a:lnTo>
                  <a:lnTo>
                    <a:pt x="1474" y="182"/>
                  </a:lnTo>
                  <a:lnTo>
                    <a:pt x="1478" y="202"/>
                  </a:lnTo>
                  <a:lnTo>
                    <a:pt x="1478" y="226"/>
                  </a:lnTo>
                  <a:lnTo>
                    <a:pt x="1478" y="226"/>
                  </a:lnTo>
                  <a:lnTo>
                    <a:pt x="1478" y="250"/>
                  </a:lnTo>
                  <a:lnTo>
                    <a:pt x="1474" y="272"/>
                  </a:lnTo>
                  <a:lnTo>
                    <a:pt x="1468" y="292"/>
                  </a:lnTo>
                  <a:lnTo>
                    <a:pt x="1460" y="310"/>
                  </a:lnTo>
                  <a:lnTo>
                    <a:pt x="1450" y="326"/>
                  </a:lnTo>
                  <a:lnTo>
                    <a:pt x="1440" y="340"/>
                  </a:lnTo>
                  <a:lnTo>
                    <a:pt x="1426" y="352"/>
                  </a:lnTo>
                  <a:lnTo>
                    <a:pt x="1414" y="364"/>
                  </a:lnTo>
                  <a:lnTo>
                    <a:pt x="1400" y="374"/>
                  </a:lnTo>
                  <a:lnTo>
                    <a:pt x="1386" y="382"/>
                  </a:lnTo>
                  <a:lnTo>
                    <a:pt x="1370" y="388"/>
                  </a:lnTo>
                  <a:lnTo>
                    <a:pt x="1356" y="394"/>
                  </a:lnTo>
                  <a:lnTo>
                    <a:pt x="1328" y="402"/>
                  </a:lnTo>
                  <a:lnTo>
                    <a:pt x="1302" y="406"/>
                  </a:lnTo>
                  <a:lnTo>
                    <a:pt x="52"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13" name="Freeform 15"/>
            <p:cNvSpPr>
              <a:spLocks noEditPoints="1"/>
            </p:cNvSpPr>
            <p:nvPr/>
          </p:nvSpPr>
          <p:spPr bwMode="auto">
            <a:xfrm>
              <a:off x="6892717" y="3505013"/>
              <a:ext cx="208337" cy="208337"/>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14" name="Freeform 18"/>
            <p:cNvSpPr>
              <a:spLocks/>
            </p:cNvSpPr>
            <p:nvPr/>
          </p:nvSpPr>
          <p:spPr bwMode="auto">
            <a:xfrm>
              <a:off x="6965393" y="3268818"/>
              <a:ext cx="64197" cy="213182"/>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15" name="Freeform 19"/>
            <p:cNvSpPr>
              <a:spLocks noEditPoints="1"/>
            </p:cNvSpPr>
            <p:nvPr/>
          </p:nvSpPr>
          <p:spPr bwMode="auto">
            <a:xfrm>
              <a:off x="5077386" y="3609182"/>
              <a:ext cx="186534" cy="185323"/>
            </a:xfrm>
            <a:custGeom>
              <a:avLst/>
              <a:gdLst>
                <a:gd name="T0" fmla="*/ 154 w 308"/>
                <a:gd name="T1" fmla="*/ 306 h 306"/>
                <a:gd name="T2" fmla="*/ 124 w 308"/>
                <a:gd name="T3" fmla="*/ 304 h 306"/>
                <a:gd name="T4" fmla="*/ 94 w 308"/>
                <a:gd name="T5" fmla="*/ 294 h 306"/>
                <a:gd name="T6" fmla="*/ 68 w 308"/>
                <a:gd name="T7" fmla="*/ 280 h 306"/>
                <a:gd name="T8" fmla="*/ 46 w 308"/>
                <a:gd name="T9" fmla="*/ 262 h 306"/>
                <a:gd name="T10" fmla="*/ 26 w 308"/>
                <a:gd name="T11" fmla="*/ 240 h 306"/>
                <a:gd name="T12" fmla="*/ 12 w 308"/>
                <a:gd name="T13" fmla="*/ 212 h 306"/>
                <a:gd name="T14" fmla="*/ 4 w 308"/>
                <a:gd name="T15" fmla="*/ 184 h 306"/>
                <a:gd name="T16" fmla="*/ 0 w 308"/>
                <a:gd name="T17" fmla="*/ 154 h 306"/>
                <a:gd name="T18" fmla="*/ 2 w 308"/>
                <a:gd name="T19" fmla="*/ 138 h 306"/>
                <a:gd name="T20" fmla="*/ 8 w 308"/>
                <a:gd name="T21" fmla="*/ 108 h 306"/>
                <a:gd name="T22" fmla="*/ 20 w 308"/>
                <a:gd name="T23" fmla="*/ 80 h 306"/>
                <a:gd name="T24" fmla="*/ 36 w 308"/>
                <a:gd name="T25" fmla="*/ 56 h 306"/>
                <a:gd name="T26" fmla="*/ 56 w 308"/>
                <a:gd name="T27" fmla="*/ 34 h 306"/>
                <a:gd name="T28" fmla="*/ 82 w 308"/>
                <a:gd name="T29" fmla="*/ 18 h 306"/>
                <a:gd name="T30" fmla="*/ 108 w 308"/>
                <a:gd name="T31" fmla="*/ 6 h 306"/>
                <a:gd name="T32" fmla="*/ 138 w 308"/>
                <a:gd name="T33" fmla="*/ 0 h 306"/>
                <a:gd name="T34" fmla="*/ 154 w 308"/>
                <a:gd name="T35" fmla="*/ 0 h 306"/>
                <a:gd name="T36" fmla="*/ 186 w 308"/>
                <a:gd name="T37" fmla="*/ 2 h 306"/>
                <a:gd name="T38" fmla="*/ 214 w 308"/>
                <a:gd name="T39" fmla="*/ 12 h 306"/>
                <a:gd name="T40" fmla="*/ 240 w 308"/>
                <a:gd name="T41" fmla="*/ 26 h 306"/>
                <a:gd name="T42" fmla="*/ 262 w 308"/>
                <a:gd name="T43" fmla="*/ 44 h 306"/>
                <a:gd name="T44" fmla="*/ 282 w 308"/>
                <a:gd name="T45" fmla="*/ 68 h 306"/>
                <a:gd name="T46" fmla="*/ 296 w 308"/>
                <a:gd name="T47" fmla="*/ 94 h 306"/>
                <a:gd name="T48" fmla="*/ 304 w 308"/>
                <a:gd name="T49" fmla="*/ 122 h 306"/>
                <a:gd name="T50" fmla="*/ 308 w 308"/>
                <a:gd name="T51" fmla="*/ 154 h 306"/>
                <a:gd name="T52" fmla="*/ 308 w 308"/>
                <a:gd name="T53" fmla="*/ 168 h 306"/>
                <a:gd name="T54" fmla="*/ 302 w 308"/>
                <a:gd name="T55" fmla="*/ 198 h 306"/>
                <a:gd name="T56" fmla="*/ 290 w 308"/>
                <a:gd name="T57" fmla="*/ 226 h 306"/>
                <a:gd name="T58" fmla="*/ 272 w 308"/>
                <a:gd name="T59" fmla="*/ 250 h 306"/>
                <a:gd name="T60" fmla="*/ 252 w 308"/>
                <a:gd name="T61" fmla="*/ 272 h 306"/>
                <a:gd name="T62" fmla="*/ 228 w 308"/>
                <a:gd name="T63" fmla="*/ 288 h 306"/>
                <a:gd name="T64" fmla="*/ 200 w 308"/>
                <a:gd name="T65" fmla="*/ 300 h 306"/>
                <a:gd name="T66" fmla="*/ 170 w 308"/>
                <a:gd name="T67" fmla="*/ 306 h 306"/>
                <a:gd name="T68" fmla="*/ 154 w 308"/>
                <a:gd name="T69" fmla="*/ 306 h 306"/>
                <a:gd name="T70" fmla="*/ 154 w 308"/>
                <a:gd name="T71" fmla="*/ 104 h 306"/>
                <a:gd name="T72" fmla="*/ 136 w 308"/>
                <a:gd name="T73" fmla="*/ 108 h 306"/>
                <a:gd name="T74" fmla="*/ 120 w 308"/>
                <a:gd name="T75" fmla="*/ 118 h 306"/>
                <a:gd name="T76" fmla="*/ 110 w 308"/>
                <a:gd name="T77" fmla="*/ 134 h 306"/>
                <a:gd name="T78" fmla="*/ 106 w 308"/>
                <a:gd name="T79" fmla="*/ 154 h 306"/>
                <a:gd name="T80" fmla="*/ 106 w 308"/>
                <a:gd name="T81" fmla="*/ 164 h 306"/>
                <a:gd name="T82" fmla="*/ 114 w 308"/>
                <a:gd name="T83" fmla="*/ 180 h 306"/>
                <a:gd name="T84" fmla="*/ 128 w 308"/>
                <a:gd name="T85" fmla="*/ 194 h 306"/>
                <a:gd name="T86" fmla="*/ 144 w 308"/>
                <a:gd name="T87" fmla="*/ 200 h 306"/>
                <a:gd name="T88" fmla="*/ 154 w 308"/>
                <a:gd name="T89" fmla="*/ 202 h 306"/>
                <a:gd name="T90" fmla="*/ 174 w 308"/>
                <a:gd name="T91" fmla="*/ 198 h 306"/>
                <a:gd name="T92" fmla="*/ 188 w 308"/>
                <a:gd name="T93" fmla="*/ 188 h 306"/>
                <a:gd name="T94" fmla="*/ 200 w 308"/>
                <a:gd name="T95" fmla="*/ 172 h 306"/>
                <a:gd name="T96" fmla="*/ 202 w 308"/>
                <a:gd name="T97" fmla="*/ 154 h 306"/>
                <a:gd name="T98" fmla="*/ 202 w 308"/>
                <a:gd name="T99" fmla="*/ 144 h 306"/>
                <a:gd name="T100" fmla="*/ 194 w 308"/>
                <a:gd name="T101" fmla="*/ 126 h 306"/>
                <a:gd name="T102" fmla="*/ 182 w 308"/>
                <a:gd name="T103" fmla="*/ 112 h 306"/>
                <a:gd name="T104" fmla="*/ 164 w 308"/>
                <a:gd name="T105" fmla="*/ 106 h 306"/>
                <a:gd name="T106" fmla="*/ 154 w 308"/>
                <a:gd name="T107" fmla="*/ 10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6">
                  <a:moveTo>
                    <a:pt x="154" y="306"/>
                  </a:moveTo>
                  <a:lnTo>
                    <a:pt x="154" y="306"/>
                  </a:lnTo>
                  <a:lnTo>
                    <a:pt x="138" y="306"/>
                  </a:lnTo>
                  <a:lnTo>
                    <a:pt x="124" y="304"/>
                  </a:lnTo>
                  <a:lnTo>
                    <a:pt x="108" y="300"/>
                  </a:lnTo>
                  <a:lnTo>
                    <a:pt x="94" y="294"/>
                  </a:lnTo>
                  <a:lnTo>
                    <a:pt x="82" y="288"/>
                  </a:lnTo>
                  <a:lnTo>
                    <a:pt x="68" y="280"/>
                  </a:lnTo>
                  <a:lnTo>
                    <a:pt x="56" y="272"/>
                  </a:lnTo>
                  <a:lnTo>
                    <a:pt x="46" y="262"/>
                  </a:lnTo>
                  <a:lnTo>
                    <a:pt x="36" y="250"/>
                  </a:lnTo>
                  <a:lnTo>
                    <a:pt x="26" y="240"/>
                  </a:lnTo>
                  <a:lnTo>
                    <a:pt x="20" y="226"/>
                  </a:lnTo>
                  <a:lnTo>
                    <a:pt x="12" y="212"/>
                  </a:lnTo>
                  <a:lnTo>
                    <a:pt x="8" y="198"/>
                  </a:lnTo>
                  <a:lnTo>
                    <a:pt x="4" y="184"/>
                  </a:lnTo>
                  <a:lnTo>
                    <a:pt x="2" y="168"/>
                  </a:lnTo>
                  <a:lnTo>
                    <a:pt x="0" y="154"/>
                  </a:lnTo>
                  <a:lnTo>
                    <a:pt x="0" y="154"/>
                  </a:lnTo>
                  <a:lnTo>
                    <a:pt x="2" y="138"/>
                  </a:lnTo>
                  <a:lnTo>
                    <a:pt x="4" y="122"/>
                  </a:lnTo>
                  <a:lnTo>
                    <a:pt x="8" y="108"/>
                  </a:lnTo>
                  <a:lnTo>
                    <a:pt x="12" y="94"/>
                  </a:lnTo>
                  <a:lnTo>
                    <a:pt x="20" y="80"/>
                  </a:lnTo>
                  <a:lnTo>
                    <a:pt x="26" y="68"/>
                  </a:lnTo>
                  <a:lnTo>
                    <a:pt x="36" y="56"/>
                  </a:lnTo>
                  <a:lnTo>
                    <a:pt x="46" y="44"/>
                  </a:lnTo>
                  <a:lnTo>
                    <a:pt x="56" y="34"/>
                  </a:lnTo>
                  <a:lnTo>
                    <a:pt x="68" y="26"/>
                  </a:lnTo>
                  <a:lnTo>
                    <a:pt x="82" y="18"/>
                  </a:lnTo>
                  <a:lnTo>
                    <a:pt x="94" y="12"/>
                  </a:lnTo>
                  <a:lnTo>
                    <a:pt x="108" y="6"/>
                  </a:lnTo>
                  <a:lnTo>
                    <a:pt x="124" y="2"/>
                  </a:lnTo>
                  <a:lnTo>
                    <a:pt x="138" y="0"/>
                  </a:lnTo>
                  <a:lnTo>
                    <a:pt x="154" y="0"/>
                  </a:lnTo>
                  <a:lnTo>
                    <a:pt x="154" y="0"/>
                  </a:lnTo>
                  <a:lnTo>
                    <a:pt x="170" y="0"/>
                  </a:lnTo>
                  <a:lnTo>
                    <a:pt x="186" y="2"/>
                  </a:lnTo>
                  <a:lnTo>
                    <a:pt x="200" y="6"/>
                  </a:lnTo>
                  <a:lnTo>
                    <a:pt x="214" y="12"/>
                  </a:lnTo>
                  <a:lnTo>
                    <a:pt x="228" y="18"/>
                  </a:lnTo>
                  <a:lnTo>
                    <a:pt x="240" y="26"/>
                  </a:lnTo>
                  <a:lnTo>
                    <a:pt x="252" y="34"/>
                  </a:lnTo>
                  <a:lnTo>
                    <a:pt x="262" y="44"/>
                  </a:lnTo>
                  <a:lnTo>
                    <a:pt x="272" y="56"/>
                  </a:lnTo>
                  <a:lnTo>
                    <a:pt x="282" y="68"/>
                  </a:lnTo>
                  <a:lnTo>
                    <a:pt x="290" y="80"/>
                  </a:lnTo>
                  <a:lnTo>
                    <a:pt x="296" y="94"/>
                  </a:lnTo>
                  <a:lnTo>
                    <a:pt x="302" y="108"/>
                  </a:lnTo>
                  <a:lnTo>
                    <a:pt x="304" y="122"/>
                  </a:lnTo>
                  <a:lnTo>
                    <a:pt x="308" y="138"/>
                  </a:lnTo>
                  <a:lnTo>
                    <a:pt x="308" y="154"/>
                  </a:lnTo>
                  <a:lnTo>
                    <a:pt x="308" y="154"/>
                  </a:lnTo>
                  <a:lnTo>
                    <a:pt x="308" y="168"/>
                  </a:lnTo>
                  <a:lnTo>
                    <a:pt x="304" y="184"/>
                  </a:lnTo>
                  <a:lnTo>
                    <a:pt x="302" y="198"/>
                  </a:lnTo>
                  <a:lnTo>
                    <a:pt x="296" y="212"/>
                  </a:lnTo>
                  <a:lnTo>
                    <a:pt x="290" y="226"/>
                  </a:lnTo>
                  <a:lnTo>
                    <a:pt x="282" y="240"/>
                  </a:lnTo>
                  <a:lnTo>
                    <a:pt x="272" y="250"/>
                  </a:lnTo>
                  <a:lnTo>
                    <a:pt x="262" y="262"/>
                  </a:lnTo>
                  <a:lnTo>
                    <a:pt x="252" y="272"/>
                  </a:lnTo>
                  <a:lnTo>
                    <a:pt x="240" y="280"/>
                  </a:lnTo>
                  <a:lnTo>
                    <a:pt x="228" y="288"/>
                  </a:lnTo>
                  <a:lnTo>
                    <a:pt x="214" y="294"/>
                  </a:lnTo>
                  <a:lnTo>
                    <a:pt x="200" y="300"/>
                  </a:lnTo>
                  <a:lnTo>
                    <a:pt x="186" y="304"/>
                  </a:lnTo>
                  <a:lnTo>
                    <a:pt x="170" y="306"/>
                  </a:lnTo>
                  <a:lnTo>
                    <a:pt x="154" y="306"/>
                  </a:lnTo>
                  <a:lnTo>
                    <a:pt x="154" y="306"/>
                  </a:lnTo>
                  <a:close/>
                  <a:moveTo>
                    <a:pt x="154" y="104"/>
                  </a:moveTo>
                  <a:lnTo>
                    <a:pt x="154" y="104"/>
                  </a:lnTo>
                  <a:lnTo>
                    <a:pt x="144" y="106"/>
                  </a:lnTo>
                  <a:lnTo>
                    <a:pt x="136" y="108"/>
                  </a:lnTo>
                  <a:lnTo>
                    <a:pt x="128" y="112"/>
                  </a:lnTo>
                  <a:lnTo>
                    <a:pt x="120" y="118"/>
                  </a:lnTo>
                  <a:lnTo>
                    <a:pt x="114" y="126"/>
                  </a:lnTo>
                  <a:lnTo>
                    <a:pt x="110" y="134"/>
                  </a:lnTo>
                  <a:lnTo>
                    <a:pt x="106" y="144"/>
                  </a:lnTo>
                  <a:lnTo>
                    <a:pt x="106" y="154"/>
                  </a:lnTo>
                  <a:lnTo>
                    <a:pt x="106" y="154"/>
                  </a:lnTo>
                  <a:lnTo>
                    <a:pt x="106" y="164"/>
                  </a:lnTo>
                  <a:lnTo>
                    <a:pt x="110" y="172"/>
                  </a:lnTo>
                  <a:lnTo>
                    <a:pt x="114" y="180"/>
                  </a:lnTo>
                  <a:lnTo>
                    <a:pt x="120" y="188"/>
                  </a:lnTo>
                  <a:lnTo>
                    <a:pt x="128" y="194"/>
                  </a:lnTo>
                  <a:lnTo>
                    <a:pt x="136" y="198"/>
                  </a:lnTo>
                  <a:lnTo>
                    <a:pt x="144" y="200"/>
                  </a:lnTo>
                  <a:lnTo>
                    <a:pt x="154" y="202"/>
                  </a:lnTo>
                  <a:lnTo>
                    <a:pt x="154" y="202"/>
                  </a:lnTo>
                  <a:lnTo>
                    <a:pt x="164" y="200"/>
                  </a:lnTo>
                  <a:lnTo>
                    <a:pt x="174" y="198"/>
                  </a:lnTo>
                  <a:lnTo>
                    <a:pt x="182" y="194"/>
                  </a:lnTo>
                  <a:lnTo>
                    <a:pt x="188" y="188"/>
                  </a:lnTo>
                  <a:lnTo>
                    <a:pt x="194" y="180"/>
                  </a:lnTo>
                  <a:lnTo>
                    <a:pt x="200" y="172"/>
                  </a:lnTo>
                  <a:lnTo>
                    <a:pt x="202" y="164"/>
                  </a:lnTo>
                  <a:lnTo>
                    <a:pt x="202" y="154"/>
                  </a:lnTo>
                  <a:lnTo>
                    <a:pt x="202" y="154"/>
                  </a:lnTo>
                  <a:lnTo>
                    <a:pt x="202" y="144"/>
                  </a:lnTo>
                  <a:lnTo>
                    <a:pt x="200" y="134"/>
                  </a:lnTo>
                  <a:lnTo>
                    <a:pt x="194" y="126"/>
                  </a:lnTo>
                  <a:lnTo>
                    <a:pt x="188" y="118"/>
                  </a:lnTo>
                  <a:lnTo>
                    <a:pt x="182" y="112"/>
                  </a:lnTo>
                  <a:lnTo>
                    <a:pt x="174"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16" name="Freeform 20"/>
            <p:cNvSpPr>
              <a:spLocks noEditPoints="1"/>
            </p:cNvSpPr>
            <p:nvPr/>
          </p:nvSpPr>
          <p:spPr bwMode="auto">
            <a:xfrm>
              <a:off x="7250039" y="2854566"/>
              <a:ext cx="186534" cy="186534"/>
            </a:xfrm>
            <a:custGeom>
              <a:avLst/>
              <a:gdLst>
                <a:gd name="T0" fmla="*/ 154 w 308"/>
                <a:gd name="T1" fmla="*/ 308 h 308"/>
                <a:gd name="T2" fmla="*/ 122 w 308"/>
                <a:gd name="T3" fmla="*/ 304 h 308"/>
                <a:gd name="T4" fmla="*/ 94 w 308"/>
                <a:gd name="T5" fmla="*/ 296 h 308"/>
                <a:gd name="T6" fmla="*/ 68 w 308"/>
                <a:gd name="T7" fmla="*/ 282 h 308"/>
                <a:gd name="T8" fmla="*/ 44 w 308"/>
                <a:gd name="T9" fmla="*/ 262 h 308"/>
                <a:gd name="T10" fmla="*/ 26 w 308"/>
                <a:gd name="T11" fmla="*/ 240 h 308"/>
                <a:gd name="T12" fmla="*/ 12 w 308"/>
                <a:gd name="T13" fmla="*/ 214 h 308"/>
                <a:gd name="T14" fmla="*/ 2 w 308"/>
                <a:gd name="T15" fmla="*/ 184 h 308"/>
                <a:gd name="T16" fmla="*/ 0 w 308"/>
                <a:gd name="T17" fmla="*/ 154 h 308"/>
                <a:gd name="T18" fmla="*/ 0 w 308"/>
                <a:gd name="T19" fmla="*/ 138 h 308"/>
                <a:gd name="T20" fmla="*/ 6 w 308"/>
                <a:gd name="T21" fmla="*/ 108 h 308"/>
                <a:gd name="T22" fmla="*/ 18 w 308"/>
                <a:gd name="T23" fmla="*/ 80 h 308"/>
                <a:gd name="T24" fmla="*/ 34 w 308"/>
                <a:gd name="T25" fmla="*/ 56 h 308"/>
                <a:gd name="T26" fmla="*/ 56 w 308"/>
                <a:gd name="T27" fmla="*/ 36 h 308"/>
                <a:gd name="T28" fmla="*/ 80 w 308"/>
                <a:gd name="T29" fmla="*/ 18 h 308"/>
                <a:gd name="T30" fmla="*/ 108 w 308"/>
                <a:gd name="T31" fmla="*/ 6 h 308"/>
                <a:gd name="T32" fmla="*/ 138 w 308"/>
                <a:gd name="T33" fmla="*/ 0 h 308"/>
                <a:gd name="T34" fmla="*/ 154 w 308"/>
                <a:gd name="T35" fmla="*/ 0 h 308"/>
                <a:gd name="T36" fmla="*/ 184 w 308"/>
                <a:gd name="T37" fmla="*/ 4 h 308"/>
                <a:gd name="T38" fmla="*/ 214 w 308"/>
                <a:gd name="T39" fmla="*/ 12 h 308"/>
                <a:gd name="T40" fmla="*/ 240 w 308"/>
                <a:gd name="T41" fmla="*/ 26 h 308"/>
                <a:gd name="T42" fmla="*/ 262 w 308"/>
                <a:gd name="T43" fmla="*/ 46 h 308"/>
                <a:gd name="T44" fmla="*/ 280 w 308"/>
                <a:gd name="T45" fmla="*/ 68 h 308"/>
                <a:gd name="T46" fmla="*/ 294 w 308"/>
                <a:gd name="T47" fmla="*/ 94 h 308"/>
                <a:gd name="T48" fmla="*/ 304 w 308"/>
                <a:gd name="T49" fmla="*/ 122 h 308"/>
                <a:gd name="T50" fmla="*/ 308 w 308"/>
                <a:gd name="T51" fmla="*/ 154 h 308"/>
                <a:gd name="T52" fmla="*/ 306 w 308"/>
                <a:gd name="T53" fmla="*/ 170 h 308"/>
                <a:gd name="T54" fmla="*/ 300 w 308"/>
                <a:gd name="T55" fmla="*/ 200 h 308"/>
                <a:gd name="T56" fmla="*/ 288 w 308"/>
                <a:gd name="T57" fmla="*/ 226 h 308"/>
                <a:gd name="T58" fmla="*/ 272 w 308"/>
                <a:gd name="T59" fmla="*/ 252 h 308"/>
                <a:gd name="T60" fmla="*/ 252 w 308"/>
                <a:gd name="T61" fmla="*/ 272 h 308"/>
                <a:gd name="T62" fmla="*/ 226 w 308"/>
                <a:gd name="T63" fmla="*/ 288 h 308"/>
                <a:gd name="T64" fmla="*/ 200 w 308"/>
                <a:gd name="T65" fmla="*/ 300 h 308"/>
                <a:gd name="T66" fmla="*/ 170 w 308"/>
                <a:gd name="T67" fmla="*/ 306 h 308"/>
                <a:gd name="T68" fmla="*/ 154 w 308"/>
                <a:gd name="T69" fmla="*/ 308 h 308"/>
                <a:gd name="T70" fmla="*/ 154 w 308"/>
                <a:gd name="T71" fmla="*/ 104 h 308"/>
                <a:gd name="T72" fmla="*/ 134 w 308"/>
                <a:gd name="T73" fmla="*/ 108 h 308"/>
                <a:gd name="T74" fmla="*/ 120 w 308"/>
                <a:gd name="T75" fmla="*/ 120 h 308"/>
                <a:gd name="T76" fmla="*/ 108 w 308"/>
                <a:gd name="T77" fmla="*/ 134 h 308"/>
                <a:gd name="T78" fmla="*/ 104 w 308"/>
                <a:gd name="T79" fmla="*/ 154 h 308"/>
                <a:gd name="T80" fmla="*/ 106 w 308"/>
                <a:gd name="T81" fmla="*/ 164 h 308"/>
                <a:gd name="T82" fmla="*/ 114 w 308"/>
                <a:gd name="T83" fmla="*/ 180 h 308"/>
                <a:gd name="T84" fmla="*/ 126 w 308"/>
                <a:gd name="T85" fmla="*/ 194 h 308"/>
                <a:gd name="T86" fmla="*/ 144 w 308"/>
                <a:gd name="T87" fmla="*/ 202 h 308"/>
                <a:gd name="T88" fmla="*/ 154 w 308"/>
                <a:gd name="T89" fmla="*/ 202 h 308"/>
                <a:gd name="T90" fmla="*/ 172 w 308"/>
                <a:gd name="T91" fmla="*/ 198 h 308"/>
                <a:gd name="T92" fmla="*/ 188 w 308"/>
                <a:gd name="T93" fmla="*/ 188 h 308"/>
                <a:gd name="T94" fmla="*/ 198 w 308"/>
                <a:gd name="T95" fmla="*/ 172 h 308"/>
                <a:gd name="T96" fmla="*/ 202 w 308"/>
                <a:gd name="T97" fmla="*/ 154 h 308"/>
                <a:gd name="T98" fmla="*/ 202 w 308"/>
                <a:gd name="T99" fmla="*/ 144 h 308"/>
                <a:gd name="T100" fmla="*/ 194 w 308"/>
                <a:gd name="T101" fmla="*/ 126 h 308"/>
                <a:gd name="T102" fmla="*/ 180 w 308"/>
                <a:gd name="T103" fmla="*/ 114 h 308"/>
                <a:gd name="T104" fmla="*/ 164 w 308"/>
                <a:gd name="T105" fmla="*/ 106 h 308"/>
                <a:gd name="T106" fmla="*/ 154 w 308"/>
                <a:gd name="T107" fmla="*/ 10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8">
                  <a:moveTo>
                    <a:pt x="154" y="308"/>
                  </a:moveTo>
                  <a:lnTo>
                    <a:pt x="154" y="308"/>
                  </a:lnTo>
                  <a:lnTo>
                    <a:pt x="138" y="306"/>
                  </a:lnTo>
                  <a:lnTo>
                    <a:pt x="122" y="304"/>
                  </a:lnTo>
                  <a:lnTo>
                    <a:pt x="108" y="300"/>
                  </a:lnTo>
                  <a:lnTo>
                    <a:pt x="94" y="296"/>
                  </a:lnTo>
                  <a:lnTo>
                    <a:pt x="80" y="288"/>
                  </a:lnTo>
                  <a:lnTo>
                    <a:pt x="68" y="282"/>
                  </a:lnTo>
                  <a:lnTo>
                    <a:pt x="56" y="272"/>
                  </a:lnTo>
                  <a:lnTo>
                    <a:pt x="44" y="262"/>
                  </a:lnTo>
                  <a:lnTo>
                    <a:pt x="34" y="252"/>
                  </a:lnTo>
                  <a:lnTo>
                    <a:pt x="26" y="240"/>
                  </a:lnTo>
                  <a:lnTo>
                    <a:pt x="18" y="226"/>
                  </a:lnTo>
                  <a:lnTo>
                    <a:pt x="12" y="214"/>
                  </a:lnTo>
                  <a:lnTo>
                    <a:pt x="6" y="200"/>
                  </a:lnTo>
                  <a:lnTo>
                    <a:pt x="2" y="184"/>
                  </a:lnTo>
                  <a:lnTo>
                    <a:pt x="0" y="170"/>
                  </a:lnTo>
                  <a:lnTo>
                    <a:pt x="0" y="154"/>
                  </a:lnTo>
                  <a:lnTo>
                    <a:pt x="0" y="154"/>
                  </a:lnTo>
                  <a:lnTo>
                    <a:pt x="0" y="138"/>
                  </a:lnTo>
                  <a:lnTo>
                    <a:pt x="2" y="122"/>
                  </a:lnTo>
                  <a:lnTo>
                    <a:pt x="6" y="108"/>
                  </a:lnTo>
                  <a:lnTo>
                    <a:pt x="12" y="94"/>
                  </a:lnTo>
                  <a:lnTo>
                    <a:pt x="18" y="80"/>
                  </a:lnTo>
                  <a:lnTo>
                    <a:pt x="26" y="68"/>
                  </a:lnTo>
                  <a:lnTo>
                    <a:pt x="34" y="56"/>
                  </a:lnTo>
                  <a:lnTo>
                    <a:pt x="44" y="46"/>
                  </a:lnTo>
                  <a:lnTo>
                    <a:pt x="56" y="36"/>
                  </a:lnTo>
                  <a:lnTo>
                    <a:pt x="68" y="26"/>
                  </a:lnTo>
                  <a:lnTo>
                    <a:pt x="80" y="18"/>
                  </a:lnTo>
                  <a:lnTo>
                    <a:pt x="94" y="12"/>
                  </a:lnTo>
                  <a:lnTo>
                    <a:pt x="108" y="6"/>
                  </a:lnTo>
                  <a:lnTo>
                    <a:pt x="122" y="4"/>
                  </a:lnTo>
                  <a:lnTo>
                    <a:pt x="138" y="0"/>
                  </a:lnTo>
                  <a:lnTo>
                    <a:pt x="154" y="0"/>
                  </a:lnTo>
                  <a:lnTo>
                    <a:pt x="154" y="0"/>
                  </a:lnTo>
                  <a:lnTo>
                    <a:pt x="170" y="0"/>
                  </a:lnTo>
                  <a:lnTo>
                    <a:pt x="184" y="4"/>
                  </a:lnTo>
                  <a:lnTo>
                    <a:pt x="200" y="6"/>
                  </a:lnTo>
                  <a:lnTo>
                    <a:pt x="214" y="12"/>
                  </a:lnTo>
                  <a:lnTo>
                    <a:pt x="226" y="18"/>
                  </a:lnTo>
                  <a:lnTo>
                    <a:pt x="240" y="26"/>
                  </a:lnTo>
                  <a:lnTo>
                    <a:pt x="252" y="36"/>
                  </a:lnTo>
                  <a:lnTo>
                    <a:pt x="262" y="46"/>
                  </a:lnTo>
                  <a:lnTo>
                    <a:pt x="272" y="56"/>
                  </a:lnTo>
                  <a:lnTo>
                    <a:pt x="280" y="68"/>
                  </a:lnTo>
                  <a:lnTo>
                    <a:pt x="288" y="80"/>
                  </a:lnTo>
                  <a:lnTo>
                    <a:pt x="294" y="94"/>
                  </a:lnTo>
                  <a:lnTo>
                    <a:pt x="300" y="108"/>
                  </a:lnTo>
                  <a:lnTo>
                    <a:pt x="304" y="122"/>
                  </a:lnTo>
                  <a:lnTo>
                    <a:pt x="306" y="138"/>
                  </a:lnTo>
                  <a:lnTo>
                    <a:pt x="308" y="154"/>
                  </a:lnTo>
                  <a:lnTo>
                    <a:pt x="308" y="154"/>
                  </a:lnTo>
                  <a:lnTo>
                    <a:pt x="306" y="170"/>
                  </a:lnTo>
                  <a:lnTo>
                    <a:pt x="304" y="184"/>
                  </a:lnTo>
                  <a:lnTo>
                    <a:pt x="300" y="200"/>
                  </a:lnTo>
                  <a:lnTo>
                    <a:pt x="294" y="214"/>
                  </a:lnTo>
                  <a:lnTo>
                    <a:pt x="288" y="226"/>
                  </a:lnTo>
                  <a:lnTo>
                    <a:pt x="280" y="240"/>
                  </a:lnTo>
                  <a:lnTo>
                    <a:pt x="272" y="252"/>
                  </a:lnTo>
                  <a:lnTo>
                    <a:pt x="262" y="262"/>
                  </a:lnTo>
                  <a:lnTo>
                    <a:pt x="252" y="272"/>
                  </a:lnTo>
                  <a:lnTo>
                    <a:pt x="240" y="282"/>
                  </a:lnTo>
                  <a:lnTo>
                    <a:pt x="226" y="288"/>
                  </a:lnTo>
                  <a:lnTo>
                    <a:pt x="214" y="296"/>
                  </a:lnTo>
                  <a:lnTo>
                    <a:pt x="200" y="300"/>
                  </a:lnTo>
                  <a:lnTo>
                    <a:pt x="184" y="304"/>
                  </a:lnTo>
                  <a:lnTo>
                    <a:pt x="170" y="306"/>
                  </a:lnTo>
                  <a:lnTo>
                    <a:pt x="154" y="308"/>
                  </a:lnTo>
                  <a:lnTo>
                    <a:pt x="154" y="308"/>
                  </a:lnTo>
                  <a:close/>
                  <a:moveTo>
                    <a:pt x="154" y="104"/>
                  </a:moveTo>
                  <a:lnTo>
                    <a:pt x="154" y="104"/>
                  </a:lnTo>
                  <a:lnTo>
                    <a:pt x="144" y="106"/>
                  </a:lnTo>
                  <a:lnTo>
                    <a:pt x="134" y="108"/>
                  </a:lnTo>
                  <a:lnTo>
                    <a:pt x="126" y="114"/>
                  </a:lnTo>
                  <a:lnTo>
                    <a:pt x="120" y="120"/>
                  </a:lnTo>
                  <a:lnTo>
                    <a:pt x="114" y="126"/>
                  </a:lnTo>
                  <a:lnTo>
                    <a:pt x="108" y="134"/>
                  </a:lnTo>
                  <a:lnTo>
                    <a:pt x="106" y="144"/>
                  </a:lnTo>
                  <a:lnTo>
                    <a:pt x="104" y="154"/>
                  </a:lnTo>
                  <a:lnTo>
                    <a:pt x="104" y="154"/>
                  </a:lnTo>
                  <a:lnTo>
                    <a:pt x="106" y="164"/>
                  </a:lnTo>
                  <a:lnTo>
                    <a:pt x="108" y="172"/>
                  </a:lnTo>
                  <a:lnTo>
                    <a:pt x="114" y="180"/>
                  </a:lnTo>
                  <a:lnTo>
                    <a:pt x="120" y="188"/>
                  </a:lnTo>
                  <a:lnTo>
                    <a:pt x="126" y="194"/>
                  </a:lnTo>
                  <a:lnTo>
                    <a:pt x="134" y="198"/>
                  </a:lnTo>
                  <a:lnTo>
                    <a:pt x="144" y="202"/>
                  </a:lnTo>
                  <a:lnTo>
                    <a:pt x="154" y="202"/>
                  </a:lnTo>
                  <a:lnTo>
                    <a:pt x="154" y="202"/>
                  </a:lnTo>
                  <a:lnTo>
                    <a:pt x="164" y="202"/>
                  </a:lnTo>
                  <a:lnTo>
                    <a:pt x="172" y="198"/>
                  </a:lnTo>
                  <a:lnTo>
                    <a:pt x="180" y="194"/>
                  </a:lnTo>
                  <a:lnTo>
                    <a:pt x="188" y="188"/>
                  </a:lnTo>
                  <a:lnTo>
                    <a:pt x="194" y="180"/>
                  </a:lnTo>
                  <a:lnTo>
                    <a:pt x="198" y="172"/>
                  </a:lnTo>
                  <a:lnTo>
                    <a:pt x="202" y="164"/>
                  </a:lnTo>
                  <a:lnTo>
                    <a:pt x="202" y="154"/>
                  </a:lnTo>
                  <a:lnTo>
                    <a:pt x="202" y="154"/>
                  </a:lnTo>
                  <a:lnTo>
                    <a:pt x="202" y="144"/>
                  </a:lnTo>
                  <a:lnTo>
                    <a:pt x="198" y="134"/>
                  </a:lnTo>
                  <a:lnTo>
                    <a:pt x="194" y="126"/>
                  </a:lnTo>
                  <a:lnTo>
                    <a:pt x="188" y="120"/>
                  </a:lnTo>
                  <a:lnTo>
                    <a:pt x="180" y="114"/>
                  </a:lnTo>
                  <a:lnTo>
                    <a:pt x="172"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grpSp>
          <p:nvGrpSpPr>
            <p:cNvPr id="17" name="Group 16"/>
            <p:cNvGrpSpPr/>
            <p:nvPr/>
          </p:nvGrpSpPr>
          <p:grpSpPr>
            <a:xfrm>
              <a:off x="5413104" y="2621197"/>
              <a:ext cx="1326042" cy="1326043"/>
              <a:chOff x="5413104" y="2598477"/>
              <a:chExt cx="1326042" cy="1326043"/>
            </a:xfrm>
          </p:grpSpPr>
          <p:sp>
            <p:nvSpPr>
              <p:cNvPr id="18" name="Freeform 5"/>
              <p:cNvSpPr>
                <a:spLocks/>
              </p:cNvSpPr>
              <p:nvPr/>
            </p:nvSpPr>
            <p:spPr bwMode="auto">
              <a:xfrm>
                <a:off x="5642613" y="3166154"/>
                <a:ext cx="838193" cy="391237"/>
              </a:xfrm>
              <a:custGeom>
                <a:avLst/>
                <a:gdLst>
                  <a:gd name="T0" fmla="*/ 1228 w 1384"/>
                  <a:gd name="T1" fmla="*/ 646 h 646"/>
                  <a:gd name="T2" fmla="*/ 1198 w 1384"/>
                  <a:gd name="T3" fmla="*/ 636 h 646"/>
                  <a:gd name="T4" fmla="*/ 1178 w 1384"/>
                  <a:gd name="T5" fmla="*/ 614 h 646"/>
                  <a:gd name="T6" fmla="*/ 1174 w 1384"/>
                  <a:gd name="T7" fmla="*/ 106 h 646"/>
                  <a:gd name="T8" fmla="*/ 1118 w 1384"/>
                  <a:gd name="T9" fmla="*/ 594 h 646"/>
                  <a:gd name="T10" fmla="*/ 1108 w 1384"/>
                  <a:gd name="T11" fmla="*/ 622 h 646"/>
                  <a:gd name="T12" fmla="*/ 1086 w 1384"/>
                  <a:gd name="T13" fmla="*/ 642 h 646"/>
                  <a:gd name="T14" fmla="*/ 824 w 1384"/>
                  <a:gd name="T15" fmla="*/ 646 h 646"/>
                  <a:gd name="T16" fmla="*/ 804 w 1384"/>
                  <a:gd name="T17" fmla="*/ 642 h 646"/>
                  <a:gd name="T18" fmla="*/ 780 w 1384"/>
                  <a:gd name="T19" fmla="*/ 622 h 646"/>
                  <a:gd name="T20" fmla="*/ 772 w 1384"/>
                  <a:gd name="T21" fmla="*/ 594 h 646"/>
                  <a:gd name="T22" fmla="*/ 714 w 1384"/>
                  <a:gd name="T23" fmla="*/ 594 h 646"/>
                  <a:gd name="T24" fmla="*/ 710 w 1384"/>
                  <a:gd name="T25" fmla="*/ 614 h 646"/>
                  <a:gd name="T26" fmla="*/ 690 w 1384"/>
                  <a:gd name="T27" fmla="*/ 636 h 646"/>
                  <a:gd name="T28" fmla="*/ 662 w 1384"/>
                  <a:gd name="T29" fmla="*/ 646 h 646"/>
                  <a:gd name="T30" fmla="*/ 410 w 1384"/>
                  <a:gd name="T31" fmla="*/ 644 h 646"/>
                  <a:gd name="T32" fmla="*/ 384 w 1384"/>
                  <a:gd name="T33" fmla="*/ 630 h 646"/>
                  <a:gd name="T34" fmla="*/ 368 w 1384"/>
                  <a:gd name="T35" fmla="*/ 604 h 646"/>
                  <a:gd name="T36" fmla="*/ 310 w 1384"/>
                  <a:gd name="T37" fmla="*/ 322 h 646"/>
                  <a:gd name="T38" fmla="*/ 310 w 1384"/>
                  <a:gd name="T39" fmla="*/ 604 h 646"/>
                  <a:gd name="T40" fmla="*/ 296 w 1384"/>
                  <a:gd name="T41" fmla="*/ 630 h 646"/>
                  <a:gd name="T42" fmla="*/ 268 w 1384"/>
                  <a:gd name="T43" fmla="*/ 644 h 646"/>
                  <a:gd name="T44" fmla="*/ 52 w 1384"/>
                  <a:gd name="T45" fmla="*/ 646 h 646"/>
                  <a:gd name="T46" fmla="*/ 24 w 1384"/>
                  <a:gd name="T47" fmla="*/ 636 h 646"/>
                  <a:gd name="T48" fmla="*/ 4 w 1384"/>
                  <a:gd name="T49" fmla="*/ 614 h 646"/>
                  <a:gd name="T50" fmla="*/ 0 w 1384"/>
                  <a:gd name="T51" fmla="*/ 594 h 646"/>
                  <a:gd name="T52" fmla="*/ 10 w 1384"/>
                  <a:gd name="T53" fmla="*/ 564 h 646"/>
                  <a:gd name="T54" fmla="*/ 32 w 1384"/>
                  <a:gd name="T55" fmla="*/ 544 h 646"/>
                  <a:gd name="T56" fmla="*/ 206 w 1384"/>
                  <a:gd name="T57" fmla="*/ 540 h 646"/>
                  <a:gd name="T58" fmla="*/ 208 w 1384"/>
                  <a:gd name="T59" fmla="*/ 278 h 646"/>
                  <a:gd name="T60" fmla="*/ 228 w 1384"/>
                  <a:gd name="T61" fmla="*/ 240 h 646"/>
                  <a:gd name="T62" fmla="*/ 266 w 1384"/>
                  <a:gd name="T63" fmla="*/ 218 h 646"/>
                  <a:gd name="T64" fmla="*/ 398 w 1384"/>
                  <a:gd name="T65" fmla="*/ 218 h 646"/>
                  <a:gd name="T66" fmla="*/ 440 w 1384"/>
                  <a:gd name="T67" fmla="*/ 230 h 646"/>
                  <a:gd name="T68" fmla="*/ 466 w 1384"/>
                  <a:gd name="T69" fmla="*/ 264 h 646"/>
                  <a:gd name="T70" fmla="*/ 472 w 1384"/>
                  <a:gd name="T71" fmla="*/ 540 h 646"/>
                  <a:gd name="T72" fmla="*/ 608 w 1384"/>
                  <a:gd name="T73" fmla="*/ 152 h 646"/>
                  <a:gd name="T74" fmla="*/ 622 w 1384"/>
                  <a:gd name="T75" fmla="*/ 110 h 646"/>
                  <a:gd name="T76" fmla="*/ 654 w 1384"/>
                  <a:gd name="T77" fmla="*/ 82 h 646"/>
                  <a:gd name="T78" fmla="*/ 800 w 1384"/>
                  <a:gd name="T79" fmla="*/ 76 h 646"/>
                  <a:gd name="T80" fmla="*/ 830 w 1384"/>
                  <a:gd name="T81" fmla="*/ 82 h 646"/>
                  <a:gd name="T82" fmla="*/ 864 w 1384"/>
                  <a:gd name="T83" fmla="*/ 110 h 646"/>
                  <a:gd name="T84" fmla="*/ 876 w 1384"/>
                  <a:gd name="T85" fmla="*/ 152 h 646"/>
                  <a:gd name="T86" fmla="*/ 1012 w 1384"/>
                  <a:gd name="T87" fmla="*/ 76 h 646"/>
                  <a:gd name="T88" fmla="*/ 1018 w 1384"/>
                  <a:gd name="T89" fmla="*/ 46 h 646"/>
                  <a:gd name="T90" fmla="*/ 1046 w 1384"/>
                  <a:gd name="T91" fmla="*/ 12 h 646"/>
                  <a:gd name="T92" fmla="*/ 1088 w 1384"/>
                  <a:gd name="T93" fmla="*/ 0 h 646"/>
                  <a:gd name="T94" fmla="*/ 1220 w 1384"/>
                  <a:gd name="T95" fmla="*/ 2 h 646"/>
                  <a:gd name="T96" fmla="*/ 1258 w 1384"/>
                  <a:gd name="T97" fmla="*/ 22 h 646"/>
                  <a:gd name="T98" fmla="*/ 1278 w 1384"/>
                  <a:gd name="T99" fmla="*/ 60 h 646"/>
                  <a:gd name="T100" fmla="*/ 1332 w 1384"/>
                  <a:gd name="T101" fmla="*/ 540 h 646"/>
                  <a:gd name="T102" fmla="*/ 1352 w 1384"/>
                  <a:gd name="T103" fmla="*/ 544 h 646"/>
                  <a:gd name="T104" fmla="*/ 1376 w 1384"/>
                  <a:gd name="T105" fmla="*/ 564 h 646"/>
                  <a:gd name="T106" fmla="*/ 1384 w 1384"/>
                  <a:gd name="T107" fmla="*/ 594 h 646"/>
                  <a:gd name="T108" fmla="*/ 1380 w 1384"/>
                  <a:gd name="T109" fmla="*/ 614 h 646"/>
                  <a:gd name="T110" fmla="*/ 1362 w 1384"/>
                  <a:gd name="T111" fmla="*/ 636 h 646"/>
                  <a:gd name="T112" fmla="*/ 1332 w 1384"/>
                  <a:gd name="T113" fmla="*/ 646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384" h="646">
                    <a:moveTo>
                      <a:pt x="1332" y="646"/>
                    </a:moveTo>
                    <a:lnTo>
                      <a:pt x="1228" y="646"/>
                    </a:lnTo>
                    <a:lnTo>
                      <a:pt x="1228" y="646"/>
                    </a:lnTo>
                    <a:lnTo>
                      <a:pt x="1216" y="644"/>
                    </a:lnTo>
                    <a:lnTo>
                      <a:pt x="1206" y="642"/>
                    </a:lnTo>
                    <a:lnTo>
                      <a:pt x="1198" y="636"/>
                    </a:lnTo>
                    <a:lnTo>
                      <a:pt x="1190" y="630"/>
                    </a:lnTo>
                    <a:lnTo>
                      <a:pt x="1184" y="622"/>
                    </a:lnTo>
                    <a:lnTo>
                      <a:pt x="1178" y="614"/>
                    </a:lnTo>
                    <a:lnTo>
                      <a:pt x="1176" y="604"/>
                    </a:lnTo>
                    <a:lnTo>
                      <a:pt x="1174" y="594"/>
                    </a:lnTo>
                    <a:lnTo>
                      <a:pt x="1174" y="106"/>
                    </a:lnTo>
                    <a:lnTo>
                      <a:pt x="1118" y="106"/>
                    </a:lnTo>
                    <a:lnTo>
                      <a:pt x="1118" y="594"/>
                    </a:lnTo>
                    <a:lnTo>
                      <a:pt x="1118" y="594"/>
                    </a:lnTo>
                    <a:lnTo>
                      <a:pt x="1116" y="604"/>
                    </a:lnTo>
                    <a:lnTo>
                      <a:pt x="1114" y="614"/>
                    </a:lnTo>
                    <a:lnTo>
                      <a:pt x="1108" y="622"/>
                    </a:lnTo>
                    <a:lnTo>
                      <a:pt x="1102" y="630"/>
                    </a:lnTo>
                    <a:lnTo>
                      <a:pt x="1094" y="636"/>
                    </a:lnTo>
                    <a:lnTo>
                      <a:pt x="1086" y="642"/>
                    </a:lnTo>
                    <a:lnTo>
                      <a:pt x="1076" y="644"/>
                    </a:lnTo>
                    <a:lnTo>
                      <a:pt x="1064" y="646"/>
                    </a:lnTo>
                    <a:lnTo>
                      <a:pt x="824" y="646"/>
                    </a:lnTo>
                    <a:lnTo>
                      <a:pt x="824" y="646"/>
                    </a:lnTo>
                    <a:lnTo>
                      <a:pt x="814" y="644"/>
                    </a:lnTo>
                    <a:lnTo>
                      <a:pt x="804" y="642"/>
                    </a:lnTo>
                    <a:lnTo>
                      <a:pt x="794" y="636"/>
                    </a:lnTo>
                    <a:lnTo>
                      <a:pt x="786" y="630"/>
                    </a:lnTo>
                    <a:lnTo>
                      <a:pt x="780" y="622"/>
                    </a:lnTo>
                    <a:lnTo>
                      <a:pt x="776" y="614"/>
                    </a:lnTo>
                    <a:lnTo>
                      <a:pt x="772" y="604"/>
                    </a:lnTo>
                    <a:lnTo>
                      <a:pt x="772" y="594"/>
                    </a:lnTo>
                    <a:lnTo>
                      <a:pt x="772" y="182"/>
                    </a:lnTo>
                    <a:lnTo>
                      <a:pt x="714" y="182"/>
                    </a:lnTo>
                    <a:lnTo>
                      <a:pt x="714" y="594"/>
                    </a:lnTo>
                    <a:lnTo>
                      <a:pt x="714" y="594"/>
                    </a:lnTo>
                    <a:lnTo>
                      <a:pt x="712" y="604"/>
                    </a:lnTo>
                    <a:lnTo>
                      <a:pt x="710" y="614"/>
                    </a:lnTo>
                    <a:lnTo>
                      <a:pt x="706" y="622"/>
                    </a:lnTo>
                    <a:lnTo>
                      <a:pt x="698" y="630"/>
                    </a:lnTo>
                    <a:lnTo>
                      <a:pt x="690" y="636"/>
                    </a:lnTo>
                    <a:lnTo>
                      <a:pt x="682" y="642"/>
                    </a:lnTo>
                    <a:lnTo>
                      <a:pt x="672" y="644"/>
                    </a:lnTo>
                    <a:lnTo>
                      <a:pt x="662" y="646"/>
                    </a:lnTo>
                    <a:lnTo>
                      <a:pt x="420" y="646"/>
                    </a:lnTo>
                    <a:lnTo>
                      <a:pt x="420" y="646"/>
                    </a:lnTo>
                    <a:lnTo>
                      <a:pt x="410" y="644"/>
                    </a:lnTo>
                    <a:lnTo>
                      <a:pt x="400" y="642"/>
                    </a:lnTo>
                    <a:lnTo>
                      <a:pt x="390" y="636"/>
                    </a:lnTo>
                    <a:lnTo>
                      <a:pt x="384" y="630"/>
                    </a:lnTo>
                    <a:lnTo>
                      <a:pt x="376" y="622"/>
                    </a:lnTo>
                    <a:lnTo>
                      <a:pt x="372" y="614"/>
                    </a:lnTo>
                    <a:lnTo>
                      <a:pt x="368" y="604"/>
                    </a:lnTo>
                    <a:lnTo>
                      <a:pt x="368" y="594"/>
                    </a:lnTo>
                    <a:lnTo>
                      <a:pt x="368" y="322"/>
                    </a:lnTo>
                    <a:lnTo>
                      <a:pt x="310" y="322"/>
                    </a:lnTo>
                    <a:lnTo>
                      <a:pt x="310" y="594"/>
                    </a:lnTo>
                    <a:lnTo>
                      <a:pt x="310" y="594"/>
                    </a:lnTo>
                    <a:lnTo>
                      <a:pt x="310" y="604"/>
                    </a:lnTo>
                    <a:lnTo>
                      <a:pt x="306" y="614"/>
                    </a:lnTo>
                    <a:lnTo>
                      <a:pt x="302" y="622"/>
                    </a:lnTo>
                    <a:lnTo>
                      <a:pt x="296" y="630"/>
                    </a:lnTo>
                    <a:lnTo>
                      <a:pt x="288" y="636"/>
                    </a:lnTo>
                    <a:lnTo>
                      <a:pt x="278" y="642"/>
                    </a:lnTo>
                    <a:lnTo>
                      <a:pt x="268" y="644"/>
                    </a:lnTo>
                    <a:lnTo>
                      <a:pt x="258" y="646"/>
                    </a:lnTo>
                    <a:lnTo>
                      <a:pt x="52" y="646"/>
                    </a:lnTo>
                    <a:lnTo>
                      <a:pt x="52" y="646"/>
                    </a:lnTo>
                    <a:lnTo>
                      <a:pt x="42" y="644"/>
                    </a:lnTo>
                    <a:lnTo>
                      <a:pt x="32" y="642"/>
                    </a:lnTo>
                    <a:lnTo>
                      <a:pt x="24" y="636"/>
                    </a:lnTo>
                    <a:lnTo>
                      <a:pt x="16" y="630"/>
                    </a:lnTo>
                    <a:lnTo>
                      <a:pt x="10" y="622"/>
                    </a:lnTo>
                    <a:lnTo>
                      <a:pt x="4" y="614"/>
                    </a:lnTo>
                    <a:lnTo>
                      <a:pt x="2" y="604"/>
                    </a:lnTo>
                    <a:lnTo>
                      <a:pt x="0" y="594"/>
                    </a:lnTo>
                    <a:lnTo>
                      <a:pt x="0" y="594"/>
                    </a:lnTo>
                    <a:lnTo>
                      <a:pt x="2" y="582"/>
                    </a:lnTo>
                    <a:lnTo>
                      <a:pt x="4" y="572"/>
                    </a:lnTo>
                    <a:lnTo>
                      <a:pt x="10" y="564"/>
                    </a:lnTo>
                    <a:lnTo>
                      <a:pt x="16" y="556"/>
                    </a:lnTo>
                    <a:lnTo>
                      <a:pt x="24" y="550"/>
                    </a:lnTo>
                    <a:lnTo>
                      <a:pt x="32" y="544"/>
                    </a:lnTo>
                    <a:lnTo>
                      <a:pt x="42" y="542"/>
                    </a:lnTo>
                    <a:lnTo>
                      <a:pt x="52" y="540"/>
                    </a:lnTo>
                    <a:lnTo>
                      <a:pt x="206" y="540"/>
                    </a:lnTo>
                    <a:lnTo>
                      <a:pt x="206" y="292"/>
                    </a:lnTo>
                    <a:lnTo>
                      <a:pt x="206" y="292"/>
                    </a:lnTo>
                    <a:lnTo>
                      <a:pt x="208" y="278"/>
                    </a:lnTo>
                    <a:lnTo>
                      <a:pt x="212" y="264"/>
                    </a:lnTo>
                    <a:lnTo>
                      <a:pt x="218" y="250"/>
                    </a:lnTo>
                    <a:lnTo>
                      <a:pt x="228" y="240"/>
                    </a:lnTo>
                    <a:lnTo>
                      <a:pt x="238" y="230"/>
                    </a:lnTo>
                    <a:lnTo>
                      <a:pt x="252" y="224"/>
                    </a:lnTo>
                    <a:lnTo>
                      <a:pt x="266" y="218"/>
                    </a:lnTo>
                    <a:lnTo>
                      <a:pt x="280" y="218"/>
                    </a:lnTo>
                    <a:lnTo>
                      <a:pt x="398" y="218"/>
                    </a:lnTo>
                    <a:lnTo>
                      <a:pt x="398" y="218"/>
                    </a:lnTo>
                    <a:lnTo>
                      <a:pt x="412" y="218"/>
                    </a:lnTo>
                    <a:lnTo>
                      <a:pt x="426" y="224"/>
                    </a:lnTo>
                    <a:lnTo>
                      <a:pt x="440" y="230"/>
                    </a:lnTo>
                    <a:lnTo>
                      <a:pt x="450" y="240"/>
                    </a:lnTo>
                    <a:lnTo>
                      <a:pt x="460" y="250"/>
                    </a:lnTo>
                    <a:lnTo>
                      <a:pt x="466" y="264"/>
                    </a:lnTo>
                    <a:lnTo>
                      <a:pt x="472" y="278"/>
                    </a:lnTo>
                    <a:lnTo>
                      <a:pt x="472" y="292"/>
                    </a:lnTo>
                    <a:lnTo>
                      <a:pt x="472" y="540"/>
                    </a:lnTo>
                    <a:lnTo>
                      <a:pt x="608" y="540"/>
                    </a:lnTo>
                    <a:lnTo>
                      <a:pt x="608" y="152"/>
                    </a:lnTo>
                    <a:lnTo>
                      <a:pt x="608" y="152"/>
                    </a:lnTo>
                    <a:lnTo>
                      <a:pt x="610" y="136"/>
                    </a:lnTo>
                    <a:lnTo>
                      <a:pt x="614" y="122"/>
                    </a:lnTo>
                    <a:lnTo>
                      <a:pt x="622" y="110"/>
                    </a:lnTo>
                    <a:lnTo>
                      <a:pt x="632" y="98"/>
                    </a:lnTo>
                    <a:lnTo>
                      <a:pt x="642" y="90"/>
                    </a:lnTo>
                    <a:lnTo>
                      <a:pt x="654" y="82"/>
                    </a:lnTo>
                    <a:lnTo>
                      <a:pt x="668" y="78"/>
                    </a:lnTo>
                    <a:lnTo>
                      <a:pt x="684" y="76"/>
                    </a:lnTo>
                    <a:lnTo>
                      <a:pt x="800" y="76"/>
                    </a:lnTo>
                    <a:lnTo>
                      <a:pt x="800" y="76"/>
                    </a:lnTo>
                    <a:lnTo>
                      <a:pt x="816" y="78"/>
                    </a:lnTo>
                    <a:lnTo>
                      <a:pt x="830" y="82"/>
                    </a:lnTo>
                    <a:lnTo>
                      <a:pt x="842" y="90"/>
                    </a:lnTo>
                    <a:lnTo>
                      <a:pt x="854" y="98"/>
                    </a:lnTo>
                    <a:lnTo>
                      <a:pt x="864" y="110"/>
                    </a:lnTo>
                    <a:lnTo>
                      <a:pt x="870" y="122"/>
                    </a:lnTo>
                    <a:lnTo>
                      <a:pt x="874" y="136"/>
                    </a:lnTo>
                    <a:lnTo>
                      <a:pt x="876" y="152"/>
                    </a:lnTo>
                    <a:lnTo>
                      <a:pt x="876" y="540"/>
                    </a:lnTo>
                    <a:lnTo>
                      <a:pt x="1012" y="540"/>
                    </a:lnTo>
                    <a:lnTo>
                      <a:pt x="1012" y="76"/>
                    </a:lnTo>
                    <a:lnTo>
                      <a:pt x="1012" y="76"/>
                    </a:lnTo>
                    <a:lnTo>
                      <a:pt x="1014" y="60"/>
                    </a:lnTo>
                    <a:lnTo>
                      <a:pt x="1018" y="46"/>
                    </a:lnTo>
                    <a:lnTo>
                      <a:pt x="1026" y="34"/>
                    </a:lnTo>
                    <a:lnTo>
                      <a:pt x="1034" y="22"/>
                    </a:lnTo>
                    <a:lnTo>
                      <a:pt x="1046" y="12"/>
                    </a:lnTo>
                    <a:lnTo>
                      <a:pt x="1058" y="6"/>
                    </a:lnTo>
                    <a:lnTo>
                      <a:pt x="1072" y="2"/>
                    </a:lnTo>
                    <a:lnTo>
                      <a:pt x="1088" y="0"/>
                    </a:lnTo>
                    <a:lnTo>
                      <a:pt x="1204" y="0"/>
                    </a:lnTo>
                    <a:lnTo>
                      <a:pt x="1204" y="0"/>
                    </a:lnTo>
                    <a:lnTo>
                      <a:pt x="1220" y="2"/>
                    </a:lnTo>
                    <a:lnTo>
                      <a:pt x="1234" y="6"/>
                    </a:lnTo>
                    <a:lnTo>
                      <a:pt x="1246" y="12"/>
                    </a:lnTo>
                    <a:lnTo>
                      <a:pt x="1258" y="22"/>
                    </a:lnTo>
                    <a:lnTo>
                      <a:pt x="1266" y="34"/>
                    </a:lnTo>
                    <a:lnTo>
                      <a:pt x="1274" y="46"/>
                    </a:lnTo>
                    <a:lnTo>
                      <a:pt x="1278" y="60"/>
                    </a:lnTo>
                    <a:lnTo>
                      <a:pt x="1280" y="76"/>
                    </a:lnTo>
                    <a:lnTo>
                      <a:pt x="1280" y="540"/>
                    </a:lnTo>
                    <a:lnTo>
                      <a:pt x="1332" y="540"/>
                    </a:lnTo>
                    <a:lnTo>
                      <a:pt x="1332" y="540"/>
                    </a:lnTo>
                    <a:lnTo>
                      <a:pt x="1342" y="542"/>
                    </a:lnTo>
                    <a:lnTo>
                      <a:pt x="1352" y="544"/>
                    </a:lnTo>
                    <a:lnTo>
                      <a:pt x="1362" y="550"/>
                    </a:lnTo>
                    <a:lnTo>
                      <a:pt x="1370" y="556"/>
                    </a:lnTo>
                    <a:lnTo>
                      <a:pt x="1376" y="564"/>
                    </a:lnTo>
                    <a:lnTo>
                      <a:pt x="1380" y="572"/>
                    </a:lnTo>
                    <a:lnTo>
                      <a:pt x="1384" y="582"/>
                    </a:lnTo>
                    <a:lnTo>
                      <a:pt x="1384" y="594"/>
                    </a:lnTo>
                    <a:lnTo>
                      <a:pt x="1384" y="594"/>
                    </a:lnTo>
                    <a:lnTo>
                      <a:pt x="1384" y="604"/>
                    </a:lnTo>
                    <a:lnTo>
                      <a:pt x="1380" y="614"/>
                    </a:lnTo>
                    <a:lnTo>
                      <a:pt x="1376" y="622"/>
                    </a:lnTo>
                    <a:lnTo>
                      <a:pt x="1370" y="630"/>
                    </a:lnTo>
                    <a:lnTo>
                      <a:pt x="1362" y="636"/>
                    </a:lnTo>
                    <a:lnTo>
                      <a:pt x="1352" y="642"/>
                    </a:lnTo>
                    <a:lnTo>
                      <a:pt x="1342" y="644"/>
                    </a:lnTo>
                    <a:lnTo>
                      <a:pt x="1332" y="646"/>
                    </a:lnTo>
                    <a:lnTo>
                      <a:pt x="1332" y="64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19" name="Freeform 6"/>
              <p:cNvSpPr>
                <a:spLocks noEditPoints="1"/>
              </p:cNvSpPr>
              <p:nvPr/>
            </p:nvSpPr>
            <p:spPr bwMode="auto">
              <a:xfrm>
                <a:off x="5757683" y="2925113"/>
                <a:ext cx="184112" cy="184112"/>
              </a:xfrm>
              <a:custGeom>
                <a:avLst/>
                <a:gdLst>
                  <a:gd name="T0" fmla="*/ 152 w 304"/>
                  <a:gd name="T1" fmla="*/ 304 h 304"/>
                  <a:gd name="T2" fmla="*/ 122 w 304"/>
                  <a:gd name="T3" fmla="*/ 302 h 304"/>
                  <a:gd name="T4" fmla="*/ 92 w 304"/>
                  <a:gd name="T5" fmla="*/ 292 h 304"/>
                  <a:gd name="T6" fmla="*/ 66 w 304"/>
                  <a:gd name="T7" fmla="*/ 278 h 304"/>
                  <a:gd name="T8" fmla="*/ 44 w 304"/>
                  <a:gd name="T9" fmla="*/ 260 h 304"/>
                  <a:gd name="T10" fmla="*/ 26 w 304"/>
                  <a:gd name="T11" fmla="*/ 238 h 304"/>
                  <a:gd name="T12" fmla="*/ 12 w 304"/>
                  <a:gd name="T13" fmla="*/ 212 h 304"/>
                  <a:gd name="T14" fmla="*/ 2 w 304"/>
                  <a:gd name="T15" fmla="*/ 182 h 304"/>
                  <a:gd name="T16" fmla="*/ 0 w 304"/>
                  <a:gd name="T17" fmla="*/ 152 h 304"/>
                  <a:gd name="T18" fmla="*/ 0 w 304"/>
                  <a:gd name="T19" fmla="*/ 136 h 304"/>
                  <a:gd name="T20" fmla="*/ 6 w 304"/>
                  <a:gd name="T21" fmla="*/ 106 h 304"/>
                  <a:gd name="T22" fmla="*/ 18 w 304"/>
                  <a:gd name="T23" fmla="*/ 80 h 304"/>
                  <a:gd name="T24" fmla="*/ 34 w 304"/>
                  <a:gd name="T25" fmla="*/ 56 h 304"/>
                  <a:gd name="T26" fmla="*/ 56 w 304"/>
                  <a:gd name="T27" fmla="*/ 34 h 304"/>
                  <a:gd name="T28" fmla="*/ 80 w 304"/>
                  <a:gd name="T29" fmla="*/ 18 h 304"/>
                  <a:gd name="T30" fmla="*/ 106 w 304"/>
                  <a:gd name="T31" fmla="*/ 6 h 304"/>
                  <a:gd name="T32" fmla="*/ 136 w 304"/>
                  <a:gd name="T33" fmla="*/ 0 h 304"/>
                  <a:gd name="T34" fmla="*/ 152 w 304"/>
                  <a:gd name="T35" fmla="*/ 0 h 304"/>
                  <a:gd name="T36" fmla="*/ 182 w 304"/>
                  <a:gd name="T37" fmla="*/ 2 h 304"/>
                  <a:gd name="T38" fmla="*/ 212 w 304"/>
                  <a:gd name="T39" fmla="*/ 12 h 304"/>
                  <a:gd name="T40" fmla="*/ 238 w 304"/>
                  <a:gd name="T41" fmla="*/ 26 h 304"/>
                  <a:gd name="T42" fmla="*/ 260 w 304"/>
                  <a:gd name="T43" fmla="*/ 44 h 304"/>
                  <a:gd name="T44" fmla="*/ 278 w 304"/>
                  <a:gd name="T45" fmla="*/ 66 h 304"/>
                  <a:gd name="T46" fmla="*/ 292 w 304"/>
                  <a:gd name="T47" fmla="*/ 92 h 304"/>
                  <a:gd name="T48" fmla="*/ 302 w 304"/>
                  <a:gd name="T49" fmla="*/ 122 h 304"/>
                  <a:gd name="T50" fmla="*/ 304 w 304"/>
                  <a:gd name="T51" fmla="*/ 152 h 304"/>
                  <a:gd name="T52" fmla="*/ 304 w 304"/>
                  <a:gd name="T53" fmla="*/ 168 h 304"/>
                  <a:gd name="T54" fmla="*/ 298 w 304"/>
                  <a:gd name="T55" fmla="*/ 198 h 304"/>
                  <a:gd name="T56" fmla="*/ 286 w 304"/>
                  <a:gd name="T57" fmla="*/ 224 h 304"/>
                  <a:gd name="T58" fmla="*/ 270 w 304"/>
                  <a:gd name="T59" fmla="*/ 250 h 304"/>
                  <a:gd name="T60" fmla="*/ 250 w 304"/>
                  <a:gd name="T61" fmla="*/ 270 h 304"/>
                  <a:gd name="T62" fmla="*/ 224 w 304"/>
                  <a:gd name="T63" fmla="*/ 286 h 304"/>
                  <a:gd name="T64" fmla="*/ 198 w 304"/>
                  <a:gd name="T65" fmla="*/ 298 h 304"/>
                  <a:gd name="T66" fmla="*/ 168 w 304"/>
                  <a:gd name="T67" fmla="*/ 304 h 304"/>
                  <a:gd name="T68" fmla="*/ 152 w 304"/>
                  <a:gd name="T69" fmla="*/ 304 h 304"/>
                  <a:gd name="T70" fmla="*/ 152 w 304"/>
                  <a:gd name="T71" fmla="*/ 104 h 304"/>
                  <a:gd name="T72" fmla="*/ 134 w 304"/>
                  <a:gd name="T73" fmla="*/ 108 h 304"/>
                  <a:gd name="T74" fmla="*/ 118 w 304"/>
                  <a:gd name="T75" fmla="*/ 118 h 304"/>
                  <a:gd name="T76" fmla="*/ 108 w 304"/>
                  <a:gd name="T77" fmla="*/ 134 h 304"/>
                  <a:gd name="T78" fmla="*/ 104 w 304"/>
                  <a:gd name="T79" fmla="*/ 152 h 304"/>
                  <a:gd name="T80" fmla="*/ 106 w 304"/>
                  <a:gd name="T81" fmla="*/ 162 h 304"/>
                  <a:gd name="T82" fmla="*/ 112 w 304"/>
                  <a:gd name="T83" fmla="*/ 178 h 304"/>
                  <a:gd name="T84" fmla="*/ 126 w 304"/>
                  <a:gd name="T85" fmla="*/ 192 h 304"/>
                  <a:gd name="T86" fmla="*/ 142 w 304"/>
                  <a:gd name="T87" fmla="*/ 198 h 304"/>
                  <a:gd name="T88" fmla="*/ 152 w 304"/>
                  <a:gd name="T89" fmla="*/ 200 h 304"/>
                  <a:gd name="T90" fmla="*/ 170 w 304"/>
                  <a:gd name="T91" fmla="*/ 196 h 304"/>
                  <a:gd name="T92" fmla="*/ 186 w 304"/>
                  <a:gd name="T93" fmla="*/ 186 h 304"/>
                  <a:gd name="T94" fmla="*/ 196 w 304"/>
                  <a:gd name="T95" fmla="*/ 170 h 304"/>
                  <a:gd name="T96" fmla="*/ 200 w 304"/>
                  <a:gd name="T97" fmla="*/ 152 h 304"/>
                  <a:gd name="T98" fmla="*/ 198 w 304"/>
                  <a:gd name="T99" fmla="*/ 142 h 304"/>
                  <a:gd name="T100" fmla="*/ 192 w 304"/>
                  <a:gd name="T101" fmla="*/ 126 h 304"/>
                  <a:gd name="T102" fmla="*/ 178 w 304"/>
                  <a:gd name="T103" fmla="*/ 112 h 304"/>
                  <a:gd name="T104" fmla="*/ 162 w 304"/>
                  <a:gd name="T105" fmla="*/ 106 h 304"/>
                  <a:gd name="T106" fmla="*/ 152 w 304"/>
                  <a:gd name="T107" fmla="*/ 10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4">
                    <a:moveTo>
                      <a:pt x="152" y="304"/>
                    </a:moveTo>
                    <a:lnTo>
                      <a:pt x="152" y="304"/>
                    </a:lnTo>
                    <a:lnTo>
                      <a:pt x="136" y="304"/>
                    </a:lnTo>
                    <a:lnTo>
                      <a:pt x="122" y="302"/>
                    </a:lnTo>
                    <a:lnTo>
                      <a:pt x="106" y="298"/>
                    </a:lnTo>
                    <a:lnTo>
                      <a:pt x="92" y="292"/>
                    </a:lnTo>
                    <a:lnTo>
                      <a:pt x="80" y="286"/>
                    </a:lnTo>
                    <a:lnTo>
                      <a:pt x="66" y="278"/>
                    </a:lnTo>
                    <a:lnTo>
                      <a:pt x="56" y="270"/>
                    </a:lnTo>
                    <a:lnTo>
                      <a:pt x="44" y="260"/>
                    </a:lnTo>
                    <a:lnTo>
                      <a:pt x="34" y="250"/>
                    </a:lnTo>
                    <a:lnTo>
                      <a:pt x="26" y="238"/>
                    </a:lnTo>
                    <a:lnTo>
                      <a:pt x="18" y="224"/>
                    </a:lnTo>
                    <a:lnTo>
                      <a:pt x="12" y="212"/>
                    </a:lnTo>
                    <a:lnTo>
                      <a:pt x="6" y="198"/>
                    </a:lnTo>
                    <a:lnTo>
                      <a:pt x="2" y="182"/>
                    </a:lnTo>
                    <a:lnTo>
                      <a:pt x="0" y="168"/>
                    </a:lnTo>
                    <a:lnTo>
                      <a:pt x="0" y="152"/>
                    </a:lnTo>
                    <a:lnTo>
                      <a:pt x="0" y="152"/>
                    </a:lnTo>
                    <a:lnTo>
                      <a:pt x="0" y="136"/>
                    </a:lnTo>
                    <a:lnTo>
                      <a:pt x="2" y="122"/>
                    </a:lnTo>
                    <a:lnTo>
                      <a:pt x="6" y="106"/>
                    </a:lnTo>
                    <a:lnTo>
                      <a:pt x="12" y="92"/>
                    </a:lnTo>
                    <a:lnTo>
                      <a:pt x="18" y="80"/>
                    </a:lnTo>
                    <a:lnTo>
                      <a:pt x="26" y="66"/>
                    </a:lnTo>
                    <a:lnTo>
                      <a:pt x="34" y="56"/>
                    </a:lnTo>
                    <a:lnTo>
                      <a:pt x="44" y="44"/>
                    </a:lnTo>
                    <a:lnTo>
                      <a:pt x="56" y="34"/>
                    </a:lnTo>
                    <a:lnTo>
                      <a:pt x="66" y="26"/>
                    </a:lnTo>
                    <a:lnTo>
                      <a:pt x="80" y="18"/>
                    </a:lnTo>
                    <a:lnTo>
                      <a:pt x="92" y="12"/>
                    </a:lnTo>
                    <a:lnTo>
                      <a:pt x="106" y="6"/>
                    </a:lnTo>
                    <a:lnTo>
                      <a:pt x="122" y="2"/>
                    </a:lnTo>
                    <a:lnTo>
                      <a:pt x="136" y="0"/>
                    </a:lnTo>
                    <a:lnTo>
                      <a:pt x="152" y="0"/>
                    </a:lnTo>
                    <a:lnTo>
                      <a:pt x="152" y="0"/>
                    </a:lnTo>
                    <a:lnTo>
                      <a:pt x="168" y="0"/>
                    </a:lnTo>
                    <a:lnTo>
                      <a:pt x="182" y="2"/>
                    </a:lnTo>
                    <a:lnTo>
                      <a:pt x="198" y="6"/>
                    </a:lnTo>
                    <a:lnTo>
                      <a:pt x="212" y="12"/>
                    </a:lnTo>
                    <a:lnTo>
                      <a:pt x="224" y="18"/>
                    </a:lnTo>
                    <a:lnTo>
                      <a:pt x="238" y="26"/>
                    </a:lnTo>
                    <a:lnTo>
                      <a:pt x="250" y="34"/>
                    </a:lnTo>
                    <a:lnTo>
                      <a:pt x="260" y="44"/>
                    </a:lnTo>
                    <a:lnTo>
                      <a:pt x="270" y="56"/>
                    </a:lnTo>
                    <a:lnTo>
                      <a:pt x="278" y="66"/>
                    </a:lnTo>
                    <a:lnTo>
                      <a:pt x="286" y="80"/>
                    </a:lnTo>
                    <a:lnTo>
                      <a:pt x="292" y="92"/>
                    </a:lnTo>
                    <a:lnTo>
                      <a:pt x="298" y="106"/>
                    </a:lnTo>
                    <a:lnTo>
                      <a:pt x="302" y="122"/>
                    </a:lnTo>
                    <a:lnTo>
                      <a:pt x="304" y="136"/>
                    </a:lnTo>
                    <a:lnTo>
                      <a:pt x="304" y="152"/>
                    </a:lnTo>
                    <a:lnTo>
                      <a:pt x="304" y="152"/>
                    </a:lnTo>
                    <a:lnTo>
                      <a:pt x="304" y="168"/>
                    </a:lnTo>
                    <a:lnTo>
                      <a:pt x="302" y="182"/>
                    </a:lnTo>
                    <a:lnTo>
                      <a:pt x="298" y="198"/>
                    </a:lnTo>
                    <a:lnTo>
                      <a:pt x="292" y="212"/>
                    </a:lnTo>
                    <a:lnTo>
                      <a:pt x="286" y="224"/>
                    </a:lnTo>
                    <a:lnTo>
                      <a:pt x="278" y="238"/>
                    </a:lnTo>
                    <a:lnTo>
                      <a:pt x="270" y="250"/>
                    </a:lnTo>
                    <a:lnTo>
                      <a:pt x="260" y="260"/>
                    </a:lnTo>
                    <a:lnTo>
                      <a:pt x="250" y="270"/>
                    </a:lnTo>
                    <a:lnTo>
                      <a:pt x="238" y="278"/>
                    </a:lnTo>
                    <a:lnTo>
                      <a:pt x="224" y="286"/>
                    </a:lnTo>
                    <a:lnTo>
                      <a:pt x="212" y="292"/>
                    </a:lnTo>
                    <a:lnTo>
                      <a:pt x="198" y="298"/>
                    </a:lnTo>
                    <a:lnTo>
                      <a:pt x="182" y="302"/>
                    </a:lnTo>
                    <a:lnTo>
                      <a:pt x="168" y="304"/>
                    </a:lnTo>
                    <a:lnTo>
                      <a:pt x="152" y="304"/>
                    </a:lnTo>
                    <a:lnTo>
                      <a:pt x="152" y="304"/>
                    </a:lnTo>
                    <a:close/>
                    <a:moveTo>
                      <a:pt x="152" y="104"/>
                    </a:moveTo>
                    <a:lnTo>
                      <a:pt x="152" y="104"/>
                    </a:lnTo>
                    <a:lnTo>
                      <a:pt x="142" y="106"/>
                    </a:lnTo>
                    <a:lnTo>
                      <a:pt x="134" y="108"/>
                    </a:lnTo>
                    <a:lnTo>
                      <a:pt x="126" y="112"/>
                    </a:lnTo>
                    <a:lnTo>
                      <a:pt x="118" y="118"/>
                    </a:lnTo>
                    <a:lnTo>
                      <a:pt x="112" y="126"/>
                    </a:lnTo>
                    <a:lnTo>
                      <a:pt x="108" y="134"/>
                    </a:lnTo>
                    <a:lnTo>
                      <a:pt x="106" y="142"/>
                    </a:lnTo>
                    <a:lnTo>
                      <a:pt x="104" y="152"/>
                    </a:lnTo>
                    <a:lnTo>
                      <a:pt x="104" y="152"/>
                    </a:lnTo>
                    <a:lnTo>
                      <a:pt x="106" y="162"/>
                    </a:lnTo>
                    <a:lnTo>
                      <a:pt x="108" y="170"/>
                    </a:lnTo>
                    <a:lnTo>
                      <a:pt x="112" y="178"/>
                    </a:lnTo>
                    <a:lnTo>
                      <a:pt x="118" y="186"/>
                    </a:lnTo>
                    <a:lnTo>
                      <a:pt x="126" y="192"/>
                    </a:lnTo>
                    <a:lnTo>
                      <a:pt x="134" y="196"/>
                    </a:lnTo>
                    <a:lnTo>
                      <a:pt x="142" y="198"/>
                    </a:lnTo>
                    <a:lnTo>
                      <a:pt x="152" y="200"/>
                    </a:lnTo>
                    <a:lnTo>
                      <a:pt x="152" y="200"/>
                    </a:lnTo>
                    <a:lnTo>
                      <a:pt x="162" y="198"/>
                    </a:lnTo>
                    <a:lnTo>
                      <a:pt x="170" y="196"/>
                    </a:lnTo>
                    <a:lnTo>
                      <a:pt x="178" y="192"/>
                    </a:lnTo>
                    <a:lnTo>
                      <a:pt x="186" y="186"/>
                    </a:lnTo>
                    <a:lnTo>
                      <a:pt x="192" y="178"/>
                    </a:lnTo>
                    <a:lnTo>
                      <a:pt x="196" y="170"/>
                    </a:lnTo>
                    <a:lnTo>
                      <a:pt x="198" y="162"/>
                    </a:lnTo>
                    <a:lnTo>
                      <a:pt x="200" y="152"/>
                    </a:lnTo>
                    <a:lnTo>
                      <a:pt x="200" y="152"/>
                    </a:lnTo>
                    <a:lnTo>
                      <a:pt x="198" y="142"/>
                    </a:lnTo>
                    <a:lnTo>
                      <a:pt x="196" y="134"/>
                    </a:lnTo>
                    <a:lnTo>
                      <a:pt x="192" y="126"/>
                    </a:lnTo>
                    <a:lnTo>
                      <a:pt x="186" y="118"/>
                    </a:lnTo>
                    <a:lnTo>
                      <a:pt x="178" y="112"/>
                    </a:lnTo>
                    <a:lnTo>
                      <a:pt x="170" y="108"/>
                    </a:lnTo>
                    <a:lnTo>
                      <a:pt x="162" y="106"/>
                    </a:lnTo>
                    <a:lnTo>
                      <a:pt x="152" y="104"/>
                    </a:lnTo>
                    <a:lnTo>
                      <a:pt x="152"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0" name="Freeform 7"/>
              <p:cNvSpPr>
                <a:spLocks noEditPoints="1"/>
              </p:cNvSpPr>
              <p:nvPr/>
            </p:nvSpPr>
            <p:spPr bwMode="auto">
              <a:xfrm>
                <a:off x="6002359" y="2994156"/>
                <a:ext cx="184112" cy="185323"/>
              </a:xfrm>
              <a:custGeom>
                <a:avLst/>
                <a:gdLst>
                  <a:gd name="T0" fmla="*/ 152 w 304"/>
                  <a:gd name="T1" fmla="*/ 306 h 306"/>
                  <a:gd name="T2" fmla="*/ 120 w 304"/>
                  <a:gd name="T3" fmla="*/ 302 h 306"/>
                  <a:gd name="T4" fmla="*/ 92 w 304"/>
                  <a:gd name="T5" fmla="*/ 294 h 306"/>
                  <a:gd name="T6" fmla="*/ 66 w 304"/>
                  <a:gd name="T7" fmla="*/ 280 h 306"/>
                  <a:gd name="T8" fmla="*/ 44 w 304"/>
                  <a:gd name="T9" fmla="*/ 262 h 306"/>
                  <a:gd name="T10" fmla="*/ 26 w 304"/>
                  <a:gd name="T11" fmla="*/ 238 h 306"/>
                  <a:gd name="T12" fmla="*/ 12 w 304"/>
                  <a:gd name="T13" fmla="*/ 212 h 306"/>
                  <a:gd name="T14" fmla="*/ 2 w 304"/>
                  <a:gd name="T15" fmla="*/ 184 h 306"/>
                  <a:gd name="T16" fmla="*/ 0 w 304"/>
                  <a:gd name="T17" fmla="*/ 154 h 306"/>
                  <a:gd name="T18" fmla="*/ 0 w 304"/>
                  <a:gd name="T19" fmla="*/ 138 h 306"/>
                  <a:gd name="T20" fmla="*/ 6 w 304"/>
                  <a:gd name="T21" fmla="*/ 108 h 306"/>
                  <a:gd name="T22" fmla="*/ 18 w 304"/>
                  <a:gd name="T23" fmla="*/ 80 h 306"/>
                  <a:gd name="T24" fmla="*/ 34 w 304"/>
                  <a:gd name="T25" fmla="*/ 56 h 306"/>
                  <a:gd name="T26" fmla="*/ 54 w 304"/>
                  <a:gd name="T27" fmla="*/ 36 h 306"/>
                  <a:gd name="T28" fmla="*/ 78 w 304"/>
                  <a:gd name="T29" fmla="*/ 20 h 306"/>
                  <a:gd name="T30" fmla="*/ 106 w 304"/>
                  <a:gd name="T31" fmla="*/ 8 h 306"/>
                  <a:gd name="T32" fmla="*/ 136 w 304"/>
                  <a:gd name="T33" fmla="*/ 2 h 306"/>
                  <a:gd name="T34" fmla="*/ 152 w 304"/>
                  <a:gd name="T35" fmla="*/ 0 h 306"/>
                  <a:gd name="T36" fmla="*/ 182 w 304"/>
                  <a:gd name="T37" fmla="*/ 4 h 306"/>
                  <a:gd name="T38" fmla="*/ 212 w 304"/>
                  <a:gd name="T39" fmla="*/ 12 h 306"/>
                  <a:gd name="T40" fmla="*/ 236 w 304"/>
                  <a:gd name="T41" fmla="*/ 26 h 306"/>
                  <a:gd name="T42" fmla="*/ 260 w 304"/>
                  <a:gd name="T43" fmla="*/ 46 h 306"/>
                  <a:gd name="T44" fmla="*/ 278 w 304"/>
                  <a:gd name="T45" fmla="*/ 68 h 306"/>
                  <a:gd name="T46" fmla="*/ 292 w 304"/>
                  <a:gd name="T47" fmla="*/ 94 h 306"/>
                  <a:gd name="T48" fmla="*/ 302 w 304"/>
                  <a:gd name="T49" fmla="*/ 122 h 306"/>
                  <a:gd name="T50" fmla="*/ 304 w 304"/>
                  <a:gd name="T51" fmla="*/ 154 h 306"/>
                  <a:gd name="T52" fmla="*/ 304 w 304"/>
                  <a:gd name="T53" fmla="*/ 168 h 306"/>
                  <a:gd name="T54" fmla="*/ 298 w 304"/>
                  <a:gd name="T55" fmla="*/ 198 h 306"/>
                  <a:gd name="T56" fmla="*/ 286 w 304"/>
                  <a:gd name="T57" fmla="*/ 226 h 306"/>
                  <a:gd name="T58" fmla="*/ 270 w 304"/>
                  <a:gd name="T59" fmla="*/ 250 h 306"/>
                  <a:gd name="T60" fmla="*/ 248 w 304"/>
                  <a:gd name="T61" fmla="*/ 272 h 306"/>
                  <a:gd name="T62" fmla="*/ 224 w 304"/>
                  <a:gd name="T63" fmla="*/ 288 h 306"/>
                  <a:gd name="T64" fmla="*/ 198 w 304"/>
                  <a:gd name="T65" fmla="*/ 300 h 306"/>
                  <a:gd name="T66" fmla="*/ 168 w 304"/>
                  <a:gd name="T67" fmla="*/ 306 h 306"/>
                  <a:gd name="T68" fmla="*/ 152 w 304"/>
                  <a:gd name="T69" fmla="*/ 306 h 306"/>
                  <a:gd name="T70" fmla="*/ 152 w 304"/>
                  <a:gd name="T71" fmla="*/ 106 h 306"/>
                  <a:gd name="T72" fmla="*/ 134 w 304"/>
                  <a:gd name="T73" fmla="*/ 110 h 306"/>
                  <a:gd name="T74" fmla="*/ 118 w 304"/>
                  <a:gd name="T75" fmla="*/ 120 h 306"/>
                  <a:gd name="T76" fmla="*/ 108 w 304"/>
                  <a:gd name="T77" fmla="*/ 134 h 306"/>
                  <a:gd name="T78" fmla="*/ 104 w 304"/>
                  <a:gd name="T79" fmla="*/ 154 h 306"/>
                  <a:gd name="T80" fmla="*/ 106 w 304"/>
                  <a:gd name="T81" fmla="*/ 164 h 306"/>
                  <a:gd name="T82" fmla="*/ 112 w 304"/>
                  <a:gd name="T83" fmla="*/ 180 h 306"/>
                  <a:gd name="T84" fmla="*/ 126 w 304"/>
                  <a:gd name="T85" fmla="*/ 192 h 306"/>
                  <a:gd name="T86" fmla="*/ 142 w 304"/>
                  <a:gd name="T87" fmla="*/ 200 h 306"/>
                  <a:gd name="T88" fmla="*/ 152 w 304"/>
                  <a:gd name="T89" fmla="*/ 202 h 306"/>
                  <a:gd name="T90" fmla="*/ 170 w 304"/>
                  <a:gd name="T91" fmla="*/ 198 h 306"/>
                  <a:gd name="T92" fmla="*/ 186 w 304"/>
                  <a:gd name="T93" fmla="*/ 188 h 306"/>
                  <a:gd name="T94" fmla="*/ 196 w 304"/>
                  <a:gd name="T95" fmla="*/ 172 h 306"/>
                  <a:gd name="T96" fmla="*/ 200 w 304"/>
                  <a:gd name="T97" fmla="*/ 154 h 306"/>
                  <a:gd name="T98" fmla="*/ 198 w 304"/>
                  <a:gd name="T99" fmla="*/ 144 h 306"/>
                  <a:gd name="T100" fmla="*/ 192 w 304"/>
                  <a:gd name="T101" fmla="*/ 126 h 306"/>
                  <a:gd name="T102" fmla="*/ 178 w 304"/>
                  <a:gd name="T103" fmla="*/ 114 h 306"/>
                  <a:gd name="T104" fmla="*/ 162 w 304"/>
                  <a:gd name="T105" fmla="*/ 106 h 306"/>
                  <a:gd name="T106" fmla="*/ 152 w 304"/>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6">
                    <a:moveTo>
                      <a:pt x="152" y="306"/>
                    </a:moveTo>
                    <a:lnTo>
                      <a:pt x="152" y="306"/>
                    </a:lnTo>
                    <a:lnTo>
                      <a:pt x="136" y="306"/>
                    </a:lnTo>
                    <a:lnTo>
                      <a:pt x="120" y="302"/>
                    </a:lnTo>
                    <a:lnTo>
                      <a:pt x="106" y="300"/>
                    </a:lnTo>
                    <a:lnTo>
                      <a:pt x="92" y="294"/>
                    </a:lnTo>
                    <a:lnTo>
                      <a:pt x="78" y="288"/>
                    </a:lnTo>
                    <a:lnTo>
                      <a:pt x="66" y="280"/>
                    </a:lnTo>
                    <a:lnTo>
                      <a:pt x="54" y="272"/>
                    </a:lnTo>
                    <a:lnTo>
                      <a:pt x="44" y="262"/>
                    </a:lnTo>
                    <a:lnTo>
                      <a:pt x="34" y="250"/>
                    </a:lnTo>
                    <a:lnTo>
                      <a:pt x="26" y="238"/>
                    </a:lnTo>
                    <a:lnTo>
                      <a:pt x="18" y="226"/>
                    </a:lnTo>
                    <a:lnTo>
                      <a:pt x="12" y="212"/>
                    </a:lnTo>
                    <a:lnTo>
                      <a:pt x="6" y="198"/>
                    </a:lnTo>
                    <a:lnTo>
                      <a:pt x="2" y="184"/>
                    </a:lnTo>
                    <a:lnTo>
                      <a:pt x="0" y="168"/>
                    </a:lnTo>
                    <a:lnTo>
                      <a:pt x="0" y="154"/>
                    </a:lnTo>
                    <a:lnTo>
                      <a:pt x="0" y="154"/>
                    </a:lnTo>
                    <a:lnTo>
                      <a:pt x="0" y="138"/>
                    </a:lnTo>
                    <a:lnTo>
                      <a:pt x="2" y="122"/>
                    </a:lnTo>
                    <a:lnTo>
                      <a:pt x="6" y="108"/>
                    </a:lnTo>
                    <a:lnTo>
                      <a:pt x="12" y="94"/>
                    </a:lnTo>
                    <a:lnTo>
                      <a:pt x="18" y="80"/>
                    </a:lnTo>
                    <a:lnTo>
                      <a:pt x="26" y="68"/>
                    </a:lnTo>
                    <a:lnTo>
                      <a:pt x="34" y="56"/>
                    </a:lnTo>
                    <a:lnTo>
                      <a:pt x="44" y="46"/>
                    </a:lnTo>
                    <a:lnTo>
                      <a:pt x="54" y="36"/>
                    </a:lnTo>
                    <a:lnTo>
                      <a:pt x="66" y="26"/>
                    </a:lnTo>
                    <a:lnTo>
                      <a:pt x="78" y="20"/>
                    </a:lnTo>
                    <a:lnTo>
                      <a:pt x="92" y="12"/>
                    </a:lnTo>
                    <a:lnTo>
                      <a:pt x="106" y="8"/>
                    </a:lnTo>
                    <a:lnTo>
                      <a:pt x="120" y="4"/>
                    </a:lnTo>
                    <a:lnTo>
                      <a:pt x="136" y="2"/>
                    </a:lnTo>
                    <a:lnTo>
                      <a:pt x="152" y="0"/>
                    </a:lnTo>
                    <a:lnTo>
                      <a:pt x="152" y="0"/>
                    </a:lnTo>
                    <a:lnTo>
                      <a:pt x="168" y="2"/>
                    </a:lnTo>
                    <a:lnTo>
                      <a:pt x="182" y="4"/>
                    </a:lnTo>
                    <a:lnTo>
                      <a:pt x="198" y="8"/>
                    </a:lnTo>
                    <a:lnTo>
                      <a:pt x="212" y="12"/>
                    </a:lnTo>
                    <a:lnTo>
                      <a:pt x="224" y="20"/>
                    </a:lnTo>
                    <a:lnTo>
                      <a:pt x="236" y="26"/>
                    </a:lnTo>
                    <a:lnTo>
                      <a:pt x="248" y="36"/>
                    </a:lnTo>
                    <a:lnTo>
                      <a:pt x="260" y="46"/>
                    </a:lnTo>
                    <a:lnTo>
                      <a:pt x="270" y="56"/>
                    </a:lnTo>
                    <a:lnTo>
                      <a:pt x="278" y="68"/>
                    </a:lnTo>
                    <a:lnTo>
                      <a:pt x="286" y="80"/>
                    </a:lnTo>
                    <a:lnTo>
                      <a:pt x="292" y="94"/>
                    </a:lnTo>
                    <a:lnTo>
                      <a:pt x="298" y="108"/>
                    </a:lnTo>
                    <a:lnTo>
                      <a:pt x="302" y="122"/>
                    </a:lnTo>
                    <a:lnTo>
                      <a:pt x="304" y="138"/>
                    </a:lnTo>
                    <a:lnTo>
                      <a:pt x="304" y="154"/>
                    </a:lnTo>
                    <a:lnTo>
                      <a:pt x="304" y="154"/>
                    </a:lnTo>
                    <a:lnTo>
                      <a:pt x="304" y="168"/>
                    </a:lnTo>
                    <a:lnTo>
                      <a:pt x="302" y="184"/>
                    </a:lnTo>
                    <a:lnTo>
                      <a:pt x="298" y="198"/>
                    </a:lnTo>
                    <a:lnTo>
                      <a:pt x="292" y="212"/>
                    </a:lnTo>
                    <a:lnTo>
                      <a:pt x="286" y="226"/>
                    </a:lnTo>
                    <a:lnTo>
                      <a:pt x="278" y="238"/>
                    </a:lnTo>
                    <a:lnTo>
                      <a:pt x="270" y="250"/>
                    </a:lnTo>
                    <a:lnTo>
                      <a:pt x="260" y="262"/>
                    </a:lnTo>
                    <a:lnTo>
                      <a:pt x="248" y="272"/>
                    </a:lnTo>
                    <a:lnTo>
                      <a:pt x="236" y="280"/>
                    </a:lnTo>
                    <a:lnTo>
                      <a:pt x="224" y="288"/>
                    </a:lnTo>
                    <a:lnTo>
                      <a:pt x="212" y="294"/>
                    </a:lnTo>
                    <a:lnTo>
                      <a:pt x="198" y="300"/>
                    </a:lnTo>
                    <a:lnTo>
                      <a:pt x="182" y="302"/>
                    </a:lnTo>
                    <a:lnTo>
                      <a:pt x="168" y="306"/>
                    </a:lnTo>
                    <a:lnTo>
                      <a:pt x="152" y="306"/>
                    </a:lnTo>
                    <a:lnTo>
                      <a:pt x="152" y="306"/>
                    </a:lnTo>
                    <a:close/>
                    <a:moveTo>
                      <a:pt x="152" y="106"/>
                    </a:moveTo>
                    <a:lnTo>
                      <a:pt x="152" y="106"/>
                    </a:lnTo>
                    <a:lnTo>
                      <a:pt x="142" y="106"/>
                    </a:lnTo>
                    <a:lnTo>
                      <a:pt x="134" y="110"/>
                    </a:lnTo>
                    <a:lnTo>
                      <a:pt x="126" y="114"/>
                    </a:lnTo>
                    <a:lnTo>
                      <a:pt x="118" y="120"/>
                    </a:lnTo>
                    <a:lnTo>
                      <a:pt x="112" y="126"/>
                    </a:lnTo>
                    <a:lnTo>
                      <a:pt x="108" y="134"/>
                    </a:lnTo>
                    <a:lnTo>
                      <a:pt x="106" y="144"/>
                    </a:lnTo>
                    <a:lnTo>
                      <a:pt x="104" y="154"/>
                    </a:lnTo>
                    <a:lnTo>
                      <a:pt x="104" y="154"/>
                    </a:lnTo>
                    <a:lnTo>
                      <a:pt x="106" y="164"/>
                    </a:lnTo>
                    <a:lnTo>
                      <a:pt x="108" y="172"/>
                    </a:lnTo>
                    <a:lnTo>
                      <a:pt x="112" y="180"/>
                    </a:lnTo>
                    <a:lnTo>
                      <a:pt x="118" y="188"/>
                    </a:lnTo>
                    <a:lnTo>
                      <a:pt x="126" y="192"/>
                    </a:lnTo>
                    <a:lnTo>
                      <a:pt x="134" y="198"/>
                    </a:lnTo>
                    <a:lnTo>
                      <a:pt x="142" y="200"/>
                    </a:lnTo>
                    <a:lnTo>
                      <a:pt x="152" y="202"/>
                    </a:lnTo>
                    <a:lnTo>
                      <a:pt x="152" y="202"/>
                    </a:lnTo>
                    <a:lnTo>
                      <a:pt x="162" y="200"/>
                    </a:lnTo>
                    <a:lnTo>
                      <a:pt x="170" y="198"/>
                    </a:lnTo>
                    <a:lnTo>
                      <a:pt x="178" y="192"/>
                    </a:lnTo>
                    <a:lnTo>
                      <a:pt x="186" y="188"/>
                    </a:lnTo>
                    <a:lnTo>
                      <a:pt x="192" y="180"/>
                    </a:lnTo>
                    <a:lnTo>
                      <a:pt x="196" y="172"/>
                    </a:lnTo>
                    <a:lnTo>
                      <a:pt x="198" y="164"/>
                    </a:lnTo>
                    <a:lnTo>
                      <a:pt x="200" y="154"/>
                    </a:lnTo>
                    <a:lnTo>
                      <a:pt x="200" y="154"/>
                    </a:lnTo>
                    <a:lnTo>
                      <a:pt x="198" y="144"/>
                    </a:lnTo>
                    <a:lnTo>
                      <a:pt x="196" y="134"/>
                    </a:lnTo>
                    <a:lnTo>
                      <a:pt x="192" y="126"/>
                    </a:lnTo>
                    <a:lnTo>
                      <a:pt x="186" y="120"/>
                    </a:lnTo>
                    <a:lnTo>
                      <a:pt x="178" y="114"/>
                    </a:lnTo>
                    <a:lnTo>
                      <a:pt x="170" y="110"/>
                    </a:lnTo>
                    <a:lnTo>
                      <a:pt x="162" y="106"/>
                    </a:lnTo>
                    <a:lnTo>
                      <a:pt x="152" y="106"/>
                    </a:lnTo>
                    <a:lnTo>
                      <a:pt x="152"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1" name="Freeform 8"/>
              <p:cNvSpPr>
                <a:spLocks noEditPoints="1"/>
              </p:cNvSpPr>
              <p:nvPr/>
            </p:nvSpPr>
            <p:spPr bwMode="auto">
              <a:xfrm>
                <a:off x="6245822" y="2850015"/>
                <a:ext cx="185323" cy="185323"/>
              </a:xfrm>
              <a:custGeom>
                <a:avLst/>
                <a:gdLst>
                  <a:gd name="T0" fmla="*/ 154 w 306"/>
                  <a:gd name="T1" fmla="*/ 306 h 306"/>
                  <a:gd name="T2" fmla="*/ 122 w 306"/>
                  <a:gd name="T3" fmla="*/ 302 h 306"/>
                  <a:gd name="T4" fmla="*/ 94 w 306"/>
                  <a:gd name="T5" fmla="*/ 294 h 306"/>
                  <a:gd name="T6" fmla="*/ 68 w 306"/>
                  <a:gd name="T7" fmla="*/ 280 h 306"/>
                  <a:gd name="T8" fmla="*/ 46 w 306"/>
                  <a:gd name="T9" fmla="*/ 262 h 306"/>
                  <a:gd name="T10" fmla="*/ 26 w 306"/>
                  <a:gd name="T11" fmla="*/ 238 h 306"/>
                  <a:gd name="T12" fmla="*/ 12 w 306"/>
                  <a:gd name="T13" fmla="*/ 212 h 306"/>
                  <a:gd name="T14" fmla="*/ 4 w 306"/>
                  <a:gd name="T15" fmla="*/ 184 h 306"/>
                  <a:gd name="T16" fmla="*/ 0 w 306"/>
                  <a:gd name="T17" fmla="*/ 154 h 306"/>
                  <a:gd name="T18" fmla="*/ 2 w 306"/>
                  <a:gd name="T19" fmla="*/ 138 h 306"/>
                  <a:gd name="T20" fmla="*/ 8 w 306"/>
                  <a:gd name="T21" fmla="*/ 108 h 306"/>
                  <a:gd name="T22" fmla="*/ 18 w 306"/>
                  <a:gd name="T23" fmla="*/ 80 h 306"/>
                  <a:gd name="T24" fmla="*/ 36 w 306"/>
                  <a:gd name="T25" fmla="*/ 56 h 306"/>
                  <a:gd name="T26" fmla="*/ 56 w 306"/>
                  <a:gd name="T27" fmla="*/ 36 h 306"/>
                  <a:gd name="T28" fmla="*/ 80 w 306"/>
                  <a:gd name="T29" fmla="*/ 18 h 306"/>
                  <a:gd name="T30" fmla="*/ 108 w 306"/>
                  <a:gd name="T31" fmla="*/ 8 h 306"/>
                  <a:gd name="T32" fmla="*/ 138 w 306"/>
                  <a:gd name="T33" fmla="*/ 2 h 306"/>
                  <a:gd name="T34" fmla="*/ 154 w 306"/>
                  <a:gd name="T35" fmla="*/ 0 h 306"/>
                  <a:gd name="T36" fmla="*/ 184 w 306"/>
                  <a:gd name="T37" fmla="*/ 4 h 306"/>
                  <a:gd name="T38" fmla="*/ 212 w 306"/>
                  <a:gd name="T39" fmla="*/ 12 h 306"/>
                  <a:gd name="T40" fmla="*/ 238 w 306"/>
                  <a:gd name="T41" fmla="*/ 26 h 306"/>
                  <a:gd name="T42" fmla="*/ 260 w 306"/>
                  <a:gd name="T43" fmla="*/ 46 h 306"/>
                  <a:gd name="T44" fmla="*/ 280 w 306"/>
                  <a:gd name="T45" fmla="*/ 68 h 306"/>
                  <a:gd name="T46" fmla="*/ 294 w 306"/>
                  <a:gd name="T47" fmla="*/ 94 h 306"/>
                  <a:gd name="T48" fmla="*/ 302 w 306"/>
                  <a:gd name="T49" fmla="*/ 122 h 306"/>
                  <a:gd name="T50" fmla="*/ 306 w 306"/>
                  <a:gd name="T51" fmla="*/ 154 h 306"/>
                  <a:gd name="T52" fmla="*/ 304 w 306"/>
                  <a:gd name="T53" fmla="*/ 168 h 306"/>
                  <a:gd name="T54" fmla="*/ 298 w 306"/>
                  <a:gd name="T55" fmla="*/ 198 h 306"/>
                  <a:gd name="T56" fmla="*/ 288 w 306"/>
                  <a:gd name="T57" fmla="*/ 226 h 306"/>
                  <a:gd name="T58" fmla="*/ 270 w 306"/>
                  <a:gd name="T59" fmla="*/ 250 h 306"/>
                  <a:gd name="T60" fmla="*/ 250 w 306"/>
                  <a:gd name="T61" fmla="*/ 270 h 306"/>
                  <a:gd name="T62" fmla="*/ 226 w 306"/>
                  <a:gd name="T63" fmla="*/ 288 h 306"/>
                  <a:gd name="T64" fmla="*/ 198 w 306"/>
                  <a:gd name="T65" fmla="*/ 298 h 306"/>
                  <a:gd name="T66" fmla="*/ 168 w 306"/>
                  <a:gd name="T67" fmla="*/ 306 h 306"/>
                  <a:gd name="T68" fmla="*/ 154 w 306"/>
                  <a:gd name="T69" fmla="*/ 306 h 306"/>
                  <a:gd name="T70" fmla="*/ 154 w 306"/>
                  <a:gd name="T71" fmla="*/ 106 h 306"/>
                  <a:gd name="T72" fmla="*/ 134 w 306"/>
                  <a:gd name="T73" fmla="*/ 110 h 306"/>
                  <a:gd name="T74" fmla="*/ 120 w 306"/>
                  <a:gd name="T75" fmla="*/ 120 h 306"/>
                  <a:gd name="T76" fmla="*/ 110 w 306"/>
                  <a:gd name="T77" fmla="*/ 134 h 306"/>
                  <a:gd name="T78" fmla="*/ 106 w 306"/>
                  <a:gd name="T79" fmla="*/ 154 h 306"/>
                  <a:gd name="T80" fmla="*/ 106 w 306"/>
                  <a:gd name="T81" fmla="*/ 162 h 306"/>
                  <a:gd name="T82" fmla="*/ 114 w 306"/>
                  <a:gd name="T83" fmla="*/ 180 h 306"/>
                  <a:gd name="T84" fmla="*/ 126 w 306"/>
                  <a:gd name="T85" fmla="*/ 192 h 306"/>
                  <a:gd name="T86" fmla="*/ 144 w 306"/>
                  <a:gd name="T87" fmla="*/ 200 h 306"/>
                  <a:gd name="T88" fmla="*/ 154 w 306"/>
                  <a:gd name="T89" fmla="*/ 200 h 306"/>
                  <a:gd name="T90" fmla="*/ 172 w 306"/>
                  <a:gd name="T91" fmla="*/ 198 h 306"/>
                  <a:gd name="T92" fmla="*/ 186 w 306"/>
                  <a:gd name="T93" fmla="*/ 186 h 306"/>
                  <a:gd name="T94" fmla="*/ 196 w 306"/>
                  <a:gd name="T95" fmla="*/ 172 h 306"/>
                  <a:gd name="T96" fmla="*/ 200 w 306"/>
                  <a:gd name="T97" fmla="*/ 154 h 306"/>
                  <a:gd name="T98" fmla="*/ 200 w 306"/>
                  <a:gd name="T99" fmla="*/ 144 h 306"/>
                  <a:gd name="T100" fmla="*/ 192 w 306"/>
                  <a:gd name="T101" fmla="*/ 126 h 306"/>
                  <a:gd name="T102" fmla="*/ 180 w 306"/>
                  <a:gd name="T103" fmla="*/ 114 h 306"/>
                  <a:gd name="T104" fmla="*/ 162 w 306"/>
                  <a:gd name="T105" fmla="*/ 106 h 306"/>
                  <a:gd name="T106" fmla="*/ 154 w 306"/>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6" h="306">
                    <a:moveTo>
                      <a:pt x="154" y="306"/>
                    </a:moveTo>
                    <a:lnTo>
                      <a:pt x="154" y="306"/>
                    </a:lnTo>
                    <a:lnTo>
                      <a:pt x="138" y="306"/>
                    </a:lnTo>
                    <a:lnTo>
                      <a:pt x="122" y="302"/>
                    </a:lnTo>
                    <a:lnTo>
                      <a:pt x="108" y="298"/>
                    </a:lnTo>
                    <a:lnTo>
                      <a:pt x="94" y="294"/>
                    </a:lnTo>
                    <a:lnTo>
                      <a:pt x="80" y="288"/>
                    </a:lnTo>
                    <a:lnTo>
                      <a:pt x="68" y="280"/>
                    </a:lnTo>
                    <a:lnTo>
                      <a:pt x="56" y="270"/>
                    </a:lnTo>
                    <a:lnTo>
                      <a:pt x="46" y="262"/>
                    </a:lnTo>
                    <a:lnTo>
                      <a:pt x="36" y="250"/>
                    </a:lnTo>
                    <a:lnTo>
                      <a:pt x="26" y="238"/>
                    </a:lnTo>
                    <a:lnTo>
                      <a:pt x="18" y="226"/>
                    </a:lnTo>
                    <a:lnTo>
                      <a:pt x="12" y="212"/>
                    </a:lnTo>
                    <a:lnTo>
                      <a:pt x="8" y="198"/>
                    </a:lnTo>
                    <a:lnTo>
                      <a:pt x="4" y="184"/>
                    </a:lnTo>
                    <a:lnTo>
                      <a:pt x="2" y="168"/>
                    </a:lnTo>
                    <a:lnTo>
                      <a:pt x="0" y="154"/>
                    </a:lnTo>
                    <a:lnTo>
                      <a:pt x="0" y="154"/>
                    </a:lnTo>
                    <a:lnTo>
                      <a:pt x="2" y="138"/>
                    </a:lnTo>
                    <a:lnTo>
                      <a:pt x="4" y="122"/>
                    </a:lnTo>
                    <a:lnTo>
                      <a:pt x="8" y="108"/>
                    </a:lnTo>
                    <a:lnTo>
                      <a:pt x="12" y="94"/>
                    </a:lnTo>
                    <a:lnTo>
                      <a:pt x="18" y="80"/>
                    </a:lnTo>
                    <a:lnTo>
                      <a:pt x="26" y="68"/>
                    </a:lnTo>
                    <a:lnTo>
                      <a:pt x="36" y="56"/>
                    </a:lnTo>
                    <a:lnTo>
                      <a:pt x="46" y="46"/>
                    </a:lnTo>
                    <a:lnTo>
                      <a:pt x="56" y="36"/>
                    </a:lnTo>
                    <a:lnTo>
                      <a:pt x="68" y="26"/>
                    </a:lnTo>
                    <a:lnTo>
                      <a:pt x="80" y="18"/>
                    </a:lnTo>
                    <a:lnTo>
                      <a:pt x="94" y="12"/>
                    </a:lnTo>
                    <a:lnTo>
                      <a:pt x="108" y="8"/>
                    </a:lnTo>
                    <a:lnTo>
                      <a:pt x="122" y="4"/>
                    </a:lnTo>
                    <a:lnTo>
                      <a:pt x="138" y="2"/>
                    </a:lnTo>
                    <a:lnTo>
                      <a:pt x="154" y="0"/>
                    </a:lnTo>
                    <a:lnTo>
                      <a:pt x="154" y="0"/>
                    </a:lnTo>
                    <a:lnTo>
                      <a:pt x="168" y="2"/>
                    </a:lnTo>
                    <a:lnTo>
                      <a:pt x="184" y="4"/>
                    </a:lnTo>
                    <a:lnTo>
                      <a:pt x="198" y="8"/>
                    </a:lnTo>
                    <a:lnTo>
                      <a:pt x="212" y="12"/>
                    </a:lnTo>
                    <a:lnTo>
                      <a:pt x="226" y="18"/>
                    </a:lnTo>
                    <a:lnTo>
                      <a:pt x="238" y="26"/>
                    </a:lnTo>
                    <a:lnTo>
                      <a:pt x="250" y="36"/>
                    </a:lnTo>
                    <a:lnTo>
                      <a:pt x="260" y="46"/>
                    </a:lnTo>
                    <a:lnTo>
                      <a:pt x="270" y="56"/>
                    </a:lnTo>
                    <a:lnTo>
                      <a:pt x="280" y="68"/>
                    </a:lnTo>
                    <a:lnTo>
                      <a:pt x="288" y="80"/>
                    </a:lnTo>
                    <a:lnTo>
                      <a:pt x="294" y="94"/>
                    </a:lnTo>
                    <a:lnTo>
                      <a:pt x="298" y="108"/>
                    </a:lnTo>
                    <a:lnTo>
                      <a:pt x="302" y="122"/>
                    </a:lnTo>
                    <a:lnTo>
                      <a:pt x="304" y="138"/>
                    </a:lnTo>
                    <a:lnTo>
                      <a:pt x="306" y="154"/>
                    </a:lnTo>
                    <a:lnTo>
                      <a:pt x="306" y="154"/>
                    </a:lnTo>
                    <a:lnTo>
                      <a:pt x="304" y="168"/>
                    </a:lnTo>
                    <a:lnTo>
                      <a:pt x="302" y="184"/>
                    </a:lnTo>
                    <a:lnTo>
                      <a:pt x="298" y="198"/>
                    </a:lnTo>
                    <a:lnTo>
                      <a:pt x="294" y="212"/>
                    </a:lnTo>
                    <a:lnTo>
                      <a:pt x="288" y="226"/>
                    </a:lnTo>
                    <a:lnTo>
                      <a:pt x="280" y="238"/>
                    </a:lnTo>
                    <a:lnTo>
                      <a:pt x="270" y="250"/>
                    </a:lnTo>
                    <a:lnTo>
                      <a:pt x="260" y="262"/>
                    </a:lnTo>
                    <a:lnTo>
                      <a:pt x="250" y="270"/>
                    </a:lnTo>
                    <a:lnTo>
                      <a:pt x="238" y="280"/>
                    </a:lnTo>
                    <a:lnTo>
                      <a:pt x="226" y="288"/>
                    </a:lnTo>
                    <a:lnTo>
                      <a:pt x="212" y="294"/>
                    </a:lnTo>
                    <a:lnTo>
                      <a:pt x="198" y="298"/>
                    </a:lnTo>
                    <a:lnTo>
                      <a:pt x="184" y="302"/>
                    </a:lnTo>
                    <a:lnTo>
                      <a:pt x="168" y="306"/>
                    </a:lnTo>
                    <a:lnTo>
                      <a:pt x="154" y="306"/>
                    </a:lnTo>
                    <a:lnTo>
                      <a:pt x="154" y="306"/>
                    </a:lnTo>
                    <a:close/>
                    <a:moveTo>
                      <a:pt x="154" y="106"/>
                    </a:moveTo>
                    <a:lnTo>
                      <a:pt x="154" y="106"/>
                    </a:lnTo>
                    <a:lnTo>
                      <a:pt x="144" y="106"/>
                    </a:lnTo>
                    <a:lnTo>
                      <a:pt x="134" y="110"/>
                    </a:lnTo>
                    <a:lnTo>
                      <a:pt x="126" y="114"/>
                    </a:lnTo>
                    <a:lnTo>
                      <a:pt x="120" y="120"/>
                    </a:lnTo>
                    <a:lnTo>
                      <a:pt x="114" y="126"/>
                    </a:lnTo>
                    <a:lnTo>
                      <a:pt x="110" y="134"/>
                    </a:lnTo>
                    <a:lnTo>
                      <a:pt x="106" y="144"/>
                    </a:lnTo>
                    <a:lnTo>
                      <a:pt x="106" y="154"/>
                    </a:lnTo>
                    <a:lnTo>
                      <a:pt x="106" y="154"/>
                    </a:lnTo>
                    <a:lnTo>
                      <a:pt x="106" y="162"/>
                    </a:lnTo>
                    <a:lnTo>
                      <a:pt x="110" y="172"/>
                    </a:lnTo>
                    <a:lnTo>
                      <a:pt x="114" y="180"/>
                    </a:lnTo>
                    <a:lnTo>
                      <a:pt x="120" y="186"/>
                    </a:lnTo>
                    <a:lnTo>
                      <a:pt x="126" y="192"/>
                    </a:lnTo>
                    <a:lnTo>
                      <a:pt x="134" y="198"/>
                    </a:lnTo>
                    <a:lnTo>
                      <a:pt x="144" y="200"/>
                    </a:lnTo>
                    <a:lnTo>
                      <a:pt x="154" y="200"/>
                    </a:lnTo>
                    <a:lnTo>
                      <a:pt x="154" y="200"/>
                    </a:lnTo>
                    <a:lnTo>
                      <a:pt x="162" y="200"/>
                    </a:lnTo>
                    <a:lnTo>
                      <a:pt x="172" y="198"/>
                    </a:lnTo>
                    <a:lnTo>
                      <a:pt x="180" y="192"/>
                    </a:lnTo>
                    <a:lnTo>
                      <a:pt x="186" y="186"/>
                    </a:lnTo>
                    <a:lnTo>
                      <a:pt x="192" y="180"/>
                    </a:lnTo>
                    <a:lnTo>
                      <a:pt x="196" y="172"/>
                    </a:lnTo>
                    <a:lnTo>
                      <a:pt x="200" y="162"/>
                    </a:lnTo>
                    <a:lnTo>
                      <a:pt x="200" y="154"/>
                    </a:lnTo>
                    <a:lnTo>
                      <a:pt x="200" y="154"/>
                    </a:lnTo>
                    <a:lnTo>
                      <a:pt x="200" y="144"/>
                    </a:lnTo>
                    <a:lnTo>
                      <a:pt x="196" y="134"/>
                    </a:lnTo>
                    <a:lnTo>
                      <a:pt x="192" y="126"/>
                    </a:lnTo>
                    <a:lnTo>
                      <a:pt x="186" y="120"/>
                    </a:lnTo>
                    <a:lnTo>
                      <a:pt x="180" y="114"/>
                    </a:lnTo>
                    <a:lnTo>
                      <a:pt x="172" y="110"/>
                    </a:lnTo>
                    <a:lnTo>
                      <a:pt x="162" y="106"/>
                    </a:lnTo>
                    <a:lnTo>
                      <a:pt x="154" y="106"/>
                    </a:lnTo>
                    <a:lnTo>
                      <a:pt x="154"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2" name="Freeform 9"/>
              <p:cNvSpPr>
                <a:spLocks/>
              </p:cNvSpPr>
              <p:nvPr/>
            </p:nvSpPr>
            <p:spPr bwMode="auto">
              <a:xfrm>
                <a:off x="5875176" y="3006268"/>
                <a:ext cx="190168" cy="102957"/>
              </a:xfrm>
              <a:custGeom>
                <a:avLst/>
                <a:gdLst>
                  <a:gd name="T0" fmla="*/ 262 w 314"/>
                  <a:gd name="T1" fmla="*/ 170 h 170"/>
                  <a:gd name="T2" fmla="*/ 262 w 314"/>
                  <a:gd name="T3" fmla="*/ 170 h 170"/>
                  <a:gd name="T4" fmla="*/ 254 w 314"/>
                  <a:gd name="T5" fmla="*/ 170 h 170"/>
                  <a:gd name="T6" fmla="*/ 246 w 314"/>
                  <a:gd name="T7" fmla="*/ 168 h 170"/>
                  <a:gd name="T8" fmla="*/ 36 w 314"/>
                  <a:gd name="T9" fmla="*/ 104 h 170"/>
                  <a:gd name="T10" fmla="*/ 36 w 314"/>
                  <a:gd name="T11" fmla="*/ 104 h 170"/>
                  <a:gd name="T12" fmla="*/ 26 w 314"/>
                  <a:gd name="T13" fmla="*/ 100 h 170"/>
                  <a:gd name="T14" fmla="*/ 18 w 314"/>
                  <a:gd name="T15" fmla="*/ 94 h 170"/>
                  <a:gd name="T16" fmla="*/ 10 w 314"/>
                  <a:gd name="T17" fmla="*/ 86 h 170"/>
                  <a:gd name="T18" fmla="*/ 6 w 314"/>
                  <a:gd name="T19" fmla="*/ 78 h 170"/>
                  <a:gd name="T20" fmla="*/ 2 w 314"/>
                  <a:gd name="T21" fmla="*/ 68 h 170"/>
                  <a:gd name="T22" fmla="*/ 0 w 314"/>
                  <a:gd name="T23" fmla="*/ 58 h 170"/>
                  <a:gd name="T24" fmla="*/ 0 w 314"/>
                  <a:gd name="T25" fmla="*/ 48 h 170"/>
                  <a:gd name="T26" fmla="*/ 2 w 314"/>
                  <a:gd name="T27" fmla="*/ 38 h 170"/>
                  <a:gd name="T28" fmla="*/ 2 w 314"/>
                  <a:gd name="T29" fmla="*/ 38 h 170"/>
                  <a:gd name="T30" fmla="*/ 6 w 314"/>
                  <a:gd name="T31" fmla="*/ 28 h 170"/>
                  <a:gd name="T32" fmla="*/ 12 w 314"/>
                  <a:gd name="T33" fmla="*/ 20 h 170"/>
                  <a:gd name="T34" fmla="*/ 18 w 314"/>
                  <a:gd name="T35" fmla="*/ 12 h 170"/>
                  <a:gd name="T36" fmla="*/ 28 w 314"/>
                  <a:gd name="T37" fmla="*/ 6 h 170"/>
                  <a:gd name="T38" fmla="*/ 36 w 314"/>
                  <a:gd name="T39" fmla="*/ 2 h 170"/>
                  <a:gd name="T40" fmla="*/ 46 w 314"/>
                  <a:gd name="T41" fmla="*/ 0 h 170"/>
                  <a:gd name="T42" fmla="*/ 56 w 314"/>
                  <a:gd name="T43" fmla="*/ 0 h 170"/>
                  <a:gd name="T44" fmla="*/ 68 w 314"/>
                  <a:gd name="T45" fmla="*/ 4 h 170"/>
                  <a:gd name="T46" fmla="*/ 278 w 314"/>
                  <a:gd name="T47" fmla="*/ 68 h 170"/>
                  <a:gd name="T48" fmla="*/ 278 w 314"/>
                  <a:gd name="T49" fmla="*/ 68 h 170"/>
                  <a:gd name="T50" fmla="*/ 286 w 314"/>
                  <a:gd name="T51" fmla="*/ 72 h 170"/>
                  <a:gd name="T52" fmla="*/ 296 w 314"/>
                  <a:gd name="T53" fmla="*/ 78 h 170"/>
                  <a:gd name="T54" fmla="*/ 302 w 314"/>
                  <a:gd name="T55" fmla="*/ 86 h 170"/>
                  <a:gd name="T56" fmla="*/ 308 w 314"/>
                  <a:gd name="T57" fmla="*/ 94 h 170"/>
                  <a:gd name="T58" fmla="*/ 312 w 314"/>
                  <a:gd name="T59" fmla="*/ 104 h 170"/>
                  <a:gd name="T60" fmla="*/ 314 w 314"/>
                  <a:gd name="T61" fmla="*/ 114 h 170"/>
                  <a:gd name="T62" fmla="*/ 314 w 314"/>
                  <a:gd name="T63" fmla="*/ 124 h 170"/>
                  <a:gd name="T64" fmla="*/ 312 w 314"/>
                  <a:gd name="T65" fmla="*/ 134 h 170"/>
                  <a:gd name="T66" fmla="*/ 312 w 314"/>
                  <a:gd name="T67" fmla="*/ 134 h 170"/>
                  <a:gd name="T68" fmla="*/ 308 w 314"/>
                  <a:gd name="T69" fmla="*/ 142 h 170"/>
                  <a:gd name="T70" fmla="*/ 304 w 314"/>
                  <a:gd name="T71" fmla="*/ 150 h 170"/>
                  <a:gd name="T72" fmla="*/ 298 w 314"/>
                  <a:gd name="T73" fmla="*/ 156 h 170"/>
                  <a:gd name="T74" fmla="*/ 292 w 314"/>
                  <a:gd name="T75" fmla="*/ 160 h 170"/>
                  <a:gd name="T76" fmla="*/ 286 w 314"/>
                  <a:gd name="T77" fmla="*/ 166 h 170"/>
                  <a:gd name="T78" fmla="*/ 278 w 314"/>
                  <a:gd name="T79" fmla="*/ 168 h 170"/>
                  <a:gd name="T80" fmla="*/ 270 w 314"/>
                  <a:gd name="T81" fmla="*/ 170 h 170"/>
                  <a:gd name="T82" fmla="*/ 262 w 314"/>
                  <a:gd name="T83" fmla="*/ 170 h 170"/>
                  <a:gd name="T84" fmla="*/ 262 w 314"/>
                  <a:gd name="T85" fmla="*/ 17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4" h="170">
                    <a:moveTo>
                      <a:pt x="262" y="170"/>
                    </a:moveTo>
                    <a:lnTo>
                      <a:pt x="262" y="170"/>
                    </a:lnTo>
                    <a:lnTo>
                      <a:pt x="254" y="170"/>
                    </a:lnTo>
                    <a:lnTo>
                      <a:pt x="246" y="168"/>
                    </a:lnTo>
                    <a:lnTo>
                      <a:pt x="36" y="104"/>
                    </a:lnTo>
                    <a:lnTo>
                      <a:pt x="36" y="104"/>
                    </a:lnTo>
                    <a:lnTo>
                      <a:pt x="26" y="100"/>
                    </a:lnTo>
                    <a:lnTo>
                      <a:pt x="18" y="94"/>
                    </a:lnTo>
                    <a:lnTo>
                      <a:pt x="10" y="86"/>
                    </a:lnTo>
                    <a:lnTo>
                      <a:pt x="6" y="78"/>
                    </a:lnTo>
                    <a:lnTo>
                      <a:pt x="2" y="68"/>
                    </a:lnTo>
                    <a:lnTo>
                      <a:pt x="0" y="58"/>
                    </a:lnTo>
                    <a:lnTo>
                      <a:pt x="0" y="48"/>
                    </a:lnTo>
                    <a:lnTo>
                      <a:pt x="2" y="38"/>
                    </a:lnTo>
                    <a:lnTo>
                      <a:pt x="2" y="38"/>
                    </a:lnTo>
                    <a:lnTo>
                      <a:pt x="6" y="28"/>
                    </a:lnTo>
                    <a:lnTo>
                      <a:pt x="12" y="20"/>
                    </a:lnTo>
                    <a:lnTo>
                      <a:pt x="18" y="12"/>
                    </a:lnTo>
                    <a:lnTo>
                      <a:pt x="28" y="6"/>
                    </a:lnTo>
                    <a:lnTo>
                      <a:pt x="36" y="2"/>
                    </a:lnTo>
                    <a:lnTo>
                      <a:pt x="46" y="0"/>
                    </a:lnTo>
                    <a:lnTo>
                      <a:pt x="56" y="0"/>
                    </a:lnTo>
                    <a:lnTo>
                      <a:pt x="68" y="4"/>
                    </a:lnTo>
                    <a:lnTo>
                      <a:pt x="278" y="68"/>
                    </a:lnTo>
                    <a:lnTo>
                      <a:pt x="278" y="68"/>
                    </a:lnTo>
                    <a:lnTo>
                      <a:pt x="286" y="72"/>
                    </a:lnTo>
                    <a:lnTo>
                      <a:pt x="296" y="78"/>
                    </a:lnTo>
                    <a:lnTo>
                      <a:pt x="302" y="86"/>
                    </a:lnTo>
                    <a:lnTo>
                      <a:pt x="308" y="94"/>
                    </a:lnTo>
                    <a:lnTo>
                      <a:pt x="312" y="104"/>
                    </a:lnTo>
                    <a:lnTo>
                      <a:pt x="314" y="114"/>
                    </a:lnTo>
                    <a:lnTo>
                      <a:pt x="314" y="124"/>
                    </a:lnTo>
                    <a:lnTo>
                      <a:pt x="312" y="134"/>
                    </a:lnTo>
                    <a:lnTo>
                      <a:pt x="312" y="134"/>
                    </a:lnTo>
                    <a:lnTo>
                      <a:pt x="308" y="142"/>
                    </a:lnTo>
                    <a:lnTo>
                      <a:pt x="304" y="150"/>
                    </a:lnTo>
                    <a:lnTo>
                      <a:pt x="298" y="156"/>
                    </a:lnTo>
                    <a:lnTo>
                      <a:pt x="292" y="160"/>
                    </a:lnTo>
                    <a:lnTo>
                      <a:pt x="286" y="166"/>
                    </a:lnTo>
                    <a:lnTo>
                      <a:pt x="278" y="168"/>
                    </a:lnTo>
                    <a:lnTo>
                      <a:pt x="270" y="170"/>
                    </a:lnTo>
                    <a:lnTo>
                      <a:pt x="262" y="170"/>
                    </a:lnTo>
                    <a:lnTo>
                      <a:pt x="262" y="170"/>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3" name="Freeform 10"/>
              <p:cNvSpPr>
                <a:spLocks/>
              </p:cNvSpPr>
              <p:nvPr/>
            </p:nvSpPr>
            <p:spPr bwMode="auto">
              <a:xfrm>
                <a:off x="6123485" y="2952972"/>
                <a:ext cx="202281" cy="156253"/>
              </a:xfrm>
              <a:custGeom>
                <a:avLst/>
                <a:gdLst>
                  <a:gd name="T0" fmla="*/ 52 w 334"/>
                  <a:gd name="T1" fmla="*/ 258 h 258"/>
                  <a:gd name="T2" fmla="*/ 52 w 334"/>
                  <a:gd name="T3" fmla="*/ 258 h 258"/>
                  <a:gd name="T4" fmla="*/ 40 w 334"/>
                  <a:gd name="T5" fmla="*/ 258 h 258"/>
                  <a:gd name="T6" fmla="*/ 28 w 334"/>
                  <a:gd name="T7" fmla="*/ 252 h 258"/>
                  <a:gd name="T8" fmla="*/ 16 w 334"/>
                  <a:gd name="T9" fmla="*/ 246 h 258"/>
                  <a:gd name="T10" fmla="*/ 8 w 334"/>
                  <a:gd name="T11" fmla="*/ 236 h 258"/>
                  <a:gd name="T12" fmla="*/ 8 w 334"/>
                  <a:gd name="T13" fmla="*/ 236 h 258"/>
                  <a:gd name="T14" fmla="*/ 4 w 334"/>
                  <a:gd name="T15" fmla="*/ 226 h 258"/>
                  <a:gd name="T16" fmla="*/ 0 w 334"/>
                  <a:gd name="T17" fmla="*/ 216 h 258"/>
                  <a:gd name="T18" fmla="*/ 0 w 334"/>
                  <a:gd name="T19" fmla="*/ 206 h 258"/>
                  <a:gd name="T20" fmla="*/ 0 w 334"/>
                  <a:gd name="T21" fmla="*/ 196 h 258"/>
                  <a:gd name="T22" fmla="*/ 4 w 334"/>
                  <a:gd name="T23" fmla="*/ 186 h 258"/>
                  <a:gd name="T24" fmla="*/ 8 w 334"/>
                  <a:gd name="T25" fmla="*/ 178 h 258"/>
                  <a:gd name="T26" fmla="*/ 14 w 334"/>
                  <a:gd name="T27" fmla="*/ 170 h 258"/>
                  <a:gd name="T28" fmla="*/ 22 w 334"/>
                  <a:gd name="T29" fmla="*/ 162 h 258"/>
                  <a:gd name="T30" fmla="*/ 252 w 334"/>
                  <a:gd name="T31" fmla="*/ 8 h 258"/>
                  <a:gd name="T32" fmla="*/ 252 w 334"/>
                  <a:gd name="T33" fmla="*/ 8 h 258"/>
                  <a:gd name="T34" fmla="*/ 262 w 334"/>
                  <a:gd name="T35" fmla="*/ 4 h 258"/>
                  <a:gd name="T36" fmla="*/ 272 w 334"/>
                  <a:gd name="T37" fmla="*/ 0 h 258"/>
                  <a:gd name="T38" fmla="*/ 282 w 334"/>
                  <a:gd name="T39" fmla="*/ 0 h 258"/>
                  <a:gd name="T40" fmla="*/ 292 w 334"/>
                  <a:gd name="T41" fmla="*/ 0 h 258"/>
                  <a:gd name="T42" fmla="*/ 302 w 334"/>
                  <a:gd name="T43" fmla="*/ 4 h 258"/>
                  <a:gd name="T44" fmla="*/ 310 w 334"/>
                  <a:gd name="T45" fmla="*/ 8 h 258"/>
                  <a:gd name="T46" fmla="*/ 318 w 334"/>
                  <a:gd name="T47" fmla="*/ 14 h 258"/>
                  <a:gd name="T48" fmla="*/ 326 w 334"/>
                  <a:gd name="T49" fmla="*/ 22 h 258"/>
                  <a:gd name="T50" fmla="*/ 326 w 334"/>
                  <a:gd name="T51" fmla="*/ 22 h 258"/>
                  <a:gd name="T52" fmla="*/ 330 w 334"/>
                  <a:gd name="T53" fmla="*/ 32 h 258"/>
                  <a:gd name="T54" fmla="*/ 334 w 334"/>
                  <a:gd name="T55" fmla="*/ 42 h 258"/>
                  <a:gd name="T56" fmla="*/ 334 w 334"/>
                  <a:gd name="T57" fmla="*/ 52 h 258"/>
                  <a:gd name="T58" fmla="*/ 334 w 334"/>
                  <a:gd name="T59" fmla="*/ 62 h 258"/>
                  <a:gd name="T60" fmla="*/ 330 w 334"/>
                  <a:gd name="T61" fmla="*/ 72 h 258"/>
                  <a:gd name="T62" fmla="*/ 326 w 334"/>
                  <a:gd name="T63" fmla="*/ 80 h 258"/>
                  <a:gd name="T64" fmla="*/ 320 w 334"/>
                  <a:gd name="T65" fmla="*/ 88 h 258"/>
                  <a:gd name="T66" fmla="*/ 312 w 334"/>
                  <a:gd name="T67" fmla="*/ 96 h 258"/>
                  <a:gd name="T68" fmla="*/ 82 w 334"/>
                  <a:gd name="T69" fmla="*/ 250 h 258"/>
                  <a:gd name="T70" fmla="*/ 82 w 334"/>
                  <a:gd name="T71" fmla="*/ 250 h 258"/>
                  <a:gd name="T72" fmla="*/ 74 w 334"/>
                  <a:gd name="T73" fmla="*/ 254 h 258"/>
                  <a:gd name="T74" fmla="*/ 66 w 334"/>
                  <a:gd name="T75" fmla="*/ 256 h 258"/>
                  <a:gd name="T76" fmla="*/ 52 w 334"/>
                  <a:gd name="T77" fmla="*/ 258 h 258"/>
                  <a:gd name="T78" fmla="*/ 52 w 334"/>
                  <a:gd name="T79" fmla="*/ 258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34" h="258">
                    <a:moveTo>
                      <a:pt x="52" y="258"/>
                    </a:moveTo>
                    <a:lnTo>
                      <a:pt x="52" y="258"/>
                    </a:lnTo>
                    <a:lnTo>
                      <a:pt x="40" y="258"/>
                    </a:lnTo>
                    <a:lnTo>
                      <a:pt x="28" y="252"/>
                    </a:lnTo>
                    <a:lnTo>
                      <a:pt x="16" y="246"/>
                    </a:lnTo>
                    <a:lnTo>
                      <a:pt x="8" y="236"/>
                    </a:lnTo>
                    <a:lnTo>
                      <a:pt x="8" y="236"/>
                    </a:lnTo>
                    <a:lnTo>
                      <a:pt x="4" y="226"/>
                    </a:lnTo>
                    <a:lnTo>
                      <a:pt x="0" y="216"/>
                    </a:lnTo>
                    <a:lnTo>
                      <a:pt x="0" y="206"/>
                    </a:lnTo>
                    <a:lnTo>
                      <a:pt x="0" y="196"/>
                    </a:lnTo>
                    <a:lnTo>
                      <a:pt x="4" y="186"/>
                    </a:lnTo>
                    <a:lnTo>
                      <a:pt x="8" y="178"/>
                    </a:lnTo>
                    <a:lnTo>
                      <a:pt x="14" y="170"/>
                    </a:lnTo>
                    <a:lnTo>
                      <a:pt x="22" y="162"/>
                    </a:lnTo>
                    <a:lnTo>
                      <a:pt x="252" y="8"/>
                    </a:lnTo>
                    <a:lnTo>
                      <a:pt x="252" y="8"/>
                    </a:lnTo>
                    <a:lnTo>
                      <a:pt x="262" y="4"/>
                    </a:lnTo>
                    <a:lnTo>
                      <a:pt x="272" y="0"/>
                    </a:lnTo>
                    <a:lnTo>
                      <a:pt x="282" y="0"/>
                    </a:lnTo>
                    <a:lnTo>
                      <a:pt x="292" y="0"/>
                    </a:lnTo>
                    <a:lnTo>
                      <a:pt x="302" y="4"/>
                    </a:lnTo>
                    <a:lnTo>
                      <a:pt x="310" y="8"/>
                    </a:lnTo>
                    <a:lnTo>
                      <a:pt x="318" y="14"/>
                    </a:lnTo>
                    <a:lnTo>
                      <a:pt x="326" y="22"/>
                    </a:lnTo>
                    <a:lnTo>
                      <a:pt x="326" y="22"/>
                    </a:lnTo>
                    <a:lnTo>
                      <a:pt x="330" y="32"/>
                    </a:lnTo>
                    <a:lnTo>
                      <a:pt x="334" y="42"/>
                    </a:lnTo>
                    <a:lnTo>
                      <a:pt x="334" y="52"/>
                    </a:lnTo>
                    <a:lnTo>
                      <a:pt x="334" y="62"/>
                    </a:lnTo>
                    <a:lnTo>
                      <a:pt x="330" y="72"/>
                    </a:lnTo>
                    <a:lnTo>
                      <a:pt x="326" y="80"/>
                    </a:lnTo>
                    <a:lnTo>
                      <a:pt x="320" y="88"/>
                    </a:lnTo>
                    <a:lnTo>
                      <a:pt x="312" y="96"/>
                    </a:lnTo>
                    <a:lnTo>
                      <a:pt x="82" y="250"/>
                    </a:lnTo>
                    <a:lnTo>
                      <a:pt x="82" y="250"/>
                    </a:lnTo>
                    <a:lnTo>
                      <a:pt x="74" y="254"/>
                    </a:lnTo>
                    <a:lnTo>
                      <a:pt x="66" y="256"/>
                    </a:lnTo>
                    <a:lnTo>
                      <a:pt x="52" y="258"/>
                    </a:lnTo>
                    <a:lnTo>
                      <a:pt x="52" y="25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4" name="Freeform 11"/>
              <p:cNvSpPr>
                <a:spLocks/>
              </p:cNvSpPr>
              <p:nvPr/>
            </p:nvSpPr>
            <p:spPr bwMode="auto">
              <a:xfrm>
                <a:off x="5628079" y="3026859"/>
                <a:ext cx="208337" cy="180478"/>
              </a:xfrm>
              <a:custGeom>
                <a:avLst/>
                <a:gdLst>
                  <a:gd name="T0" fmla="*/ 52 w 344"/>
                  <a:gd name="T1" fmla="*/ 298 h 298"/>
                  <a:gd name="T2" fmla="*/ 52 w 344"/>
                  <a:gd name="T3" fmla="*/ 298 h 298"/>
                  <a:gd name="T4" fmla="*/ 42 w 344"/>
                  <a:gd name="T5" fmla="*/ 298 h 298"/>
                  <a:gd name="T6" fmla="*/ 30 w 344"/>
                  <a:gd name="T7" fmla="*/ 294 h 298"/>
                  <a:gd name="T8" fmla="*/ 20 w 344"/>
                  <a:gd name="T9" fmla="*/ 288 h 298"/>
                  <a:gd name="T10" fmla="*/ 12 w 344"/>
                  <a:gd name="T11" fmla="*/ 278 h 298"/>
                  <a:gd name="T12" fmla="*/ 12 w 344"/>
                  <a:gd name="T13" fmla="*/ 278 h 298"/>
                  <a:gd name="T14" fmla="*/ 6 w 344"/>
                  <a:gd name="T15" fmla="*/ 270 h 298"/>
                  <a:gd name="T16" fmla="*/ 2 w 344"/>
                  <a:gd name="T17" fmla="*/ 260 h 298"/>
                  <a:gd name="T18" fmla="*/ 0 w 344"/>
                  <a:gd name="T19" fmla="*/ 250 h 298"/>
                  <a:gd name="T20" fmla="*/ 0 w 344"/>
                  <a:gd name="T21" fmla="*/ 240 h 298"/>
                  <a:gd name="T22" fmla="*/ 2 w 344"/>
                  <a:gd name="T23" fmla="*/ 230 h 298"/>
                  <a:gd name="T24" fmla="*/ 6 w 344"/>
                  <a:gd name="T25" fmla="*/ 220 h 298"/>
                  <a:gd name="T26" fmla="*/ 12 w 344"/>
                  <a:gd name="T27" fmla="*/ 212 h 298"/>
                  <a:gd name="T28" fmla="*/ 20 w 344"/>
                  <a:gd name="T29" fmla="*/ 204 h 298"/>
                  <a:gd name="T30" fmla="*/ 260 w 344"/>
                  <a:gd name="T31" fmla="*/ 10 h 298"/>
                  <a:gd name="T32" fmla="*/ 260 w 344"/>
                  <a:gd name="T33" fmla="*/ 10 h 298"/>
                  <a:gd name="T34" fmla="*/ 268 w 344"/>
                  <a:gd name="T35" fmla="*/ 6 h 298"/>
                  <a:gd name="T36" fmla="*/ 278 w 344"/>
                  <a:gd name="T37" fmla="*/ 2 h 298"/>
                  <a:gd name="T38" fmla="*/ 288 w 344"/>
                  <a:gd name="T39" fmla="*/ 0 h 298"/>
                  <a:gd name="T40" fmla="*/ 298 w 344"/>
                  <a:gd name="T41" fmla="*/ 0 h 298"/>
                  <a:gd name="T42" fmla="*/ 308 w 344"/>
                  <a:gd name="T43" fmla="*/ 2 h 298"/>
                  <a:gd name="T44" fmla="*/ 318 w 344"/>
                  <a:gd name="T45" fmla="*/ 6 h 298"/>
                  <a:gd name="T46" fmla="*/ 326 w 344"/>
                  <a:gd name="T47" fmla="*/ 12 h 298"/>
                  <a:gd name="T48" fmla="*/ 334 w 344"/>
                  <a:gd name="T49" fmla="*/ 18 h 298"/>
                  <a:gd name="T50" fmla="*/ 334 w 344"/>
                  <a:gd name="T51" fmla="*/ 18 h 298"/>
                  <a:gd name="T52" fmla="*/ 340 w 344"/>
                  <a:gd name="T53" fmla="*/ 28 h 298"/>
                  <a:gd name="T54" fmla="*/ 344 w 344"/>
                  <a:gd name="T55" fmla="*/ 38 h 298"/>
                  <a:gd name="T56" fmla="*/ 344 w 344"/>
                  <a:gd name="T57" fmla="*/ 48 h 298"/>
                  <a:gd name="T58" fmla="*/ 344 w 344"/>
                  <a:gd name="T59" fmla="*/ 58 h 298"/>
                  <a:gd name="T60" fmla="*/ 342 w 344"/>
                  <a:gd name="T61" fmla="*/ 68 h 298"/>
                  <a:gd name="T62" fmla="*/ 338 w 344"/>
                  <a:gd name="T63" fmla="*/ 76 h 298"/>
                  <a:gd name="T64" fmla="*/ 334 w 344"/>
                  <a:gd name="T65" fmla="*/ 86 h 298"/>
                  <a:gd name="T66" fmla="*/ 326 w 344"/>
                  <a:gd name="T67" fmla="*/ 92 h 298"/>
                  <a:gd name="T68" fmla="*/ 86 w 344"/>
                  <a:gd name="T69" fmla="*/ 286 h 298"/>
                  <a:gd name="T70" fmla="*/ 86 w 344"/>
                  <a:gd name="T71" fmla="*/ 286 h 298"/>
                  <a:gd name="T72" fmla="*/ 78 w 344"/>
                  <a:gd name="T73" fmla="*/ 292 h 298"/>
                  <a:gd name="T74" fmla="*/ 70 w 344"/>
                  <a:gd name="T75" fmla="*/ 296 h 298"/>
                  <a:gd name="T76" fmla="*/ 62 w 344"/>
                  <a:gd name="T77" fmla="*/ 298 h 298"/>
                  <a:gd name="T78" fmla="*/ 52 w 344"/>
                  <a:gd name="T79" fmla="*/ 298 h 298"/>
                  <a:gd name="T80" fmla="*/ 52 w 344"/>
                  <a:gd name="T81" fmla="*/ 298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4" h="298">
                    <a:moveTo>
                      <a:pt x="52" y="298"/>
                    </a:moveTo>
                    <a:lnTo>
                      <a:pt x="52" y="298"/>
                    </a:lnTo>
                    <a:lnTo>
                      <a:pt x="42" y="298"/>
                    </a:lnTo>
                    <a:lnTo>
                      <a:pt x="30" y="294"/>
                    </a:lnTo>
                    <a:lnTo>
                      <a:pt x="20" y="288"/>
                    </a:lnTo>
                    <a:lnTo>
                      <a:pt x="12" y="278"/>
                    </a:lnTo>
                    <a:lnTo>
                      <a:pt x="12" y="278"/>
                    </a:lnTo>
                    <a:lnTo>
                      <a:pt x="6" y="270"/>
                    </a:lnTo>
                    <a:lnTo>
                      <a:pt x="2" y="260"/>
                    </a:lnTo>
                    <a:lnTo>
                      <a:pt x="0" y="250"/>
                    </a:lnTo>
                    <a:lnTo>
                      <a:pt x="0" y="240"/>
                    </a:lnTo>
                    <a:lnTo>
                      <a:pt x="2" y="230"/>
                    </a:lnTo>
                    <a:lnTo>
                      <a:pt x="6" y="220"/>
                    </a:lnTo>
                    <a:lnTo>
                      <a:pt x="12" y="212"/>
                    </a:lnTo>
                    <a:lnTo>
                      <a:pt x="20" y="204"/>
                    </a:lnTo>
                    <a:lnTo>
                      <a:pt x="260" y="10"/>
                    </a:lnTo>
                    <a:lnTo>
                      <a:pt x="260" y="10"/>
                    </a:lnTo>
                    <a:lnTo>
                      <a:pt x="268" y="6"/>
                    </a:lnTo>
                    <a:lnTo>
                      <a:pt x="278" y="2"/>
                    </a:lnTo>
                    <a:lnTo>
                      <a:pt x="288" y="0"/>
                    </a:lnTo>
                    <a:lnTo>
                      <a:pt x="298" y="0"/>
                    </a:lnTo>
                    <a:lnTo>
                      <a:pt x="308" y="2"/>
                    </a:lnTo>
                    <a:lnTo>
                      <a:pt x="318" y="6"/>
                    </a:lnTo>
                    <a:lnTo>
                      <a:pt x="326" y="12"/>
                    </a:lnTo>
                    <a:lnTo>
                      <a:pt x="334" y="18"/>
                    </a:lnTo>
                    <a:lnTo>
                      <a:pt x="334" y="18"/>
                    </a:lnTo>
                    <a:lnTo>
                      <a:pt x="340" y="28"/>
                    </a:lnTo>
                    <a:lnTo>
                      <a:pt x="344" y="38"/>
                    </a:lnTo>
                    <a:lnTo>
                      <a:pt x="344" y="48"/>
                    </a:lnTo>
                    <a:lnTo>
                      <a:pt x="344" y="58"/>
                    </a:lnTo>
                    <a:lnTo>
                      <a:pt x="342" y="68"/>
                    </a:lnTo>
                    <a:lnTo>
                      <a:pt x="338" y="76"/>
                    </a:lnTo>
                    <a:lnTo>
                      <a:pt x="334" y="86"/>
                    </a:lnTo>
                    <a:lnTo>
                      <a:pt x="326" y="92"/>
                    </a:lnTo>
                    <a:lnTo>
                      <a:pt x="86" y="286"/>
                    </a:lnTo>
                    <a:lnTo>
                      <a:pt x="86" y="286"/>
                    </a:lnTo>
                    <a:lnTo>
                      <a:pt x="78" y="292"/>
                    </a:lnTo>
                    <a:lnTo>
                      <a:pt x="70" y="296"/>
                    </a:lnTo>
                    <a:lnTo>
                      <a:pt x="62" y="298"/>
                    </a:lnTo>
                    <a:lnTo>
                      <a:pt x="52" y="298"/>
                    </a:lnTo>
                    <a:lnTo>
                      <a:pt x="52" y="29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5" name="Oval 24"/>
              <p:cNvSpPr/>
              <p:nvPr/>
            </p:nvSpPr>
            <p:spPr bwMode="auto">
              <a:xfrm>
                <a:off x="5413104" y="2598477"/>
                <a:ext cx="1326042" cy="1326043"/>
              </a:xfrm>
              <a:prstGeom prst="ellipse">
                <a:avLst/>
              </a:prstGeom>
              <a:noFill/>
              <a:ln w="5715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50846"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26" name="Group 25"/>
          <p:cNvGrpSpPr/>
          <p:nvPr userDrawn="1"/>
        </p:nvGrpSpPr>
        <p:grpSpPr>
          <a:xfrm rot="16200000">
            <a:off x="2740081" y="3860028"/>
            <a:ext cx="186070" cy="5666229"/>
            <a:chOff x="9312007" y="34787"/>
            <a:chExt cx="1212906" cy="3143923"/>
          </a:xfrm>
        </p:grpSpPr>
        <p:sp>
          <p:nvSpPr>
            <p:cNvPr id="27" name="Bent Arrow 26"/>
            <p:cNvSpPr/>
            <p:nvPr/>
          </p:nvSpPr>
          <p:spPr bwMode="auto">
            <a:xfrm flipH="1">
              <a:off x="9832459" y="1745357"/>
              <a:ext cx="692454" cy="1433353"/>
            </a:xfrm>
            <a:prstGeom prst="bentArrow">
              <a:avLst>
                <a:gd name="adj1" fmla="val 25000"/>
                <a:gd name="adj2" fmla="val 0"/>
                <a:gd name="adj3" fmla="val 25000"/>
                <a:gd name="adj4" fmla="val 75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28" name="Bent Arrow 27"/>
            <p:cNvSpPr/>
            <p:nvPr/>
          </p:nvSpPr>
          <p:spPr bwMode="auto">
            <a:xfrm rot="10800000" flipH="1">
              <a:off x="9312007" y="34787"/>
              <a:ext cx="805099" cy="1711160"/>
            </a:xfrm>
            <a:prstGeom prst="bentArrow">
              <a:avLst>
                <a:gd name="adj1" fmla="val 25000"/>
                <a:gd name="adj2" fmla="val 0"/>
                <a:gd name="adj3" fmla="val 25000"/>
                <a:gd name="adj4" fmla="val 52871"/>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29" name="Bent Arrow 28"/>
          <p:cNvSpPr/>
          <p:nvPr userDrawn="1"/>
        </p:nvSpPr>
        <p:spPr bwMode="auto">
          <a:xfrm>
            <a:off x="5799565" y="6820878"/>
            <a:ext cx="3896238" cy="166767"/>
          </a:xfrm>
          <a:prstGeom prst="bentArrow">
            <a:avLst>
              <a:gd name="adj1" fmla="val 25000"/>
              <a:gd name="adj2" fmla="val 0"/>
              <a:gd name="adj3" fmla="val 25000"/>
              <a:gd name="adj4" fmla="val 100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40" name="Bent Arrow 39"/>
          <p:cNvSpPr/>
          <p:nvPr userDrawn="1"/>
        </p:nvSpPr>
        <p:spPr bwMode="auto">
          <a:xfrm rot="10800000" flipH="1">
            <a:off x="2090514" y="5824227"/>
            <a:ext cx="8000129" cy="772911"/>
          </a:xfrm>
          <a:prstGeom prst="bentArrow">
            <a:avLst>
              <a:gd name="adj1" fmla="val 25000"/>
              <a:gd name="adj2" fmla="val 0"/>
              <a:gd name="adj3" fmla="val 25000"/>
              <a:gd name="adj4" fmla="val 20518"/>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44" name="Bent Arrow 43"/>
          <p:cNvSpPr/>
          <p:nvPr userDrawn="1"/>
        </p:nvSpPr>
        <p:spPr bwMode="auto">
          <a:xfrm rot="10800000">
            <a:off x="11447990" y="6428115"/>
            <a:ext cx="723448" cy="271351"/>
          </a:xfrm>
          <a:prstGeom prst="bentArrow">
            <a:avLst>
              <a:gd name="adj1" fmla="val 25000"/>
              <a:gd name="adj2" fmla="val 0"/>
              <a:gd name="adj3" fmla="val 25000"/>
              <a:gd name="adj4" fmla="val 100000"/>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0" y="5482956"/>
            <a:ext cx="12434888" cy="976418"/>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algn="ctr" defTabSz="950846" fontAlgn="base">
              <a:spcBef>
                <a:spcPct val="0"/>
              </a:spcBef>
              <a:spcAft>
                <a:spcPct val="0"/>
              </a:spcAft>
            </a:pPr>
            <a:endParaRPr lang="en-US" sz="2448">
              <a:solidFill>
                <a:schemeClr val="tx1"/>
              </a:solidFill>
              <a:ea typeface="Segoe UI" pitchFamily="34" charset="0"/>
              <a:cs typeface="Segoe UI" pitchFamily="34" charset="0"/>
            </a:endParaRPr>
          </a:p>
        </p:txBody>
      </p:sp>
      <p:sp>
        <p:nvSpPr>
          <p:cNvPr id="45" name="Bent Arrow 44"/>
          <p:cNvSpPr/>
          <p:nvPr userDrawn="1"/>
        </p:nvSpPr>
        <p:spPr bwMode="auto">
          <a:xfrm rot="16200000">
            <a:off x="11766622" y="6741761"/>
            <a:ext cx="332072" cy="271355"/>
          </a:xfrm>
          <a:prstGeom prst="bentArrow">
            <a:avLst>
              <a:gd name="adj1" fmla="val 25000"/>
              <a:gd name="adj2" fmla="val 0"/>
              <a:gd name="adj3" fmla="val 25000"/>
              <a:gd name="adj4" fmla="val 15819"/>
            </a:avLst>
          </a:prstGeom>
          <a:solidFill>
            <a:schemeClr val="accent1"/>
          </a:solidFill>
          <a:ln w="38100">
            <a:solidFill>
              <a:srgbClr val="1A86D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46" name="Freeform 15"/>
          <p:cNvSpPr>
            <a:spLocks noEditPoints="1"/>
          </p:cNvSpPr>
          <p:nvPr userDrawn="1"/>
        </p:nvSpPr>
        <p:spPr bwMode="auto">
          <a:xfrm>
            <a:off x="4476674" y="6731768"/>
            <a:ext cx="123983" cy="123981"/>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47" name="Freeform 18"/>
          <p:cNvSpPr>
            <a:spLocks/>
          </p:cNvSpPr>
          <p:nvPr userDrawn="1"/>
        </p:nvSpPr>
        <p:spPr bwMode="auto">
          <a:xfrm>
            <a:off x="4519924" y="6591208"/>
            <a:ext cx="38204" cy="126864"/>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3247" tIns="46623" rIns="93247" bIns="46623" numCol="1" anchor="t"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49" name="Rectangle 48"/>
          <p:cNvSpPr/>
          <p:nvPr userDrawn="1"/>
        </p:nvSpPr>
        <p:spPr bwMode="auto">
          <a:xfrm>
            <a:off x="-221934" y="6994525"/>
            <a:ext cx="12782769" cy="799374"/>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algn="ctr" defTabSz="950846" fontAlgn="base">
              <a:spcBef>
                <a:spcPct val="0"/>
              </a:spcBef>
              <a:spcAft>
                <a:spcPct val="0"/>
              </a:spcAft>
            </a:pPr>
            <a:endParaRPr lang="en-US" sz="2448">
              <a:solidFill>
                <a:schemeClr val="tx1"/>
              </a:solidFill>
              <a:ea typeface="Segoe UI" pitchFamily="34" charset="0"/>
              <a:cs typeface="Segoe UI" pitchFamily="34" charset="0"/>
            </a:endParaRPr>
          </a:p>
        </p:txBody>
      </p:sp>
      <p:sp>
        <p:nvSpPr>
          <p:cNvPr id="52" name="Rectangle 51"/>
          <p:cNvSpPr/>
          <p:nvPr userDrawn="1"/>
        </p:nvSpPr>
        <p:spPr bwMode="auto">
          <a:xfrm>
            <a:off x="-399693" y="6195153"/>
            <a:ext cx="399693" cy="799374"/>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algn="ctr" defTabSz="950846" fontAlgn="base">
              <a:spcBef>
                <a:spcPct val="0"/>
              </a:spcBef>
              <a:spcAft>
                <a:spcPct val="0"/>
              </a:spcAft>
            </a:pPr>
            <a:endParaRPr lang="en-US" sz="2448">
              <a:solidFill>
                <a:schemeClr val="tx1"/>
              </a:solidFill>
              <a:ea typeface="Segoe UI" pitchFamily="34" charset="0"/>
              <a:cs typeface="Segoe UI" pitchFamily="34" charset="0"/>
            </a:endParaRPr>
          </a:p>
        </p:txBody>
      </p:sp>
      <p:sp>
        <p:nvSpPr>
          <p:cNvPr id="53" name="Rectangle 52"/>
          <p:cNvSpPr/>
          <p:nvPr userDrawn="1"/>
        </p:nvSpPr>
        <p:spPr bwMode="auto">
          <a:xfrm>
            <a:off x="0" y="6471311"/>
            <a:ext cx="12434888" cy="523216"/>
          </a:xfrm>
          <a:prstGeom prst="rect">
            <a:avLst/>
          </a:prstGeom>
          <a:solidFill>
            <a:schemeClr val="accent1">
              <a:alpha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algn="ctr" defTabSz="950846" fontAlgn="base">
              <a:spcBef>
                <a:spcPct val="0"/>
              </a:spcBef>
              <a:spcAft>
                <a:spcPct val="0"/>
              </a:spcAft>
            </a:pPr>
            <a:endParaRPr lang="en-US" sz="2448">
              <a:solidFill>
                <a:schemeClr val="tx1"/>
              </a:solidFill>
              <a:ea typeface="Segoe UI" pitchFamily="34" charset="0"/>
              <a:cs typeface="Segoe UI" pitchFamily="34" charset="0"/>
            </a:endParaRPr>
          </a:p>
        </p:txBody>
      </p:sp>
      <p:pic>
        <p:nvPicPr>
          <p:cNvPr id="41" name="Picture 40"/>
          <p:cNvPicPr>
            <a:picLocks noChangeAspect="1"/>
          </p:cNvPicPr>
          <p:nvPr userDrawn="1"/>
        </p:nvPicPr>
        <p:blipFill>
          <a:blip r:embed="rId2" cstate="email">
            <a:biLevel thresh="25000"/>
            <a:extLst>
              <a:ext uri="{28A0092B-C50C-407E-A947-70E740481C1C}">
                <a14:useLocalDpi xmlns:a14="http://schemas.microsoft.com/office/drawing/2010/main"/>
              </a:ext>
            </a:extLst>
          </a:blip>
          <a:stretch>
            <a:fillRect/>
          </a:stretch>
        </p:blipFill>
        <p:spPr>
          <a:xfrm>
            <a:off x="174928" y="6620265"/>
            <a:ext cx="955268" cy="210480"/>
          </a:xfrm>
          <a:prstGeom prst="rect">
            <a:avLst/>
          </a:prstGeom>
        </p:spPr>
      </p:pic>
    </p:spTree>
    <p:extLst>
      <p:ext uri="{BB962C8B-B14F-4D97-AF65-F5344CB8AC3E}">
        <p14:creationId xmlns:p14="http://schemas.microsoft.com/office/powerpoint/2010/main" val="3533003988"/>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4" name="Rectangle 3"/>
          <p:cNvSpPr/>
          <p:nvPr userDrawn="1"/>
        </p:nvSpPr>
        <p:spPr bwMode="auto">
          <a:xfrm>
            <a:off x="274667" y="1211287"/>
            <a:ext cx="10057052"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1" tIns="146264" rIns="182831" bIns="146264" numCol="1" spcCol="0" rtlCol="0" fromWordArt="0" anchor="t" anchorCtr="0" forceAA="0" compatLnSpc="1">
            <a:prstTxWarp prst="textNoShape">
              <a:avLst/>
            </a:prstTxWarp>
            <a:noAutofit/>
          </a:bodyPr>
          <a:lstStyle/>
          <a:p>
            <a:pPr algn="ctr" defTabSz="932146"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03" y="1209973"/>
            <a:ext cx="10055529" cy="2751698"/>
          </a:xfrm>
          <a:noFill/>
        </p:spPr>
        <p:txBody>
          <a:bodyPr tIns="91440" bIns="91440" anchor="t" anchorCtr="0"/>
          <a:lstStyle>
            <a:lvl1pPr>
              <a:defRPr sz="7197" spc="-100" baseline="0">
                <a:gradFill>
                  <a:gsLst>
                    <a:gs pos="91241">
                      <a:schemeClr val="tx1"/>
                    </a:gs>
                    <a:gs pos="57000">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06" y="3954468"/>
            <a:ext cx="10057117" cy="1829593"/>
          </a:xfrm>
          <a:noFill/>
        </p:spPr>
        <p:txBody>
          <a:bodyPr lIns="182880" tIns="146304" rIns="182880" bIns="146304">
            <a:noAutofit/>
          </a:bodyPr>
          <a:lstStyle>
            <a:lvl1pPr marL="0" indent="0">
              <a:spcBef>
                <a:spcPts val="0"/>
              </a:spcBef>
              <a:buNone/>
              <a:defRPr sz="3599" spc="0" baseline="0">
                <a:gradFill>
                  <a:gsLst>
                    <a:gs pos="91241">
                      <a:schemeClr val="tx1"/>
                    </a:gs>
                    <a:gs pos="57000">
                      <a:schemeClr val="tx1"/>
                    </a:gs>
                    <a:gs pos="18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8659380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667" y="1211287"/>
            <a:ext cx="10057052"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1" tIns="146264" rIns="182831" bIns="146264" numCol="1" spcCol="0" rtlCol="0" fromWordArt="0" anchor="t" anchorCtr="0" forceAA="0" compatLnSpc="1">
            <a:prstTxWarp prst="textNoShape">
              <a:avLst/>
            </a:prstTxWarp>
            <a:noAutofit/>
          </a:bodyPr>
          <a:lstStyle/>
          <a:p>
            <a:pPr algn="ctr" defTabSz="932146"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03" y="1209973"/>
            <a:ext cx="10055529" cy="2751698"/>
          </a:xfrm>
          <a:noFill/>
        </p:spPr>
        <p:txBody>
          <a:bodyPr tIns="91440" bIns="91440" anchor="t" anchorCtr="0"/>
          <a:lstStyle>
            <a:lvl1pPr>
              <a:defRPr sz="7197" spc="-100" baseline="0">
                <a:gradFill>
                  <a:gsLst>
                    <a:gs pos="91241">
                      <a:schemeClr val="tx1"/>
                    </a:gs>
                    <a:gs pos="57000">
                      <a:schemeClr val="tx1"/>
                    </a:gs>
                    <a:gs pos="18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23788367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nd Content 3">
    <p:spTree>
      <p:nvGrpSpPr>
        <p:cNvPr id="1" name=""/>
        <p:cNvGrpSpPr/>
        <p:nvPr/>
      </p:nvGrpSpPr>
      <p:grpSpPr>
        <a:xfrm>
          <a:off x="0" y="0"/>
          <a:ext cx="0" cy="0"/>
          <a:chOff x="0" y="0"/>
          <a:chExt cx="0" cy="0"/>
        </a:xfrm>
      </p:grpSpPr>
      <p:sp>
        <p:nvSpPr>
          <p:cNvPr id="9" name="Title 1"/>
          <p:cNvSpPr>
            <a:spLocks noGrp="1"/>
          </p:cNvSpPr>
          <p:nvPr>
            <p:ph type="title"/>
          </p:nvPr>
        </p:nvSpPr>
        <p:spPr>
          <a:xfrm>
            <a:off x="0" y="0"/>
            <a:ext cx="12434888" cy="1243471"/>
          </a:xfrm>
          <a:prstGeom prst="rect">
            <a:avLst/>
          </a:prstGeom>
          <a:solidFill>
            <a:srgbClr val="0A5BBA">
              <a:alpha val="89804"/>
            </a:srgbClr>
          </a:solidFill>
        </p:spPr>
        <p:txBody>
          <a:bodyPr lIns="182880" tIns="91440" rIns="91440" bIns="91440" anchor="ctr">
            <a:normAutofit/>
          </a:bodyPr>
          <a:lstStyle>
            <a:lvl1pPr>
              <a:defRPr sz="3264" baseline="0">
                <a:solidFill>
                  <a:schemeClr val="bg1"/>
                </a:solidFill>
                <a:latin typeface="+mn-lt"/>
              </a:defRPr>
            </a:lvl1pPr>
          </a:lstStyle>
          <a:p>
            <a:pPr lvl="0"/>
            <a:endParaRPr lang="en-US" dirty="0"/>
          </a:p>
        </p:txBody>
      </p:sp>
      <p:sp>
        <p:nvSpPr>
          <p:cNvPr id="5" name="Content Placeholder 2"/>
          <p:cNvSpPr>
            <a:spLocks noGrp="1"/>
          </p:cNvSpPr>
          <p:nvPr>
            <p:ph idx="1"/>
          </p:nvPr>
        </p:nvSpPr>
        <p:spPr>
          <a:xfrm>
            <a:off x="621745" y="1243471"/>
            <a:ext cx="11191399" cy="4973884"/>
          </a:xfrm>
          <a:noFill/>
        </p:spPr>
        <p:txBody>
          <a:bodyPr lIns="182880" tIns="91440" rIns="91440" bIns="91440">
            <a:normAutofit/>
          </a:bodyPr>
          <a:lstStyle>
            <a:lvl1pPr marL="310873" indent="-310873">
              <a:lnSpc>
                <a:spcPct val="100000"/>
              </a:lnSpc>
              <a:buFont typeface="Arial" pitchFamily="34" charset="0"/>
              <a:buChar char="•"/>
              <a:defRPr/>
            </a:lvl1pPr>
            <a:lvl2pPr marL="621746" indent="-306555">
              <a:lnSpc>
                <a:spcPct val="100000"/>
              </a:lnSpc>
              <a:buFont typeface="Arial" pitchFamily="34" charset="0"/>
              <a:buChar char="•"/>
              <a:defRPr/>
            </a:lvl2pPr>
            <a:lvl3pPr marL="932619" indent="-310873">
              <a:lnSpc>
                <a:spcPct val="100000"/>
              </a:lnSpc>
              <a:buFont typeface="Arial" pitchFamily="34" charset="0"/>
              <a:buChar char="•"/>
              <a:defRPr/>
            </a:lvl3pPr>
            <a:lvl4pPr marL="1243493" indent="-310873">
              <a:lnSpc>
                <a:spcPct val="100000"/>
              </a:lnSpc>
              <a:buFont typeface="Arial" pitchFamily="34" charset="0"/>
              <a:buChar char="•"/>
              <a:defRPr/>
            </a:lvl4pPr>
            <a:lvl5pPr marL="1554366" indent="-310873">
              <a:lnSpc>
                <a:spcPct val="100000"/>
              </a:lnSpc>
              <a:buFont typeface="Arial" pitchFamily="34" charset="0"/>
              <a:buChar char="•"/>
              <a:defRPr/>
            </a:lvl5pPr>
            <a:lvl6pPr>
              <a:lnSpc>
                <a:spcPct val="100000"/>
              </a:lnSpc>
              <a:defRPr/>
            </a:lvl6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p:txBody>
      </p:sp>
    </p:spTree>
    <p:extLst>
      <p:ext uri="{BB962C8B-B14F-4D97-AF65-F5344CB8AC3E}">
        <p14:creationId xmlns:p14="http://schemas.microsoft.com/office/powerpoint/2010/main" val="547794061"/>
      </p:ext>
    </p:extLst>
  </p:cSld>
  <p:clrMapOvr>
    <a:masterClrMapping/>
  </p:clrMapOvr>
  <p:transition>
    <p:fade/>
  </p:transition>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4" y="2125667"/>
            <a:ext cx="11885683" cy="1831975"/>
          </a:xfrm>
          <a:noFill/>
        </p:spPr>
        <p:txBody>
          <a:bodyPr tIns="91440" bIns="91440" anchor="t" anchorCtr="0"/>
          <a:lstStyle>
            <a:lvl1pPr>
              <a:defRPr sz="8797" spc="-100" baseline="0">
                <a:gradFill>
                  <a:gsLst>
                    <a:gs pos="91241">
                      <a:schemeClr val="tx1"/>
                    </a:gs>
                    <a:gs pos="57000">
                      <a:schemeClr val="tx1"/>
                    </a:gs>
                    <a:gs pos="1800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4505464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4" y="2125667"/>
            <a:ext cx="11885683" cy="1831975"/>
          </a:xfrm>
          <a:noFill/>
        </p:spPr>
        <p:txBody>
          <a:bodyPr tIns="91440" bIns="91440" anchor="t" anchorCtr="0"/>
          <a:lstStyle>
            <a:lvl1pPr algn="l" defTabSz="932415" rtl="0" eaLnBrk="1" latinLnBrk="0" hangingPunct="1">
              <a:lnSpc>
                <a:spcPct val="90000"/>
              </a:lnSpc>
              <a:spcBef>
                <a:spcPct val="0"/>
              </a:spcBef>
              <a:buNone/>
              <a:defRPr lang="en-US" sz="8797" b="0" kern="1200" cap="none" spc="-100"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67199458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4" y="2125667"/>
            <a:ext cx="11885683" cy="1831975"/>
          </a:xfrm>
          <a:noFill/>
        </p:spPr>
        <p:txBody>
          <a:bodyPr tIns="91440" bIns="91440" anchor="t" anchorCtr="0"/>
          <a:lstStyle>
            <a:lvl1pPr algn="l" defTabSz="932415" rtl="0" eaLnBrk="1" latinLnBrk="0" hangingPunct="1">
              <a:lnSpc>
                <a:spcPct val="90000"/>
              </a:lnSpc>
              <a:spcBef>
                <a:spcPct val="0"/>
              </a:spcBef>
              <a:buNone/>
              <a:defRPr lang="en-US" sz="8797" b="0" kern="1200" cap="none" spc="-100"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32624656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Section Title Accent Color 3">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4" y="2125667"/>
            <a:ext cx="11885683" cy="1831975"/>
          </a:xfrm>
          <a:noFill/>
        </p:spPr>
        <p:txBody>
          <a:bodyPr tIns="91440" bIns="91440" anchor="t" anchorCtr="0"/>
          <a:lstStyle>
            <a:lvl1pPr algn="l" defTabSz="932415" rtl="0" eaLnBrk="1" latinLnBrk="0" hangingPunct="1">
              <a:lnSpc>
                <a:spcPct val="90000"/>
              </a:lnSpc>
              <a:spcBef>
                <a:spcPct val="0"/>
              </a:spcBef>
              <a:buNone/>
              <a:defRPr lang="en-US" sz="8797" b="0" kern="1200" cap="none" spc="-100"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98482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06" y="1212851"/>
            <a:ext cx="11888047" cy="2025042"/>
          </a:xfrm>
        </p:spPr>
        <p:txBody>
          <a:bodyPr/>
          <a:lstStyle>
            <a:lvl1pPr marL="0" indent="0">
              <a:buNone/>
              <a:defRPr/>
            </a:lvl1pPr>
            <a:lvl2pPr marL="28565" indent="0">
              <a:buNone/>
              <a:defRPr sz="2000"/>
            </a:lvl2pPr>
            <a:lvl3pPr marL="223760" indent="0">
              <a:buNone/>
              <a:defRPr sz="2000"/>
            </a:lvl3pPr>
            <a:lvl4pPr marL="476084" indent="0">
              <a:buNone/>
              <a:defRPr sz="1800"/>
            </a:lvl4pPr>
            <a:lvl5pPr marL="739515" indent="0">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05549859"/>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06" y="1212851"/>
            <a:ext cx="11888047" cy="2025042"/>
          </a:xfrm>
        </p:spPr>
        <p:txBody>
          <a:bodyPr/>
          <a:lstStyle>
            <a:lvl1pPr marL="0" indent="0">
              <a:buNone/>
              <a:defRPr>
                <a:gradFill>
                  <a:gsLst>
                    <a:gs pos="2920">
                      <a:schemeClr val="tx2"/>
                    </a:gs>
                    <a:gs pos="39000">
                      <a:schemeClr val="tx2"/>
                    </a:gs>
                  </a:gsLst>
                  <a:lin ang="5400000" scaled="0"/>
                </a:gradFill>
              </a:defRPr>
            </a:lvl1pPr>
            <a:lvl2pPr marL="28565" indent="0">
              <a:buNone/>
              <a:defRPr sz="2000"/>
            </a:lvl2pPr>
            <a:lvl3pPr marL="223760" indent="0">
              <a:buNone/>
              <a:defRPr sz="2000"/>
            </a:lvl3pPr>
            <a:lvl4pPr marL="476084" indent="0">
              <a:buNone/>
              <a:defRPr sz="1800"/>
            </a:lvl4pPr>
            <a:lvl5pPr marL="739515" indent="0">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84452158"/>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04" y="1212851"/>
            <a:ext cx="11885683" cy="2228174"/>
          </a:xfrm>
        </p:spPr>
        <p:txBody>
          <a:bodyPr>
            <a:spAutoFit/>
          </a:bodyPr>
          <a:lstStyle>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69852096"/>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04" y="1212851"/>
            <a:ext cx="11885683" cy="2228174"/>
          </a:xfrm>
        </p:spPr>
        <p:txBody>
          <a:bodyPr>
            <a:spAutoFit/>
          </a:bodyPr>
          <a:lstStyle>
            <a:lvl1pPr>
              <a:buClr>
                <a:schemeClr val="tx2"/>
              </a:buClr>
              <a:defRPr>
                <a:gradFill>
                  <a:gsLst>
                    <a:gs pos="13869">
                      <a:schemeClr val="tx2"/>
                    </a:gs>
                    <a:gs pos="42000">
                      <a:schemeClr val="tx2"/>
                    </a:gs>
                  </a:gsLst>
                  <a:lin ang="5400000" scaled="0"/>
                </a:gradFill>
              </a:defRPr>
            </a:lvl1pPr>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6670157"/>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08" y="1212853"/>
            <a:ext cx="5485698" cy="2535822"/>
          </a:xfrm>
        </p:spPr>
        <p:txBody>
          <a:bodyPr wrap="square">
            <a:spAutoFit/>
          </a:bodyPr>
          <a:lstStyle>
            <a:lvl1pPr marL="0" indent="0">
              <a:spcBef>
                <a:spcPts val="1224"/>
              </a:spcBef>
              <a:buClr>
                <a:schemeClr val="tx1"/>
              </a:buClr>
              <a:buFont typeface="Wingdings" pitchFamily="2" charset="2"/>
              <a:buNone/>
              <a:defRPr sz="3599"/>
            </a:lvl1pPr>
            <a:lvl2pPr marL="0" indent="0">
              <a:buNone/>
              <a:defRPr sz="2000"/>
            </a:lvl2pPr>
            <a:lvl3pPr marL="231693" indent="0">
              <a:buNone/>
              <a:tabLst/>
              <a:defRPr sz="2000"/>
            </a:lvl3pPr>
            <a:lvl4pPr marL="460214" indent="0">
              <a:buNone/>
              <a:defRPr/>
            </a:lvl4pPr>
            <a:lvl5pPr marL="68556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4590" y="1212853"/>
            <a:ext cx="5485698" cy="2535822"/>
          </a:xfrm>
        </p:spPr>
        <p:txBody>
          <a:bodyPr wrap="square">
            <a:spAutoFit/>
          </a:bodyPr>
          <a:lstStyle>
            <a:lvl1pPr marL="0" indent="0">
              <a:spcBef>
                <a:spcPts val="1224"/>
              </a:spcBef>
              <a:buClr>
                <a:schemeClr val="tx1"/>
              </a:buClr>
              <a:buFont typeface="Wingdings" pitchFamily="2" charset="2"/>
              <a:buNone/>
              <a:defRPr sz="3599"/>
            </a:lvl1pPr>
            <a:lvl2pPr marL="0" indent="0">
              <a:buNone/>
              <a:defRPr sz="2000"/>
            </a:lvl2pPr>
            <a:lvl3pPr marL="231693" indent="0">
              <a:buNone/>
              <a:tabLst/>
              <a:defRPr sz="2000"/>
            </a:lvl3pPr>
            <a:lvl4pPr marL="460214" indent="0">
              <a:buNone/>
              <a:defRPr/>
            </a:lvl4pPr>
            <a:lvl5pPr marL="68556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67075259"/>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08" y="1212854"/>
            <a:ext cx="5485698" cy="2535822"/>
          </a:xfrm>
        </p:spPr>
        <p:txBody>
          <a:bodyPr wrap="square">
            <a:spAutoFit/>
          </a:bodyPr>
          <a:lstStyle>
            <a:lvl1pPr marL="0" indent="0">
              <a:spcBef>
                <a:spcPts val="1224"/>
              </a:spcBef>
              <a:buClr>
                <a:schemeClr val="tx1"/>
              </a:buClr>
              <a:buFont typeface="Wingdings" pitchFamily="2" charset="2"/>
              <a:buNone/>
              <a:defRPr sz="3599">
                <a:gradFill>
                  <a:gsLst>
                    <a:gs pos="5109">
                      <a:schemeClr val="tx2"/>
                    </a:gs>
                    <a:gs pos="25000">
                      <a:schemeClr val="tx2"/>
                    </a:gs>
                  </a:gsLst>
                  <a:lin ang="5400000" scaled="0"/>
                </a:gradFill>
              </a:defRPr>
            </a:lvl1pPr>
            <a:lvl2pPr marL="0" indent="0">
              <a:buNone/>
              <a:defRPr sz="2000"/>
            </a:lvl2pPr>
            <a:lvl3pPr marL="231693" indent="0">
              <a:buNone/>
              <a:tabLst/>
              <a:defRPr sz="2000"/>
            </a:lvl3pPr>
            <a:lvl4pPr marL="460214" indent="0">
              <a:buNone/>
              <a:defRPr/>
            </a:lvl4pPr>
            <a:lvl5pPr marL="68556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4590" y="1212854"/>
            <a:ext cx="5485698" cy="2535822"/>
          </a:xfrm>
        </p:spPr>
        <p:txBody>
          <a:bodyPr wrap="square">
            <a:spAutoFit/>
          </a:bodyPr>
          <a:lstStyle>
            <a:lvl1pPr marL="0" indent="0">
              <a:spcBef>
                <a:spcPts val="1224"/>
              </a:spcBef>
              <a:buClr>
                <a:schemeClr val="tx1"/>
              </a:buClr>
              <a:buFont typeface="Wingdings" pitchFamily="2" charset="2"/>
              <a:buNone/>
              <a:defRPr sz="3599">
                <a:gradFill>
                  <a:gsLst>
                    <a:gs pos="100000">
                      <a:schemeClr val="tx2"/>
                    </a:gs>
                    <a:gs pos="0">
                      <a:schemeClr val="tx2"/>
                    </a:gs>
                  </a:gsLst>
                  <a:lin ang="5400000" scaled="0"/>
                </a:gradFill>
              </a:defRPr>
            </a:lvl1pPr>
            <a:lvl2pPr marL="0" indent="0">
              <a:buNone/>
              <a:defRPr sz="2000"/>
            </a:lvl2pPr>
            <a:lvl3pPr marL="231693" indent="0">
              <a:buNone/>
              <a:tabLst/>
              <a:defRPr sz="2000"/>
            </a:lvl3pPr>
            <a:lvl4pPr marL="460214" indent="0">
              <a:buNone/>
              <a:defRPr/>
            </a:lvl4pPr>
            <a:lvl5pPr marL="68556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18451436"/>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Blue">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2" y="-1"/>
            <a:ext cx="12434888" cy="738664"/>
          </a:xfrm>
        </p:spPr>
        <p:txBody>
          <a:bodyPr/>
          <a:lstStyle>
            <a:lvl1pPr marL="0" indent="0">
              <a:buNone/>
              <a:defRPr/>
            </a:lvl1pPr>
          </a:lstStyle>
          <a:p>
            <a:endParaRPr lang="en-US" dirty="0"/>
          </a:p>
        </p:txBody>
      </p:sp>
      <p:sp>
        <p:nvSpPr>
          <p:cNvPr id="5" name="Title 4"/>
          <p:cNvSpPr>
            <a:spLocks noGrp="1"/>
          </p:cNvSpPr>
          <p:nvPr>
            <p:ph type="title"/>
          </p:nvPr>
        </p:nvSpPr>
        <p:spPr>
          <a:xfrm>
            <a:off x="274285" y="307611"/>
            <a:ext cx="5486018" cy="917575"/>
          </a:xfrm>
        </p:spPr>
        <p:txBody>
          <a:bodyPr/>
          <a:lstStyle>
            <a:lvl1pPr>
              <a:defRPr sz="5999">
                <a:gradFill>
                  <a:gsLst>
                    <a:gs pos="8850">
                      <a:srgbClr val="FFFFFF"/>
                    </a:gs>
                    <a:gs pos="34000">
                      <a:srgbClr val="FFFFFF"/>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2189687733"/>
      </p:ext>
    </p:extLst>
  </p:cSld>
  <p:clrMapOvr>
    <a:masterClrMapping/>
  </p:clrMapOvr>
  <p:transition>
    <p:fade/>
  </p:transition>
  <p:extLst mod="1">
    <p:ext uri="{DCECCB84-F9BA-43D5-87BE-67443E8EF086}">
      <p15:sldGuideLst xmlns:p15="http://schemas.microsoft.com/office/powerpoint/2012/main">
        <p15:guide id="1" orient="horz" pos="4104" userDrawn="1">
          <p15:clr>
            <a:srgbClr val="C35EA4"/>
          </p15:clr>
        </p15:guide>
        <p15:guide id="2" pos="288" userDrawn="1">
          <p15:clr>
            <a:srgbClr val="C35EA4"/>
          </p15:clr>
        </p15:guide>
        <p15:guide id="3" orient="horz" pos="302" userDrawn="1">
          <p15:clr>
            <a:srgbClr val="C35EA4"/>
          </p15:clr>
        </p15:guide>
        <p15:guide id="4" pos="7545" userDrawn="1">
          <p15:clr>
            <a:srgbClr val="C35EA4"/>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08" y="1212851"/>
            <a:ext cx="5485698" cy="2603533"/>
          </a:xfrm>
        </p:spPr>
        <p:txBody>
          <a:bodyPr wrap="square">
            <a:spAutoFit/>
          </a:bodyPr>
          <a:lstStyle>
            <a:lvl1pPr marL="287237" indent="-287237">
              <a:spcBef>
                <a:spcPts val="1224"/>
              </a:spcBef>
              <a:buClr>
                <a:schemeClr val="tx1"/>
              </a:buClr>
              <a:buFont typeface="Wingdings" panose="05000000000000000000" pitchFamily="2" charset="2"/>
              <a:buChar char="§"/>
              <a:defRPr sz="3599"/>
            </a:lvl1pPr>
            <a:lvl2pPr marL="530980" indent="-233113">
              <a:defRPr sz="2400"/>
            </a:lvl2pPr>
            <a:lvl3pPr marL="699340" indent="-168360">
              <a:tabLst/>
              <a:defRPr sz="2000"/>
            </a:lvl3pPr>
            <a:lvl4pPr marL="880650" indent="-181310">
              <a:defRPr/>
            </a:lvl4pPr>
            <a:lvl5pPr marL="1049008" indent="-16836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4590" y="1212851"/>
            <a:ext cx="5485698" cy="2603533"/>
          </a:xfrm>
        </p:spPr>
        <p:txBody>
          <a:bodyPr wrap="square">
            <a:spAutoFit/>
          </a:bodyPr>
          <a:lstStyle>
            <a:lvl1pPr marL="287237" indent="-287237">
              <a:spcBef>
                <a:spcPts val="1224"/>
              </a:spcBef>
              <a:buClr>
                <a:schemeClr val="tx1"/>
              </a:buClr>
              <a:buFont typeface="Wingdings" panose="05000000000000000000" pitchFamily="2" charset="2"/>
              <a:buChar char="§"/>
              <a:defRPr sz="3599"/>
            </a:lvl1pPr>
            <a:lvl2pPr marL="530980" indent="-233113">
              <a:defRPr sz="2400"/>
            </a:lvl2pPr>
            <a:lvl3pPr marL="699340" indent="-168360">
              <a:tabLst/>
              <a:defRPr sz="2000"/>
            </a:lvl3pPr>
            <a:lvl4pPr marL="880650" indent="-181310">
              <a:defRPr/>
            </a:lvl4pPr>
            <a:lvl5pPr marL="1049008" indent="-16836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61396403"/>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08" y="1212850"/>
            <a:ext cx="5485698" cy="2603533"/>
          </a:xfrm>
        </p:spPr>
        <p:txBody>
          <a:bodyPr wrap="square">
            <a:spAutoFit/>
          </a:bodyPr>
          <a:lstStyle>
            <a:lvl1pPr marL="287237" indent="-287237">
              <a:spcBef>
                <a:spcPts val="1224"/>
              </a:spcBef>
              <a:buClr>
                <a:schemeClr val="tx2"/>
              </a:buClr>
              <a:buFont typeface="Wingdings" panose="05000000000000000000" pitchFamily="2" charset="2"/>
              <a:buChar char="§"/>
              <a:defRPr sz="3599">
                <a:gradFill>
                  <a:gsLst>
                    <a:gs pos="5109">
                      <a:schemeClr val="tx2"/>
                    </a:gs>
                    <a:gs pos="100000">
                      <a:schemeClr val="tx2"/>
                    </a:gs>
                  </a:gsLst>
                  <a:lin ang="5400000" scaled="0"/>
                </a:gradFill>
              </a:defRPr>
            </a:lvl1pPr>
            <a:lvl2pPr marL="530980" indent="-233113">
              <a:defRPr sz="2400"/>
            </a:lvl2pPr>
            <a:lvl3pPr marL="699340" indent="-168360">
              <a:tabLst/>
              <a:defRPr sz="2000"/>
            </a:lvl3pPr>
            <a:lvl4pPr marL="880650" indent="-181310">
              <a:defRPr/>
            </a:lvl4pPr>
            <a:lvl5pPr marL="1049008" indent="-16836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4590" y="1212850"/>
            <a:ext cx="5485698" cy="2603533"/>
          </a:xfrm>
        </p:spPr>
        <p:txBody>
          <a:bodyPr wrap="square">
            <a:spAutoFit/>
          </a:bodyPr>
          <a:lstStyle>
            <a:lvl1pPr marL="287237" indent="-287237">
              <a:spcBef>
                <a:spcPts val="1224"/>
              </a:spcBef>
              <a:buClr>
                <a:schemeClr val="tx2"/>
              </a:buClr>
              <a:buFont typeface="Wingdings" panose="05000000000000000000" pitchFamily="2" charset="2"/>
              <a:buChar char="§"/>
              <a:defRPr sz="3599">
                <a:gradFill>
                  <a:gsLst>
                    <a:gs pos="5109">
                      <a:schemeClr val="tx2"/>
                    </a:gs>
                    <a:gs pos="100000">
                      <a:schemeClr val="tx2"/>
                    </a:gs>
                  </a:gsLst>
                  <a:lin ang="5400000" scaled="0"/>
                </a:gradFill>
              </a:defRPr>
            </a:lvl1pPr>
            <a:lvl2pPr marL="530980" indent="-233113">
              <a:defRPr sz="2400"/>
            </a:lvl2pPr>
            <a:lvl3pPr marL="699340" indent="-168360">
              <a:tabLst/>
              <a:defRPr sz="2000"/>
            </a:lvl3pPr>
            <a:lvl4pPr marL="880650" indent="-181310">
              <a:defRPr/>
            </a:lvl4pPr>
            <a:lvl5pPr marL="1049008" indent="-16836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60451298"/>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22241118"/>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82542" y="1211268"/>
            <a:ext cx="11888047" cy="917575"/>
          </a:xfrm>
        </p:spPr>
        <p:txBody>
          <a:bodyPr/>
          <a:lstStyle>
            <a:lvl1pPr>
              <a:defRPr sz="7197" baseline="0"/>
            </a:lvl1pPr>
          </a:lstStyle>
          <a:p>
            <a:r>
              <a:rPr lang="en-US"/>
              <a:t>Click to edit Master title style</a:t>
            </a:r>
            <a:endParaRPr lang="en-US" dirty="0"/>
          </a:p>
        </p:txBody>
      </p:sp>
    </p:spTree>
    <p:extLst>
      <p:ext uri="{BB962C8B-B14F-4D97-AF65-F5344CB8AC3E}">
        <p14:creationId xmlns:p14="http://schemas.microsoft.com/office/powerpoint/2010/main" val="3787368839"/>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112959" y="2125664"/>
            <a:ext cx="8218763" cy="1828800"/>
          </a:xfrm>
        </p:spPr>
        <p:txBody>
          <a:bodyPr/>
          <a:lstStyle>
            <a:lvl1pPr>
              <a:defRPr sz="5999" baseline="0"/>
            </a:lvl1pPr>
          </a:lstStyle>
          <a:p>
            <a:r>
              <a:rPr lang="en-US"/>
              <a:t>Click to edit Master title style</a:t>
            </a:r>
            <a:endParaRPr lang="en-US" dirty="0"/>
          </a:p>
        </p:txBody>
      </p:sp>
    </p:spTree>
    <p:extLst>
      <p:ext uri="{BB962C8B-B14F-4D97-AF65-F5344CB8AC3E}">
        <p14:creationId xmlns:p14="http://schemas.microsoft.com/office/powerpoint/2010/main" val="1382693824"/>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Fact Layout_Accent Color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2959" y="2125664"/>
            <a:ext cx="8218763" cy="1828800"/>
          </a:xfrm>
        </p:spPr>
        <p:txBody>
          <a:bodyPr/>
          <a:lstStyle>
            <a:lvl1pPr>
              <a:defRPr sz="5999" baseline="0">
                <a:gradFill>
                  <a:gsLst>
                    <a:gs pos="5517">
                      <a:schemeClr val="bg1"/>
                    </a:gs>
                    <a:gs pos="19000">
                      <a:schemeClr val="bg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72928390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8887" y="1201811"/>
            <a:ext cx="10057116" cy="917575"/>
          </a:xfrm>
        </p:spPr>
        <p:txBody>
          <a:bodyPr/>
          <a:lstStyle>
            <a:lvl1pPr marL="233281" indent="-233281">
              <a:defRPr sz="5999"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760303" y="5126041"/>
            <a:ext cx="5485700" cy="1070806"/>
          </a:xfrm>
        </p:spPr>
        <p:txBody>
          <a:bodyPr/>
          <a:lstStyle>
            <a:lvl1pPr marL="0" indent="0">
              <a:spcBef>
                <a:spcPts val="0"/>
              </a:spcBef>
              <a:buNone/>
              <a:defRPr sz="3199" baseline="0">
                <a:latin typeface="+mj-lt"/>
              </a:defRPr>
            </a:lvl1pPr>
          </a:lstStyle>
          <a:p>
            <a:pPr lvl="0"/>
            <a:r>
              <a:rPr lang="en-US" dirty="0"/>
              <a:t>Author Name</a:t>
            </a:r>
          </a:p>
          <a:p>
            <a:pPr lvl="0"/>
            <a:r>
              <a:rPr lang="en-US" dirty="0"/>
              <a:t>Title</a:t>
            </a:r>
          </a:p>
        </p:txBody>
      </p:sp>
    </p:spTree>
    <p:extLst>
      <p:ext uri="{BB962C8B-B14F-4D97-AF65-F5344CB8AC3E}">
        <p14:creationId xmlns:p14="http://schemas.microsoft.com/office/powerpoint/2010/main" val="4224694779"/>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Quote Layout_Accent Color 1">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8887" y="2125668"/>
            <a:ext cx="10057116" cy="917575"/>
          </a:xfrm>
        </p:spPr>
        <p:txBody>
          <a:bodyPr/>
          <a:lstStyle>
            <a:lvl1pPr marL="282476" indent="-282476">
              <a:tabLst>
                <a:tab pos="282476" algn="l"/>
              </a:tabLst>
              <a:defRPr sz="5999"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760303" y="4868850"/>
            <a:ext cx="5485700" cy="1070806"/>
          </a:xfrm>
        </p:spPr>
        <p:txBody>
          <a:bodyPr/>
          <a:lstStyle>
            <a:lvl1pPr marL="0" indent="0">
              <a:spcBef>
                <a:spcPts val="0"/>
              </a:spcBef>
              <a:buNone/>
              <a:defRPr sz="3199"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13057744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82541" y="2430464"/>
            <a:ext cx="11885683" cy="932435"/>
          </a:xfrm>
        </p:spPr>
        <p:txBody>
          <a:bodyPr/>
          <a:lstStyle>
            <a:lvl1pPr marL="0" indent="0">
              <a:buNone/>
              <a:defRPr sz="5399">
                <a:gradFill>
                  <a:gsLst>
                    <a:gs pos="3333">
                      <a:schemeClr val="tx1"/>
                    </a:gs>
                    <a:gs pos="39000">
                      <a:schemeClr val="tx1"/>
                    </a:gs>
                  </a:gsLst>
                  <a:lin ang="5400000" scaled="0"/>
                </a:gradFill>
              </a:defRPr>
            </a:lvl1pPr>
            <a:lvl2pPr marL="0" indent="0">
              <a:buFontTx/>
              <a:buNone/>
              <a:defRPr sz="2000"/>
            </a:lvl2pPr>
            <a:lvl3pPr marL="228521" indent="0">
              <a:buNone/>
              <a:defRPr/>
            </a:lvl3pPr>
            <a:lvl4pPr marL="457039" indent="0">
              <a:buNone/>
              <a:defRPr/>
            </a:lvl4pPr>
            <a:lvl5pPr marL="685560" indent="0">
              <a:buNone/>
              <a:defRPr/>
            </a:lvl5pPr>
          </a:lstStyle>
          <a:p>
            <a:pPr lvl="0"/>
            <a:r>
              <a:rPr lang="en-US"/>
              <a:t>Click to edit Master text styles</a:t>
            </a:r>
          </a:p>
        </p:txBody>
      </p:sp>
      <p:sp>
        <p:nvSpPr>
          <p:cNvPr id="4" name="Title 1"/>
          <p:cNvSpPr>
            <a:spLocks noGrp="1"/>
          </p:cNvSpPr>
          <p:nvPr>
            <p:ph type="title"/>
          </p:nvPr>
        </p:nvSpPr>
        <p:spPr>
          <a:xfrm>
            <a:off x="282542" y="1211268"/>
            <a:ext cx="11888047" cy="917575"/>
          </a:xfrm>
        </p:spPr>
        <p:txBody>
          <a:bodyPr/>
          <a:lstStyle>
            <a:lvl1pPr>
              <a:defRPr sz="7197" baseline="0">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772375397"/>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8" y="1241430"/>
            <a:ext cx="5485698" cy="1798637"/>
          </a:xfrm>
        </p:spPr>
        <p:txBody>
          <a:bodyPr/>
          <a:lstStyle>
            <a:lvl1pPr>
              <a:defRPr sz="659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033" y="4"/>
            <a:ext cx="6215857" cy="6992587"/>
          </a:xfr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213977792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Box &amp; Photo">
    <p:bg bwMode="ltGray">
      <p:bgPr>
        <a:solidFill>
          <a:schemeClr val="accent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2" y="1"/>
            <a:ext cx="12434888" cy="738664"/>
          </a:xfrm>
        </p:spPr>
        <p:txBody>
          <a:bodyPr/>
          <a:lstStyle/>
          <a:p>
            <a:endParaRPr lang="en-US" dirty="0"/>
          </a:p>
        </p:txBody>
      </p:sp>
      <p:sp>
        <p:nvSpPr>
          <p:cNvPr id="2" name="Title 1"/>
          <p:cNvSpPr>
            <a:spLocks noGrp="1"/>
          </p:cNvSpPr>
          <p:nvPr>
            <p:ph type="title"/>
          </p:nvPr>
        </p:nvSpPr>
        <p:spPr>
          <a:xfrm>
            <a:off x="274286" y="1211263"/>
            <a:ext cx="4571735" cy="4572000"/>
          </a:xfrm>
        </p:spPr>
        <p:txBody>
          <a:bodyPr/>
          <a:lstStyle>
            <a:lvl1pPr>
              <a:defRPr sz="4800"/>
            </a:lvl1pPr>
          </a:lstStyle>
          <a:p>
            <a:r>
              <a:rPr lang="en-US" dirty="0"/>
              <a:t>Click to edit Master title style</a:t>
            </a:r>
          </a:p>
        </p:txBody>
      </p:sp>
    </p:spTree>
    <p:extLst>
      <p:ext uri="{BB962C8B-B14F-4D97-AF65-F5344CB8AC3E}">
        <p14:creationId xmlns:p14="http://schemas.microsoft.com/office/powerpoint/2010/main" val="1164707078"/>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50-50 Lef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674590" y="1241431"/>
            <a:ext cx="5485698" cy="917575"/>
          </a:xfrm>
        </p:spPr>
        <p:txBody>
          <a:bodyPr/>
          <a:lstStyle>
            <a:lvl1pPr>
              <a:defRPr sz="6599"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4" name="Picture Placeholder 4"/>
          <p:cNvSpPr>
            <a:spLocks noGrp="1"/>
          </p:cNvSpPr>
          <p:nvPr>
            <p:ph type="pic" sz="quarter" idx="10"/>
          </p:nvPr>
        </p:nvSpPr>
        <p:spPr bwMode="ltGray">
          <a:xfrm>
            <a:off x="2" y="0"/>
            <a:ext cx="6215857" cy="6988560"/>
          </a:xfrm>
          <a:blipFill>
            <a:blip r:embed="rId2"/>
            <a:stretch>
              <a:fillRect/>
            </a:stretch>
          </a:blipFill>
        </p:spPr>
        <p:txBody>
          <a:bodyPr tIns="548640" anchor="ctr" anchorCtr="0">
            <a:noAutofit/>
          </a:bodyPr>
          <a:lstStyle>
            <a:lvl1pPr marL="0" indent="0" algn="ctr">
              <a:buNone/>
              <a:defRPr sz="1399" b="1">
                <a:gradFill>
                  <a:gsLst>
                    <a:gs pos="13139">
                      <a:srgbClr val="FFFFFF"/>
                    </a:gs>
                    <a:gs pos="38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1200643006"/>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10547669"/>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638494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3016127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899554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04" y="1212854"/>
            <a:ext cx="11885683" cy="2443489"/>
          </a:xfrm>
          <a:prstGeom prst="rect">
            <a:avLst/>
          </a:prstGeom>
        </p:spPr>
        <p:txBody>
          <a:bodyPr/>
          <a:lstStyle>
            <a:lvl1pPr marL="290411" indent="-290411">
              <a:buClr>
                <a:schemeClr val="tx1"/>
              </a:buClr>
              <a:buSzPct val="90000"/>
              <a:buFont typeface="Wingdings" panose="05000000000000000000" pitchFamily="2" charset="2"/>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299" indent="-280890">
              <a:buClr>
                <a:schemeClr val="tx1"/>
              </a:buClr>
              <a:buSzPct val="90000"/>
              <a:buFont typeface="Wingdings" panose="05000000000000000000" pitchFamily="2" charset="2"/>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710" indent="-290411">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231" indent="-228521">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751" indent="-228521">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4889"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775012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5_Blank Color 1 Layout">
    <p:spTree>
      <p:nvGrpSpPr>
        <p:cNvPr id="1" name=""/>
        <p:cNvGrpSpPr/>
        <p:nvPr/>
      </p:nvGrpSpPr>
      <p:grpSpPr>
        <a:xfrm>
          <a:off x="0" y="0"/>
          <a:ext cx="0" cy="0"/>
          <a:chOff x="0" y="0"/>
          <a:chExt cx="0" cy="0"/>
        </a:xfrm>
      </p:grpSpPr>
      <p:sp>
        <p:nvSpPr>
          <p:cNvPr id="2" name="Title 1"/>
          <p:cNvSpPr txBox="1">
            <a:spLocks/>
          </p:cNvSpPr>
          <p:nvPr userDrawn="1"/>
        </p:nvSpPr>
        <p:spPr bwMode="ltGray">
          <a:xfrm>
            <a:off x="2502" y="1387323"/>
            <a:ext cx="12429887" cy="4006399"/>
          </a:xfrm>
          <a:prstGeom prst="rect">
            <a:avLst/>
          </a:prstGeom>
          <a:solidFill>
            <a:srgbClr val="00126C"/>
          </a:solidFill>
          <a:ln w="9525" cap="flat" cmpd="sng" algn="ctr">
            <a:noFill/>
            <a:prstDash val="solid"/>
            <a:headEnd type="none" w="med" len="med"/>
            <a:tailEnd type="none" w="med" len="med"/>
          </a:ln>
          <a:effectLst/>
        </p:spPr>
        <p:txBody>
          <a:bodyPr rot="0" spcFirstLastPara="0" vertOverflow="overflow" horzOverflow="overflow" vert="horz" wrap="square" lIns="186471" tIns="149176" rIns="186471" bIns="149176" numCol="1" spcCol="0" rtlCol="0" fromWordArt="0" anchor="t" anchorCtr="0" forceAA="0" compatLnSpc="1">
            <a:prstTxWarp prst="textNoShape">
              <a:avLst/>
            </a:prstTxWarp>
            <a:noAutofit/>
          </a:bodyPr>
          <a:lstStyle>
            <a:defPPr>
              <a:defRPr lang="en-US"/>
            </a:defPPr>
            <a:lvl1pPr marR="0" lvl="0" indent="0" algn="ctr" defTabSz="932472" fontAlgn="base">
              <a:lnSpc>
                <a:spcPct val="90000"/>
              </a:lnSpc>
              <a:spcBef>
                <a:spcPct val="0"/>
              </a:spcBef>
              <a:spcAft>
                <a:spcPct val="0"/>
              </a:spcAft>
              <a:buClrTx/>
              <a:buSzTx/>
              <a:buFontTx/>
              <a:buNone/>
              <a:tabLst/>
              <a:defRPr kumimoji="0" sz="2400" b="0" i="0" u="none" strike="noStrike" kern="0" cap="none" spc="0" normalizeH="0" baseline="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defRPr>
            </a:lvl1pPr>
          </a:lstStyle>
          <a:p>
            <a:endParaRPr lang="en-US" sz="2448" dirty="0"/>
          </a:p>
        </p:txBody>
      </p:sp>
      <p:sp>
        <p:nvSpPr>
          <p:cNvPr id="3" name="Title 2"/>
          <p:cNvSpPr>
            <a:spLocks noGrp="1"/>
          </p:cNvSpPr>
          <p:nvPr>
            <p:ph type="title"/>
          </p:nvPr>
        </p:nvSpPr>
        <p:spPr>
          <a:xfrm>
            <a:off x="274606" y="2600457"/>
            <a:ext cx="11888047" cy="1580131"/>
          </a:xfrm>
        </p:spPr>
        <p:txBody>
          <a:bodyPr anchor="ctr" anchorCtr="0"/>
          <a:lstStyle>
            <a:lvl1pPr>
              <a:defRPr sz="7342">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4211282178"/>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lvl1pPr>
          </a:lstStyle>
          <a:p>
            <a:r>
              <a:rPr lang="en-US"/>
              <a:t>Click to edit Master title style</a:t>
            </a:r>
            <a:endParaRPr lang="en-US" dirty="0"/>
          </a:p>
        </p:txBody>
      </p:sp>
    </p:spTree>
    <p:extLst>
      <p:ext uri="{BB962C8B-B14F-4D97-AF65-F5344CB8AC3E}">
        <p14:creationId xmlns:p14="http://schemas.microsoft.com/office/powerpoint/2010/main" val="1331702268"/>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cSld name="1_Blank">
    <p:spTree>
      <p:nvGrpSpPr>
        <p:cNvPr id="1" name=""/>
        <p:cNvGrpSpPr/>
        <p:nvPr/>
      </p:nvGrpSpPr>
      <p:grpSpPr>
        <a:xfrm>
          <a:off x="0" y="0"/>
          <a:ext cx="0" cy="0"/>
          <a:chOff x="0" y="0"/>
          <a:chExt cx="0" cy="0"/>
        </a:xfrm>
      </p:grpSpPr>
      <p:sp>
        <p:nvSpPr>
          <p:cNvPr id="6" name="Text Placeholder 23"/>
          <p:cNvSpPr>
            <a:spLocks noGrp="1"/>
          </p:cNvSpPr>
          <p:nvPr>
            <p:ph type="body" sz="quarter" idx="14" hasCustomPrompt="1"/>
          </p:nvPr>
        </p:nvSpPr>
        <p:spPr>
          <a:xfrm>
            <a:off x="11657708" y="6651414"/>
            <a:ext cx="777180" cy="297646"/>
          </a:xfrm>
          <a:prstGeom prst="rect">
            <a:avLst/>
          </a:prstGeom>
        </p:spPr>
        <p:txBody>
          <a:bodyPr anchor="ctr"/>
          <a:lstStyle>
            <a:lvl1pPr marL="0" indent="0" algn="r">
              <a:buNone/>
              <a:defRPr sz="816">
                <a:solidFill>
                  <a:schemeClr val="tx1"/>
                </a:solidFill>
              </a:defRPr>
            </a:lvl1pPr>
          </a:lstStyle>
          <a:p>
            <a:fld id="{13C7C2A1-6219-4FFB-8871-7AF0864EFB3F}" type="slidenum">
              <a:rPr lang="en-US" smtClean="0"/>
              <a:t>‹#›</a:t>
            </a:fld>
            <a:endParaRPr lang="en-US" dirty="0"/>
          </a:p>
        </p:txBody>
      </p:sp>
      <p:sp>
        <p:nvSpPr>
          <p:cNvPr id="2" name="Footer Placeholder 1"/>
          <p:cNvSpPr>
            <a:spLocks noGrp="1"/>
          </p:cNvSpPr>
          <p:nvPr>
            <p:ph type="ftr" sz="quarter" idx="15"/>
          </p:nvPr>
        </p:nvSpPr>
        <p:spPr>
          <a:xfrm>
            <a:off x="3108724" y="6606831"/>
            <a:ext cx="8548985" cy="387694"/>
          </a:xfrm>
          <a:prstGeom prst="rect">
            <a:avLst/>
          </a:prstGeom>
        </p:spPr>
        <p:txBody>
          <a:bodyPr/>
          <a:lstStyle/>
          <a:p>
            <a:pPr defTabSz="932415"/>
            <a:endParaRPr lang="en-US" dirty="0">
              <a:solidFill>
                <a:srgbClr val="505050"/>
              </a:solidFill>
            </a:endParaRPr>
          </a:p>
        </p:txBody>
      </p:sp>
      <p:sp>
        <p:nvSpPr>
          <p:cNvPr id="3" name="Slide Number Placeholder 2"/>
          <p:cNvSpPr>
            <a:spLocks noGrp="1"/>
          </p:cNvSpPr>
          <p:nvPr>
            <p:ph type="sldNum" sz="quarter" idx="16"/>
          </p:nvPr>
        </p:nvSpPr>
        <p:spPr>
          <a:xfrm>
            <a:off x="11657711" y="6606838"/>
            <a:ext cx="777179" cy="387693"/>
          </a:xfrm>
          <a:prstGeom prst="rect">
            <a:avLst/>
          </a:prstGeom>
        </p:spPr>
        <p:txBody>
          <a:bodyPr/>
          <a:lstStyle/>
          <a:p>
            <a:pPr defTabSz="932415"/>
            <a:fld id="{FAADACFB-7C71-4E89-89D2-7BBA40B7BFA9}" type="slidenum">
              <a:rPr lang="en-US" smtClean="0">
                <a:solidFill>
                  <a:srgbClr val="505050"/>
                </a:solidFill>
              </a:rPr>
              <a:pPr defTabSz="932415"/>
              <a:t>‹#›</a:t>
            </a:fld>
            <a:endParaRPr lang="en-US" dirty="0">
              <a:solidFill>
                <a:srgbClr val="505050"/>
              </a:solidFill>
            </a:endParaRPr>
          </a:p>
        </p:txBody>
      </p:sp>
    </p:spTree>
    <p:extLst>
      <p:ext uri="{BB962C8B-B14F-4D97-AF65-F5344CB8AC3E}">
        <p14:creationId xmlns:p14="http://schemas.microsoft.com/office/powerpoint/2010/main" val="1712327529"/>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1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5197"/>
            </a:lvl1pPr>
          </a:lstStyle>
          <a:p>
            <a:r>
              <a:rPr lang="en-US" dirty="0"/>
              <a:t>Click to edit Master title style</a:t>
            </a:r>
          </a:p>
        </p:txBody>
      </p:sp>
    </p:spTree>
    <p:extLst>
      <p:ext uri="{BB962C8B-B14F-4D97-AF65-F5344CB8AC3E}">
        <p14:creationId xmlns:p14="http://schemas.microsoft.com/office/powerpoint/2010/main" val="639835671"/>
      </p:ext>
    </p:extLst>
  </p:cSld>
  <p:clrMapOvr>
    <a:masterClrMapping/>
  </p:clrMapOvr>
  <p:transition spd="slow">
    <p:wipe dir="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le Only">
    <p:bg bwMode="gray">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22644316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7_Blank Color 1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809590220"/>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13" y="10"/>
            <a:ext cx="12434251" cy="6995162"/>
          </a:xfrm>
          <a:prstGeom prst="rect">
            <a:avLst/>
          </a:prstGeom>
        </p:spPr>
      </p:pic>
    </p:spTree>
    <p:extLst>
      <p:ext uri="{BB962C8B-B14F-4D97-AF65-F5344CB8AC3E}">
        <p14:creationId xmlns:p14="http://schemas.microsoft.com/office/powerpoint/2010/main" val="1846968032"/>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Call to action">
    <p:spTree>
      <p:nvGrpSpPr>
        <p:cNvPr id="1" name=""/>
        <p:cNvGrpSpPr/>
        <p:nvPr/>
      </p:nvGrpSpPr>
      <p:grpSpPr>
        <a:xfrm>
          <a:off x="0" y="0"/>
          <a:ext cx="0" cy="0"/>
          <a:chOff x="0" y="0"/>
          <a:chExt cx="0" cy="0"/>
        </a:xfrm>
      </p:grpSpPr>
      <p:sp>
        <p:nvSpPr>
          <p:cNvPr id="2" name="Title 1"/>
          <p:cNvSpPr>
            <a:spLocks noGrp="1"/>
          </p:cNvSpPr>
          <p:nvPr>
            <p:ph type="title"/>
          </p:nvPr>
        </p:nvSpPr>
        <p:spPr>
          <a:xfrm>
            <a:off x="232634" y="232391"/>
            <a:ext cx="11812516" cy="661917"/>
          </a:xfrm>
        </p:spPr>
        <p:txBody>
          <a:bodyPr/>
          <a:lstStyle/>
          <a:p>
            <a:r>
              <a:rPr lang="en-US"/>
              <a:t>Click to edit Master title style</a:t>
            </a:r>
          </a:p>
        </p:txBody>
      </p:sp>
      <p:sp>
        <p:nvSpPr>
          <p:cNvPr id="3" name="Text Placeholder 3"/>
          <p:cNvSpPr>
            <a:spLocks noGrp="1"/>
          </p:cNvSpPr>
          <p:nvPr>
            <p:ph type="body" sz="quarter" idx="10" hasCustomPrompt="1"/>
          </p:nvPr>
        </p:nvSpPr>
        <p:spPr>
          <a:xfrm>
            <a:off x="233334" y="975250"/>
            <a:ext cx="11811817" cy="622414"/>
          </a:xfrm>
          <a:prstGeom prst="rect">
            <a:avLst/>
          </a:prstGeom>
        </p:spPr>
        <p:txBody>
          <a:bodyPr/>
          <a:lstStyle>
            <a:lvl1pPr marL="0" indent="0">
              <a:buNone/>
              <a:defRPr sz="3161" baseline="0"/>
            </a:lvl1pPr>
            <a:lvl2pPr marL="342715" indent="0">
              <a:buNone/>
              <a:defRPr/>
            </a:lvl2pPr>
            <a:lvl3pPr marL="571192" indent="0">
              <a:buNone/>
              <a:defRPr/>
            </a:lvl3pPr>
            <a:lvl4pPr marL="799669" indent="0">
              <a:buNone/>
              <a:defRPr/>
            </a:lvl4pPr>
            <a:lvl5pPr marL="1028145" indent="0">
              <a:buNone/>
              <a:defRPr/>
            </a:lvl5pPr>
          </a:lstStyle>
          <a:p>
            <a:pPr lvl="0"/>
            <a:r>
              <a:rPr lang="en-US" dirty="0"/>
              <a:t>Sub-header (change to primary color)</a:t>
            </a:r>
          </a:p>
        </p:txBody>
      </p:sp>
      <p:sp>
        <p:nvSpPr>
          <p:cNvPr id="5" name="Text Placeholder 4"/>
          <p:cNvSpPr>
            <a:spLocks noGrp="1"/>
          </p:cNvSpPr>
          <p:nvPr>
            <p:ph type="body" sz="quarter" idx="11" hasCustomPrompt="1"/>
          </p:nvPr>
        </p:nvSpPr>
        <p:spPr>
          <a:xfrm>
            <a:off x="233334" y="1567793"/>
            <a:ext cx="571781" cy="1214500"/>
          </a:xfrm>
          <a:prstGeom prst="rect">
            <a:avLst/>
          </a:prstGeom>
        </p:spPr>
        <p:txBody>
          <a:bodyPr lIns="0" tIns="0" rIns="0" bIns="0" anchor="t"/>
          <a:lstStyle>
            <a:lvl1pPr marL="0" indent="0">
              <a:buNone/>
              <a:defRPr sz="8769"/>
            </a:lvl1pPr>
          </a:lstStyle>
          <a:p>
            <a:pPr lvl="0"/>
            <a:r>
              <a:rPr lang="en-US" dirty="0"/>
              <a:t>1</a:t>
            </a:r>
          </a:p>
        </p:txBody>
      </p:sp>
      <p:sp>
        <p:nvSpPr>
          <p:cNvPr id="8" name="Text Placeholder 7"/>
          <p:cNvSpPr>
            <a:spLocks noGrp="1"/>
          </p:cNvSpPr>
          <p:nvPr>
            <p:ph type="body" sz="quarter" idx="12" hasCustomPrompt="1"/>
          </p:nvPr>
        </p:nvSpPr>
        <p:spPr>
          <a:xfrm>
            <a:off x="914284" y="1568452"/>
            <a:ext cx="2988882" cy="1079216"/>
          </a:xfrm>
          <a:prstGeom prst="rect">
            <a:avLst/>
          </a:prstGeom>
        </p:spPr>
        <p:txBody>
          <a:bodyPr tIns="89639">
            <a:noAutofit/>
          </a:bodyPr>
          <a:lstStyle>
            <a:lvl1pPr marL="0" indent="0">
              <a:buNone/>
              <a:defRPr sz="2040" baseline="0"/>
            </a:lvl1pPr>
          </a:lstStyle>
          <a:p>
            <a:pPr lvl="0"/>
            <a:r>
              <a:rPr lang="en-US" dirty="0"/>
              <a:t>Takes up a proportional area of the slide based on number of similar items </a:t>
            </a:r>
          </a:p>
        </p:txBody>
      </p:sp>
      <p:sp>
        <p:nvSpPr>
          <p:cNvPr id="9" name="Text Placeholder 5"/>
          <p:cNvSpPr>
            <a:spLocks noGrp="1"/>
          </p:cNvSpPr>
          <p:nvPr>
            <p:ph type="body" sz="quarter" idx="13" hasCustomPrompt="1"/>
          </p:nvPr>
        </p:nvSpPr>
        <p:spPr>
          <a:xfrm>
            <a:off x="232633" y="3004161"/>
            <a:ext cx="2340566" cy="947182"/>
          </a:xfrm>
          <a:prstGeom prst="rect">
            <a:avLst/>
          </a:prstGeom>
          <a:solidFill>
            <a:schemeClr val="bg1"/>
          </a:solidFill>
        </p:spPr>
        <p:txBody>
          <a:bodyPr lIns="179277" anchor="ctr"/>
          <a:lstStyle>
            <a:lvl1pPr marL="0" indent="0">
              <a:buNone/>
              <a:defRPr sz="2753" baseline="0">
                <a:solidFill>
                  <a:schemeClr val="tx1"/>
                </a:solidFill>
              </a:defRPr>
            </a:lvl1pPr>
            <a:lvl2pPr marL="342715" indent="0">
              <a:buNone/>
              <a:defRPr sz="1632"/>
            </a:lvl2pPr>
            <a:lvl3pPr marL="571192" indent="0">
              <a:buNone/>
              <a:defRPr sz="1632"/>
            </a:lvl3pPr>
            <a:lvl4pPr marL="799669" indent="0">
              <a:buNone/>
              <a:defRPr sz="1428"/>
            </a:lvl4pPr>
            <a:lvl5pPr marL="1028145" indent="0">
              <a:buNone/>
              <a:defRPr sz="1428"/>
            </a:lvl5pPr>
          </a:lstStyle>
          <a:p>
            <a:pPr lvl="0"/>
            <a:r>
              <a:rPr lang="en-US" dirty="0"/>
              <a:t>Fill with primary color</a:t>
            </a:r>
          </a:p>
        </p:txBody>
      </p:sp>
      <p:sp>
        <p:nvSpPr>
          <p:cNvPr id="10" name="Text Placeholder 5"/>
          <p:cNvSpPr>
            <a:spLocks noGrp="1"/>
          </p:cNvSpPr>
          <p:nvPr>
            <p:ph type="body" sz="quarter" idx="14" hasCustomPrompt="1"/>
          </p:nvPr>
        </p:nvSpPr>
        <p:spPr>
          <a:xfrm>
            <a:off x="232633" y="4280159"/>
            <a:ext cx="2340566" cy="947182"/>
          </a:xfrm>
          <a:prstGeom prst="rect">
            <a:avLst/>
          </a:prstGeom>
          <a:solidFill>
            <a:schemeClr val="bg1"/>
          </a:solidFill>
        </p:spPr>
        <p:txBody>
          <a:bodyPr lIns="179277" anchor="ctr"/>
          <a:lstStyle>
            <a:lvl1pPr marL="342715" indent="-342715">
              <a:buNone/>
              <a:defRPr lang="en-US" sz="2753" dirty="0" smtClean="0">
                <a:solidFill>
                  <a:schemeClr val="tx1"/>
                </a:solidFill>
              </a:defRPr>
            </a:lvl1pPr>
          </a:lstStyle>
          <a:p>
            <a:pPr marL="0" lvl="0" indent="0"/>
            <a:r>
              <a:rPr lang="en-US" dirty="0"/>
              <a:t>Fill with primary color</a:t>
            </a:r>
          </a:p>
        </p:txBody>
      </p:sp>
      <p:sp>
        <p:nvSpPr>
          <p:cNvPr id="11" name="Text Placeholder 5"/>
          <p:cNvSpPr>
            <a:spLocks noGrp="1"/>
          </p:cNvSpPr>
          <p:nvPr>
            <p:ph type="body" sz="quarter" idx="15" hasCustomPrompt="1"/>
          </p:nvPr>
        </p:nvSpPr>
        <p:spPr>
          <a:xfrm>
            <a:off x="232633" y="5555848"/>
            <a:ext cx="2340566" cy="947182"/>
          </a:xfrm>
          <a:prstGeom prst="rect">
            <a:avLst/>
          </a:prstGeom>
          <a:solidFill>
            <a:schemeClr val="bg1"/>
          </a:solidFill>
        </p:spPr>
        <p:txBody>
          <a:bodyPr lIns="179277" anchor="ctr"/>
          <a:lstStyle>
            <a:lvl1pPr marL="342715" indent="-342715">
              <a:buNone/>
              <a:defRPr lang="en-US" sz="2753" dirty="0" smtClean="0">
                <a:solidFill>
                  <a:schemeClr val="tx1"/>
                </a:solidFill>
              </a:defRPr>
            </a:lvl1pPr>
          </a:lstStyle>
          <a:p>
            <a:pPr marL="0" lvl="0" indent="0"/>
            <a:r>
              <a:rPr lang="en-US" dirty="0"/>
              <a:t>Fill with primary color</a:t>
            </a:r>
          </a:p>
        </p:txBody>
      </p:sp>
      <p:sp>
        <p:nvSpPr>
          <p:cNvPr id="12" name="Text Placeholder 5"/>
          <p:cNvSpPr>
            <a:spLocks noGrp="1"/>
          </p:cNvSpPr>
          <p:nvPr>
            <p:ph type="body" sz="quarter" idx="16"/>
          </p:nvPr>
        </p:nvSpPr>
        <p:spPr>
          <a:xfrm>
            <a:off x="2672269" y="3272404"/>
            <a:ext cx="9394144" cy="410690"/>
          </a:xfrm>
          <a:prstGeom prst="rect">
            <a:avLst/>
          </a:prstGeom>
          <a:solidFill>
            <a:schemeClr val="tx1">
              <a:lumMod val="95000"/>
            </a:schemeClr>
          </a:solidFill>
        </p:spPr>
        <p:txBody>
          <a:bodyPr anchor="ctr"/>
          <a:lstStyle>
            <a:lvl1pPr marL="0" indent="0">
              <a:buNone/>
              <a:defRPr sz="1632" baseline="0">
                <a:latin typeface="+mn-lt"/>
              </a:defRPr>
            </a:lvl1pPr>
            <a:lvl2pPr marL="342715" indent="0">
              <a:buNone/>
              <a:defRPr sz="1632"/>
            </a:lvl2pPr>
            <a:lvl3pPr marL="571192" indent="0">
              <a:buNone/>
              <a:defRPr sz="1632"/>
            </a:lvl3pPr>
            <a:lvl4pPr marL="799669" indent="0">
              <a:buNone/>
              <a:defRPr sz="1428"/>
            </a:lvl4pPr>
            <a:lvl5pPr marL="1028145" indent="0">
              <a:buNone/>
              <a:defRPr sz="1428"/>
            </a:lvl5pPr>
          </a:lstStyle>
          <a:p>
            <a:pPr lvl="0"/>
            <a:endParaRPr lang="en-US" dirty="0"/>
          </a:p>
        </p:txBody>
      </p:sp>
      <p:sp>
        <p:nvSpPr>
          <p:cNvPr id="13" name="Text Placeholder 5"/>
          <p:cNvSpPr>
            <a:spLocks noGrp="1"/>
          </p:cNvSpPr>
          <p:nvPr>
            <p:ph type="body" sz="quarter" idx="17"/>
          </p:nvPr>
        </p:nvSpPr>
        <p:spPr>
          <a:xfrm>
            <a:off x="2672269" y="4548402"/>
            <a:ext cx="9394144" cy="410690"/>
          </a:xfrm>
          <a:prstGeom prst="rect">
            <a:avLst/>
          </a:prstGeom>
          <a:solidFill>
            <a:schemeClr val="tx1">
              <a:lumMod val="95000"/>
            </a:schemeClr>
          </a:solidFill>
        </p:spPr>
        <p:txBody>
          <a:bodyPr anchor="ctr"/>
          <a:lstStyle>
            <a:lvl1pPr marL="0" indent="0">
              <a:buNone/>
              <a:defRPr sz="1632" baseline="0">
                <a:latin typeface="+mn-lt"/>
              </a:defRPr>
            </a:lvl1pPr>
            <a:lvl2pPr marL="342715" indent="0">
              <a:buNone/>
              <a:defRPr sz="1632"/>
            </a:lvl2pPr>
            <a:lvl3pPr marL="571192" indent="0">
              <a:buNone/>
              <a:defRPr sz="1632"/>
            </a:lvl3pPr>
            <a:lvl4pPr marL="799669" indent="0">
              <a:buNone/>
              <a:defRPr sz="1428"/>
            </a:lvl4pPr>
            <a:lvl5pPr marL="1028145" indent="0">
              <a:buNone/>
              <a:defRPr sz="1428"/>
            </a:lvl5pPr>
          </a:lstStyle>
          <a:p>
            <a:pPr lvl="0"/>
            <a:endParaRPr lang="en-US" dirty="0"/>
          </a:p>
        </p:txBody>
      </p:sp>
      <p:sp>
        <p:nvSpPr>
          <p:cNvPr id="14" name="Text Placeholder 5"/>
          <p:cNvSpPr>
            <a:spLocks noGrp="1"/>
          </p:cNvSpPr>
          <p:nvPr>
            <p:ph type="body" sz="quarter" idx="18"/>
          </p:nvPr>
        </p:nvSpPr>
        <p:spPr>
          <a:xfrm>
            <a:off x="2672269" y="5824091"/>
            <a:ext cx="9394144" cy="410690"/>
          </a:xfrm>
          <a:prstGeom prst="rect">
            <a:avLst/>
          </a:prstGeom>
          <a:solidFill>
            <a:schemeClr val="tx1">
              <a:lumMod val="95000"/>
            </a:schemeClr>
          </a:solidFill>
        </p:spPr>
        <p:txBody>
          <a:bodyPr anchor="ctr"/>
          <a:lstStyle>
            <a:lvl1pPr marL="0" indent="0">
              <a:buNone/>
              <a:defRPr sz="1632" baseline="0">
                <a:latin typeface="+mn-lt"/>
              </a:defRPr>
            </a:lvl1pPr>
            <a:lvl2pPr marL="342715" indent="0">
              <a:buNone/>
              <a:defRPr sz="1632"/>
            </a:lvl2pPr>
            <a:lvl3pPr marL="571192" indent="0">
              <a:buNone/>
              <a:defRPr sz="1632"/>
            </a:lvl3pPr>
            <a:lvl4pPr marL="799669" indent="0">
              <a:buNone/>
              <a:defRPr sz="1428"/>
            </a:lvl4pPr>
            <a:lvl5pPr marL="1028145" indent="0">
              <a:buNone/>
              <a:defRPr sz="1428"/>
            </a:lvl5pPr>
          </a:lstStyle>
          <a:p>
            <a:pPr lvl="0"/>
            <a:endParaRPr lang="en-US" dirty="0"/>
          </a:p>
        </p:txBody>
      </p:sp>
    </p:spTree>
    <p:extLst>
      <p:ext uri="{BB962C8B-B14F-4D97-AF65-F5344CB8AC3E}">
        <p14:creationId xmlns:p14="http://schemas.microsoft.com/office/powerpoint/2010/main" val="1752879798"/>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362" y="1144710"/>
            <a:ext cx="9326166" cy="2435131"/>
          </a:xfrm>
        </p:spPr>
        <p:txBody>
          <a:bodyPr anchor="b"/>
          <a:lstStyle>
            <a:lvl1pPr algn="ctr">
              <a:defRPr sz="6115"/>
            </a:lvl1pPr>
          </a:lstStyle>
          <a:p>
            <a:r>
              <a:rPr lang="en-US"/>
              <a:t>Click to edit Master title style</a:t>
            </a:r>
          </a:p>
        </p:txBody>
      </p:sp>
      <p:sp>
        <p:nvSpPr>
          <p:cNvPr id="3" name="Subtitle 2"/>
          <p:cNvSpPr>
            <a:spLocks noGrp="1"/>
          </p:cNvSpPr>
          <p:nvPr>
            <p:ph type="subTitle" idx="1"/>
          </p:nvPr>
        </p:nvSpPr>
        <p:spPr>
          <a:xfrm>
            <a:off x="1554362" y="3673750"/>
            <a:ext cx="9326166" cy="523733"/>
          </a:xfrm>
        </p:spPr>
        <p:txBody>
          <a:bodyPr/>
          <a:lstStyle>
            <a:lvl1pPr marL="0" indent="0" algn="ctr">
              <a:buNone/>
              <a:defRPr sz="2448"/>
            </a:lvl1pPr>
            <a:lvl2pPr marL="466046" indent="0" algn="ctr">
              <a:buNone/>
              <a:defRPr sz="2040"/>
            </a:lvl2pPr>
            <a:lvl3pPr marL="932091" indent="0" algn="ctr">
              <a:buNone/>
              <a:defRPr sz="1836"/>
            </a:lvl3pPr>
            <a:lvl4pPr marL="1398137" indent="0" algn="ctr">
              <a:buNone/>
              <a:defRPr sz="1632"/>
            </a:lvl4pPr>
            <a:lvl5pPr marL="1864181" indent="0" algn="ctr">
              <a:buNone/>
              <a:defRPr sz="1632"/>
            </a:lvl5pPr>
            <a:lvl6pPr marL="2330227" indent="0" algn="ctr">
              <a:buNone/>
              <a:defRPr sz="1632"/>
            </a:lvl6pPr>
            <a:lvl7pPr marL="2796273" indent="0" algn="ctr">
              <a:buNone/>
              <a:defRPr sz="1632"/>
            </a:lvl7pPr>
            <a:lvl8pPr marL="3262318" indent="0" algn="ctr">
              <a:buNone/>
              <a:defRPr sz="1632"/>
            </a:lvl8pPr>
            <a:lvl9pPr marL="3728363" indent="0" algn="ctr">
              <a:buNone/>
              <a:defRPr sz="1632"/>
            </a:lvl9pPr>
          </a:lstStyle>
          <a:p>
            <a:r>
              <a:rPr lang="en-US"/>
              <a:t>Click to edit Master subtitle style</a:t>
            </a:r>
          </a:p>
        </p:txBody>
      </p:sp>
      <p:sp>
        <p:nvSpPr>
          <p:cNvPr id="4" name="Date Placeholder 3"/>
          <p:cNvSpPr>
            <a:spLocks noGrp="1"/>
          </p:cNvSpPr>
          <p:nvPr>
            <p:ph type="dt" sz="half" idx="10"/>
          </p:nvPr>
        </p:nvSpPr>
        <p:spPr>
          <a:xfrm>
            <a:off x="854903" y="6482891"/>
            <a:ext cx="2797850" cy="372394"/>
          </a:xfrm>
          <a:prstGeom prst="rect">
            <a:avLst/>
          </a:prstGeom>
        </p:spPr>
        <p:txBody>
          <a:bodyPr/>
          <a:lstStyle/>
          <a:p>
            <a:pPr defTabSz="932237"/>
            <a:fld id="{3FFBC51D-B0EF-4BF2-8C47-E9C0BDE8E868}" type="datetimeFigureOut">
              <a:rPr lang="en-US" smtClean="0">
                <a:solidFill>
                  <a:prstClr val="black">
                    <a:tint val="75000"/>
                  </a:prstClr>
                </a:solidFill>
              </a:rPr>
              <a:pPr defTabSz="932237"/>
              <a:t>3/12/2018</a:t>
            </a:fld>
            <a:endParaRPr lang="en-US" dirty="0">
              <a:solidFill>
                <a:prstClr val="black">
                  <a:tint val="75000"/>
                </a:prstClr>
              </a:solidFill>
            </a:endParaRPr>
          </a:p>
        </p:txBody>
      </p:sp>
      <p:sp>
        <p:nvSpPr>
          <p:cNvPr id="5" name="Footer Placeholder 4"/>
          <p:cNvSpPr>
            <a:spLocks noGrp="1"/>
          </p:cNvSpPr>
          <p:nvPr>
            <p:ph type="ftr" sz="quarter" idx="11"/>
          </p:nvPr>
        </p:nvSpPr>
        <p:spPr>
          <a:xfrm>
            <a:off x="4119058" y="6482891"/>
            <a:ext cx="4196775" cy="372394"/>
          </a:xfrm>
          <a:prstGeom prst="rect">
            <a:avLst/>
          </a:prstGeom>
        </p:spPr>
        <p:txBody>
          <a:bodyPr/>
          <a:lstStyle/>
          <a:p>
            <a:pPr defTabSz="932237"/>
            <a:endParaRPr lang="en-US" dirty="0">
              <a:solidFill>
                <a:prstClr val="black">
                  <a:tint val="75000"/>
                </a:prstClr>
              </a:solidFill>
            </a:endParaRPr>
          </a:p>
        </p:txBody>
      </p:sp>
      <p:sp>
        <p:nvSpPr>
          <p:cNvPr id="6" name="Slide Number Placeholder 5"/>
          <p:cNvSpPr>
            <a:spLocks noGrp="1"/>
          </p:cNvSpPr>
          <p:nvPr>
            <p:ph type="sldNum" sz="quarter" idx="12"/>
          </p:nvPr>
        </p:nvSpPr>
        <p:spPr>
          <a:xfrm>
            <a:off x="8782140" y="6482891"/>
            <a:ext cx="2797850" cy="372394"/>
          </a:xfrm>
          <a:prstGeom prst="rect">
            <a:avLst/>
          </a:prstGeom>
        </p:spPr>
        <p:txBody>
          <a:bodyPr/>
          <a:lstStyle/>
          <a:p>
            <a:pPr defTabSz="932237"/>
            <a:fld id="{91DA32E3-BD1C-4F71-9A87-705DBF6B8BCF}" type="slidenum">
              <a:rPr lang="en-US" smtClean="0">
                <a:solidFill>
                  <a:prstClr val="black">
                    <a:tint val="75000"/>
                  </a:prstClr>
                </a:solidFill>
              </a:rPr>
              <a:pPr defTabSz="932237"/>
              <a:t>‹#›</a:t>
            </a:fld>
            <a:endParaRPr lang="en-US" dirty="0">
              <a:solidFill>
                <a:prstClr val="black">
                  <a:tint val="75000"/>
                </a:prstClr>
              </a:solidFill>
            </a:endParaRPr>
          </a:p>
        </p:txBody>
      </p:sp>
    </p:spTree>
    <p:extLst>
      <p:ext uri="{BB962C8B-B14F-4D97-AF65-F5344CB8AC3E}">
        <p14:creationId xmlns:p14="http://schemas.microsoft.com/office/powerpoint/2010/main" val="1698100566"/>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621" y="1625"/>
          <a:ext cx="1619" cy="1619"/>
        </p:xfrm>
        <a:graphic>
          <a:graphicData uri="http://schemas.openxmlformats.org/presentationml/2006/ole">
            <mc:AlternateContent xmlns:mc="http://schemas.openxmlformats.org/markup-compatibility/2006">
              <mc:Choice xmlns:v="urn:schemas-microsoft-com:vml" Requires="v">
                <p:oleObj spid="_x0000_s1049" name="think-cell Slide" r:id="rId11" imgW="270" imgH="270" progId="TCLayout.ActiveDocument.1">
                  <p:embed/>
                </p:oleObj>
              </mc:Choice>
              <mc:Fallback>
                <p:oleObj name="think-cell Slide" r:id="rId11" imgW="270" imgH="270" progId="TCLayout.ActiveDocument.1">
                  <p:embed/>
                  <p:pic>
                    <p:nvPicPr>
                      <p:cNvPr id="3" name="Object 2" hidden="1"/>
                      <p:cNvPicPr/>
                      <p:nvPr/>
                    </p:nvPicPr>
                    <p:blipFill>
                      <a:blip r:embed="rId12"/>
                      <a:stretch>
                        <a:fillRect/>
                      </a:stretch>
                    </p:blipFill>
                    <p:spPr>
                      <a:xfrm>
                        <a:off x="1621" y="1625"/>
                        <a:ext cx="1619" cy="1619"/>
                      </a:xfrm>
                      <a:prstGeom prst="rect">
                        <a:avLst/>
                      </a:prstGeom>
                    </p:spPr>
                  </p:pic>
                </p:oleObj>
              </mc:Fallback>
            </mc:AlternateContent>
          </a:graphicData>
        </a:graphic>
      </p:graphicFrame>
      <p:sp>
        <p:nvSpPr>
          <p:cNvPr id="21" name="Rectangle 20"/>
          <p:cNvSpPr/>
          <p:nvPr userDrawn="1">
            <p:custDataLst>
              <p:tags r:id="rId3"/>
            </p:custDataLst>
          </p:nvPr>
        </p:nvSpPr>
        <p:spPr>
          <a:xfrm>
            <a:off x="9" y="6607573"/>
            <a:ext cx="12434887" cy="386966"/>
          </a:xfrm>
          <a:prstGeom prst="rect">
            <a:avLst/>
          </a:prstGeom>
          <a:solidFill>
            <a:srgbClr val="D2D2D2"/>
          </a:solidFill>
          <a:ln>
            <a:noFill/>
          </a:ln>
        </p:spPr>
        <p:style>
          <a:lnRef idx="2">
            <a:schemeClr val="accent1">
              <a:shade val="50000"/>
            </a:schemeClr>
          </a:lnRef>
          <a:fillRef idx="1">
            <a:schemeClr val="accent1"/>
          </a:fillRef>
          <a:effectRef idx="0">
            <a:schemeClr val="accent1"/>
          </a:effectRef>
          <a:fontRef idx="minor">
            <a:schemeClr val="lt1"/>
          </a:fontRef>
        </p:style>
        <p:txBody>
          <a:bodyPr lIns="77665" tIns="38832" rIns="77665" bIns="38832" rtlCol="0" anchor="ctr"/>
          <a:lstStyle/>
          <a:p>
            <a:pPr algn="ctr" defTabSz="1109247"/>
            <a:endParaRPr lang="en-US" sz="2244" dirty="0">
              <a:solidFill>
                <a:prstClr val="white"/>
              </a:solidFill>
            </a:endParaRPr>
          </a:p>
        </p:txBody>
      </p:sp>
      <p:sp>
        <p:nvSpPr>
          <p:cNvPr id="2" name="Title 1"/>
          <p:cNvSpPr>
            <a:spLocks noGrp="1"/>
          </p:cNvSpPr>
          <p:nvPr>
            <p:ph type="title"/>
            <p:custDataLst>
              <p:tags r:id="rId4"/>
            </p:custDataLst>
          </p:nvPr>
        </p:nvSpPr>
        <p:spPr>
          <a:xfrm>
            <a:off x="2" y="195852"/>
            <a:ext cx="12434888" cy="658903"/>
          </a:xfrm>
        </p:spPr>
        <p:txBody>
          <a:bodyPr>
            <a:noAutofit/>
          </a:bodyPr>
          <a:lstStyle>
            <a:lvl1pPr>
              <a:defRPr/>
            </a:lvl1pPr>
          </a:lstStyle>
          <a:p>
            <a:endParaRPr lang="en-US" dirty="0"/>
          </a:p>
        </p:txBody>
      </p:sp>
      <p:sp>
        <p:nvSpPr>
          <p:cNvPr id="6" name="Text Placeholder 5"/>
          <p:cNvSpPr>
            <a:spLocks noGrp="1"/>
          </p:cNvSpPr>
          <p:nvPr>
            <p:ph type="body" sz="quarter" idx="13" hasCustomPrompt="1"/>
            <p:custDataLst>
              <p:tags r:id="rId5"/>
            </p:custDataLst>
          </p:nvPr>
        </p:nvSpPr>
        <p:spPr>
          <a:xfrm>
            <a:off x="2" y="867321"/>
            <a:ext cx="12434888" cy="380490"/>
          </a:xfrm>
          <a:prstGeom prst="rect">
            <a:avLst/>
          </a:prstGeom>
        </p:spPr>
        <p:txBody>
          <a:bodyPr lIns="380851" tIns="53319" rIns="53319" bIns="53319">
            <a:noAutofit/>
          </a:bodyPr>
          <a:lstStyle>
            <a:lvl1pPr marL="0" indent="0">
              <a:buNone/>
              <a:defRPr sz="2856">
                <a:latin typeface="Segoe UI Light" pitchFamily="34" charset="0"/>
              </a:defRPr>
            </a:lvl1pPr>
            <a:lvl2pPr marL="287147" indent="0">
              <a:buNone/>
              <a:defRPr/>
            </a:lvl2pPr>
            <a:lvl3pPr marL="599910" indent="0">
              <a:buNone/>
              <a:defRPr/>
            </a:lvl3pPr>
            <a:lvl4pPr marL="887056" indent="0">
              <a:buNone/>
              <a:defRPr/>
            </a:lvl4pPr>
            <a:lvl5pPr marL="1127021" indent="0">
              <a:buNone/>
              <a:defRPr/>
            </a:lvl5pPr>
          </a:lstStyle>
          <a:p>
            <a:pPr lvl="0"/>
            <a:r>
              <a:rPr lang="en-US" dirty="0"/>
              <a:t>Click to add subtitle</a:t>
            </a:r>
          </a:p>
        </p:txBody>
      </p:sp>
      <p:sp>
        <p:nvSpPr>
          <p:cNvPr id="9" name="Footer Placeholder 2"/>
          <p:cNvSpPr txBox="1">
            <a:spLocks/>
          </p:cNvSpPr>
          <p:nvPr userDrawn="1">
            <p:custDataLst>
              <p:tags r:id="rId6"/>
            </p:custDataLst>
          </p:nvPr>
        </p:nvSpPr>
        <p:spPr>
          <a:xfrm>
            <a:off x="3" y="6607573"/>
            <a:ext cx="2331542" cy="386966"/>
          </a:xfrm>
          <a:prstGeom prst="rect">
            <a:avLst/>
          </a:prstGeom>
        </p:spPr>
        <p:txBody>
          <a:bodyPr lIns="388329" tIns="38832" rIns="77665" bIns="38832" anchor="ctr">
            <a:noAutofit/>
          </a:bodyPr>
          <a:lstStyle>
            <a:defPPr>
              <a:defRPr lang="en-US"/>
            </a:defPPr>
            <a:lvl1pPr marL="0" algn="l" defTabSz="1306092" rtl="0" eaLnBrk="1" latinLnBrk="0" hangingPunct="1">
              <a:defRPr sz="2600" kern="1200">
                <a:solidFill>
                  <a:schemeClr val="tx1"/>
                </a:solidFill>
                <a:latin typeface="+mn-lt"/>
                <a:ea typeface="+mn-ea"/>
                <a:cs typeface="+mn-cs"/>
              </a:defRPr>
            </a:lvl1pPr>
            <a:lvl2pPr marL="653046" algn="l" defTabSz="1306092" rtl="0" eaLnBrk="1" latinLnBrk="0" hangingPunct="1">
              <a:defRPr sz="2600" kern="1200">
                <a:solidFill>
                  <a:schemeClr val="tx1"/>
                </a:solidFill>
                <a:latin typeface="+mn-lt"/>
                <a:ea typeface="+mn-ea"/>
                <a:cs typeface="+mn-cs"/>
              </a:defRPr>
            </a:lvl2pPr>
            <a:lvl3pPr marL="1306092" algn="l" defTabSz="1306092" rtl="0" eaLnBrk="1" latinLnBrk="0" hangingPunct="1">
              <a:defRPr sz="2600" kern="1200">
                <a:solidFill>
                  <a:schemeClr val="tx1"/>
                </a:solidFill>
                <a:latin typeface="+mn-lt"/>
                <a:ea typeface="+mn-ea"/>
                <a:cs typeface="+mn-cs"/>
              </a:defRPr>
            </a:lvl3pPr>
            <a:lvl4pPr marL="1959139" algn="l" defTabSz="1306092" rtl="0" eaLnBrk="1" latinLnBrk="0" hangingPunct="1">
              <a:defRPr sz="2600" kern="1200">
                <a:solidFill>
                  <a:schemeClr val="tx1"/>
                </a:solidFill>
                <a:latin typeface="+mn-lt"/>
                <a:ea typeface="+mn-ea"/>
                <a:cs typeface="+mn-cs"/>
              </a:defRPr>
            </a:lvl4pPr>
            <a:lvl5pPr marL="2612185" algn="l" defTabSz="1306092" rtl="0" eaLnBrk="1" latinLnBrk="0" hangingPunct="1">
              <a:defRPr sz="2600" kern="1200">
                <a:solidFill>
                  <a:schemeClr val="tx1"/>
                </a:solidFill>
                <a:latin typeface="+mn-lt"/>
                <a:ea typeface="+mn-ea"/>
                <a:cs typeface="+mn-cs"/>
              </a:defRPr>
            </a:lvl5pPr>
            <a:lvl6pPr marL="3265231" algn="l" defTabSz="1306092" rtl="0" eaLnBrk="1" latinLnBrk="0" hangingPunct="1">
              <a:defRPr sz="2600" kern="1200">
                <a:solidFill>
                  <a:schemeClr val="tx1"/>
                </a:solidFill>
                <a:latin typeface="+mn-lt"/>
                <a:ea typeface="+mn-ea"/>
                <a:cs typeface="+mn-cs"/>
              </a:defRPr>
            </a:lvl6pPr>
            <a:lvl7pPr marL="3918276" algn="l" defTabSz="1306092" rtl="0" eaLnBrk="1" latinLnBrk="0" hangingPunct="1">
              <a:defRPr sz="2600" kern="1200">
                <a:solidFill>
                  <a:schemeClr val="tx1"/>
                </a:solidFill>
                <a:latin typeface="+mn-lt"/>
                <a:ea typeface="+mn-ea"/>
                <a:cs typeface="+mn-cs"/>
              </a:defRPr>
            </a:lvl7pPr>
            <a:lvl8pPr marL="4571323" algn="l" defTabSz="1306092" rtl="0" eaLnBrk="1" latinLnBrk="0" hangingPunct="1">
              <a:defRPr sz="2600" kern="1200">
                <a:solidFill>
                  <a:schemeClr val="tx1"/>
                </a:solidFill>
                <a:latin typeface="+mn-lt"/>
                <a:ea typeface="+mn-ea"/>
                <a:cs typeface="+mn-cs"/>
              </a:defRPr>
            </a:lvl8pPr>
            <a:lvl9pPr marL="5224369" algn="l" defTabSz="1306092" rtl="0" eaLnBrk="1" latinLnBrk="0" hangingPunct="1">
              <a:defRPr sz="2600" kern="1200">
                <a:solidFill>
                  <a:schemeClr val="tx1"/>
                </a:solidFill>
                <a:latin typeface="+mn-lt"/>
                <a:ea typeface="+mn-ea"/>
                <a:cs typeface="+mn-cs"/>
              </a:defRPr>
            </a:lvl9pPr>
          </a:lstStyle>
          <a:p>
            <a:r>
              <a:rPr lang="en-US" sz="816" dirty="0">
                <a:solidFill>
                  <a:srgbClr val="505050"/>
                </a:solidFill>
                <a:ea typeface="Segoe UI" pitchFamily="34" charset="0"/>
                <a:cs typeface="Segoe UI" pitchFamily="34" charset="0"/>
              </a:rPr>
              <a:t>EPG | MICROSOFT CONFIDENTIAL</a:t>
            </a:r>
          </a:p>
        </p:txBody>
      </p:sp>
      <p:sp>
        <p:nvSpPr>
          <p:cNvPr id="16" name="Text Placeholder 15"/>
          <p:cNvSpPr>
            <a:spLocks noGrp="1"/>
          </p:cNvSpPr>
          <p:nvPr>
            <p:ph type="body" sz="quarter" idx="14"/>
            <p:custDataLst>
              <p:tags r:id="rId7"/>
            </p:custDataLst>
          </p:nvPr>
        </p:nvSpPr>
        <p:spPr>
          <a:xfrm>
            <a:off x="412877" y="1356813"/>
            <a:ext cx="11592424" cy="222817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Slide Number Placeholder 18"/>
          <p:cNvSpPr>
            <a:spLocks noGrp="1"/>
          </p:cNvSpPr>
          <p:nvPr>
            <p:ph type="sldNum" sz="quarter" idx="15"/>
            <p:custDataLst>
              <p:tags r:id="rId8"/>
            </p:custDataLst>
          </p:nvPr>
        </p:nvSpPr>
        <p:spPr>
          <a:xfrm>
            <a:off x="8782140" y="6482890"/>
            <a:ext cx="2797850" cy="372394"/>
          </a:xfrm>
          <a:prstGeom prst="rect">
            <a:avLst/>
          </a:prstGeom>
        </p:spPr>
        <p:txBody>
          <a:bodyPr/>
          <a:lstStyle/>
          <a:p>
            <a:pPr defTabSz="932449"/>
            <a:fld id="{FAADACFB-7C71-4E89-89D2-7BBA40B7BFA9}" type="slidenum">
              <a:rPr lang="en-US" smtClean="0">
                <a:solidFill>
                  <a:srgbClr val="505050"/>
                </a:solidFill>
              </a:rPr>
              <a:pPr defTabSz="932449"/>
              <a:t>‹#›</a:t>
            </a:fld>
            <a:endParaRPr lang="en-US" dirty="0">
              <a:solidFill>
                <a:srgbClr val="505050"/>
              </a:solidFill>
            </a:endParaRPr>
          </a:p>
        </p:txBody>
      </p:sp>
      <p:sp>
        <p:nvSpPr>
          <p:cNvPr id="20" name="Footer Placeholder 19"/>
          <p:cNvSpPr>
            <a:spLocks noGrp="1"/>
          </p:cNvSpPr>
          <p:nvPr>
            <p:ph type="ftr" sz="quarter" idx="16"/>
            <p:custDataLst>
              <p:tags r:id="rId9"/>
            </p:custDataLst>
          </p:nvPr>
        </p:nvSpPr>
        <p:spPr>
          <a:xfrm>
            <a:off x="4119058" y="6482890"/>
            <a:ext cx="4196775" cy="372394"/>
          </a:xfrm>
          <a:prstGeom prst="rect">
            <a:avLst/>
          </a:prstGeom>
        </p:spPr>
        <p:txBody>
          <a:bodyPr/>
          <a:lstStyle/>
          <a:p>
            <a:pPr defTabSz="932449"/>
            <a:endParaRPr lang="en-US" dirty="0">
              <a:solidFill>
                <a:srgbClr val="505050"/>
              </a:solidFill>
            </a:endParaRPr>
          </a:p>
        </p:txBody>
      </p:sp>
    </p:spTree>
    <p:extLst>
      <p:ext uri="{BB962C8B-B14F-4D97-AF65-F5344CB8AC3E}">
        <p14:creationId xmlns:p14="http://schemas.microsoft.com/office/powerpoint/2010/main" val="143717340"/>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Walkin - Commercial">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10427377" y="6182441"/>
            <a:ext cx="1550369" cy="333168"/>
          </a:xfrm>
          <a:prstGeom prst="rect">
            <a:avLst/>
          </a:prstGeom>
          <a:noFill/>
          <a:ln>
            <a:noFill/>
          </a:ln>
        </p:spPr>
      </p:pic>
    </p:spTree>
    <p:extLst>
      <p:ext uri="{BB962C8B-B14F-4D97-AF65-F5344CB8AC3E}">
        <p14:creationId xmlns:p14="http://schemas.microsoft.com/office/powerpoint/2010/main" val="903954101"/>
      </p:ext>
    </p:extLst>
  </p:cSld>
  <p:clrMapOvr>
    <a:masterClrMapping/>
  </p:clrMapOvr>
  <p:transition>
    <p:fade/>
  </p:transition>
  <p:extLst mod="1">
    <p:ext uri="{DCECCB84-F9BA-43D5-87BE-67443E8EF086}">
      <p15:sldGuideLst xmlns:p15="http://schemas.microsoft.com/office/powerpoint/2012/main">
        <p15:guide id="1" pos="288" userDrawn="1">
          <p15:clr>
            <a:srgbClr val="C35EA4"/>
          </p15:clr>
        </p15:guide>
        <p15:guide id="2" pos="7545" userDrawn="1">
          <p15:clr>
            <a:srgbClr val="C35EA4"/>
          </p15:clr>
        </p15:guide>
        <p15:guide id="3" orient="horz" pos="302" userDrawn="1">
          <p15:clr>
            <a:srgbClr val="C35EA4"/>
          </p15:clr>
        </p15:guide>
        <p15:guide id="4" orient="horz" pos="4104" userDrawn="1">
          <p15:clr>
            <a:srgbClr val="C35EA4"/>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1_Walkin - Consumer">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10427377" y="6182441"/>
            <a:ext cx="1550369" cy="333168"/>
          </a:xfrm>
          <a:prstGeom prst="rect">
            <a:avLst/>
          </a:prstGeom>
          <a:noFill/>
          <a:ln>
            <a:noFill/>
          </a:ln>
        </p:spPr>
      </p:pic>
    </p:spTree>
    <p:extLst>
      <p:ext uri="{BB962C8B-B14F-4D97-AF65-F5344CB8AC3E}">
        <p14:creationId xmlns:p14="http://schemas.microsoft.com/office/powerpoint/2010/main" val="933541376"/>
      </p:ext>
    </p:extLst>
  </p:cSld>
  <p:clrMapOvr>
    <a:masterClrMapping/>
  </p:clrMapOvr>
  <p:transition>
    <p:fade/>
  </p:transition>
  <p:extLst mod="1">
    <p:ext uri="{DCECCB84-F9BA-43D5-87BE-67443E8EF086}">
      <p15:sldGuideLst xmlns:p15="http://schemas.microsoft.com/office/powerpoint/2012/main">
        <p15:guide id="1" pos="288" userDrawn="1">
          <p15:clr>
            <a:srgbClr val="C35EA4"/>
          </p15:clr>
        </p15:guide>
        <p15:guide id="2" pos="7545" userDrawn="1">
          <p15:clr>
            <a:srgbClr val="C35EA4"/>
          </p15:clr>
        </p15:guide>
        <p15:guide id="3" orient="horz" pos="302" userDrawn="1">
          <p15:clr>
            <a:srgbClr val="C35EA4"/>
          </p15:clr>
        </p15:guide>
        <p15:guide id="4" orient="horz" pos="4104" userDrawn="1">
          <p15:clr>
            <a:srgbClr val="C35EA4"/>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07" y="3954458"/>
            <a:ext cx="6398397" cy="1830388"/>
          </a:xfrm>
          <a:noFill/>
        </p:spPr>
        <p:txBody>
          <a:bodyPr lIns="146304" tIns="109728" rIns="146304" bIns="109728">
            <a:noAutofit/>
          </a:bodyPr>
          <a:lstStyle>
            <a:lvl1pPr marL="0" indent="0">
              <a:spcBef>
                <a:spcPts val="0"/>
              </a:spcBef>
              <a:buNone/>
              <a:defRPr sz="359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668" y="2117165"/>
            <a:ext cx="10057052" cy="1837298"/>
          </a:xfrm>
          <a:noFill/>
        </p:spPr>
        <p:txBody>
          <a:bodyPr lIns="146304" tIns="91440" rIns="146304" bIns="91440" anchor="t" anchorCtr="0"/>
          <a:lstStyle>
            <a:lvl1pPr>
              <a:defRPr sz="5999" spc="-100"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460638" y="6182441"/>
            <a:ext cx="1548005" cy="332660"/>
          </a:xfrm>
          <a:prstGeom prst="rect">
            <a:avLst/>
          </a:prstGeom>
        </p:spPr>
      </p:pic>
    </p:spTree>
    <p:extLst>
      <p:ext uri="{BB962C8B-B14F-4D97-AF65-F5344CB8AC3E}">
        <p14:creationId xmlns:p14="http://schemas.microsoft.com/office/powerpoint/2010/main" val="54908988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userDrawn="1">
          <p15:clr>
            <a:srgbClr val="C35EA4"/>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2"/>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07" y="3954458"/>
            <a:ext cx="6398397" cy="1830388"/>
          </a:xfrm>
          <a:noFill/>
        </p:spPr>
        <p:txBody>
          <a:bodyPr lIns="146304" tIns="109728" rIns="146304" bIns="109728">
            <a:noAutofit/>
          </a:bodyPr>
          <a:lstStyle>
            <a:lvl1pPr marL="0" indent="0">
              <a:spcBef>
                <a:spcPts val="0"/>
              </a:spcBef>
              <a:buNone/>
              <a:defRPr sz="359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668" y="2117165"/>
            <a:ext cx="10057052" cy="1837298"/>
          </a:xfrm>
          <a:noFill/>
        </p:spPr>
        <p:txBody>
          <a:bodyPr lIns="146304" tIns="91440" rIns="146304" bIns="91440" anchor="t" anchorCtr="0"/>
          <a:lstStyle>
            <a:lvl1pPr>
              <a:defRPr sz="5999" spc="-100"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gray">
          <a:xfrm>
            <a:off x="458276" y="6182441"/>
            <a:ext cx="1552733" cy="332660"/>
          </a:xfrm>
          <a:prstGeom prst="rect">
            <a:avLst/>
          </a:prstGeom>
        </p:spPr>
      </p:pic>
    </p:spTree>
    <p:extLst>
      <p:ext uri="{BB962C8B-B14F-4D97-AF65-F5344CB8AC3E}">
        <p14:creationId xmlns:p14="http://schemas.microsoft.com/office/powerpoint/2010/main" val="16590161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userDrawn="1">
          <p15:clr>
            <a:srgbClr val="C35EA4"/>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3" name="Rectangle 2"/>
          <p:cNvSpPr/>
          <p:nvPr userDrawn="1"/>
        </p:nvSpPr>
        <p:spPr bwMode="auto">
          <a:xfrm>
            <a:off x="274605" y="2125663"/>
            <a:ext cx="9142833" cy="3657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1" tIns="146264" rIns="182831" bIns="146264" numCol="1" spcCol="0" rtlCol="0" fromWordArt="0" anchor="t" anchorCtr="0" forceAA="0" compatLnSpc="1">
            <a:prstTxWarp prst="textNoShape">
              <a:avLst/>
            </a:prstTxWarp>
            <a:noAutofit/>
          </a:bodyPr>
          <a:lstStyle/>
          <a:p>
            <a:pPr algn="ctr" defTabSz="932146"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74669" y="2125678"/>
            <a:ext cx="9142769" cy="1828786"/>
          </a:xfrm>
          <a:noFill/>
        </p:spPr>
        <p:txBody>
          <a:bodyPr lIns="146304" tIns="91440" rIns="146304" bIns="91440" anchor="t" anchorCtr="0"/>
          <a:lstStyle>
            <a:lvl1pPr>
              <a:defRPr sz="5999" spc="-100" baseline="0">
                <a:gradFill>
                  <a:gsLst>
                    <a:gs pos="5833">
                      <a:srgbClr val="FFFFFF"/>
                    </a:gs>
                    <a:gs pos="18000">
                      <a:srgbClr val="FFFFFF"/>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667" y="3955790"/>
            <a:ext cx="9142771" cy="1828007"/>
          </a:xfrm>
          <a:noFill/>
        </p:spPr>
        <p:txBody>
          <a:bodyPr lIns="146304" tIns="109728" rIns="146304" bIns="109728">
            <a:noAutofit/>
          </a:bodyPr>
          <a:lstStyle>
            <a:lvl1pPr marL="0" indent="0">
              <a:spcBef>
                <a:spcPts val="0"/>
              </a:spcBef>
              <a:buNone/>
              <a:defRPr sz="3599" spc="0" baseline="0">
                <a:gradFill>
                  <a:gsLst>
                    <a:gs pos="2917">
                      <a:srgbClr val="FFFFFF"/>
                    </a:gs>
                    <a:gs pos="30000">
                      <a:srgbClr val="FFFFFF"/>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8781" y="480507"/>
            <a:ext cx="2557420" cy="547905"/>
          </a:xfrm>
          <a:prstGeom prst="rect">
            <a:avLst/>
          </a:prstGeom>
        </p:spPr>
      </p:pic>
    </p:spTree>
    <p:extLst>
      <p:ext uri="{BB962C8B-B14F-4D97-AF65-F5344CB8AC3E}">
        <p14:creationId xmlns:p14="http://schemas.microsoft.com/office/powerpoint/2010/main" val="386972843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mall Title Only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a:t>Click to edit Master title style</a:t>
            </a:r>
          </a:p>
        </p:txBody>
      </p:sp>
    </p:spTree>
    <p:extLst>
      <p:ext uri="{BB962C8B-B14F-4D97-AF65-F5344CB8AC3E}">
        <p14:creationId xmlns:p14="http://schemas.microsoft.com/office/powerpoint/2010/main" val="1494563087"/>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4" name="Rectangle 3"/>
          <p:cNvSpPr/>
          <p:nvPr userDrawn="1"/>
        </p:nvSpPr>
        <p:spPr bwMode="auto">
          <a:xfrm>
            <a:off x="274667" y="1211287"/>
            <a:ext cx="10057052"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1" tIns="146264" rIns="182831" bIns="146264" numCol="1" spcCol="0" rtlCol="0" fromWordArt="0" anchor="t" anchorCtr="0" forceAA="0" compatLnSpc="1">
            <a:prstTxWarp prst="textNoShape">
              <a:avLst/>
            </a:prstTxWarp>
            <a:noAutofit/>
          </a:bodyPr>
          <a:lstStyle/>
          <a:p>
            <a:pPr algn="ctr" defTabSz="932146"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03" y="1209973"/>
            <a:ext cx="10055529" cy="2751698"/>
          </a:xfrm>
          <a:noFill/>
        </p:spPr>
        <p:txBody>
          <a:bodyPr tIns="91440" bIns="91440" anchor="t" anchorCtr="0"/>
          <a:lstStyle>
            <a:lvl1pPr>
              <a:defRPr sz="7197" spc="-100" baseline="0">
                <a:gradFill>
                  <a:gsLst>
                    <a:gs pos="91241">
                      <a:schemeClr val="tx1"/>
                    </a:gs>
                    <a:gs pos="57000">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06" y="3954468"/>
            <a:ext cx="10057117" cy="1829593"/>
          </a:xfrm>
          <a:noFill/>
        </p:spPr>
        <p:txBody>
          <a:bodyPr lIns="182880" tIns="146304" rIns="182880" bIns="146304">
            <a:noAutofit/>
          </a:bodyPr>
          <a:lstStyle>
            <a:lvl1pPr marL="0" indent="0">
              <a:spcBef>
                <a:spcPts val="0"/>
              </a:spcBef>
              <a:buNone/>
              <a:defRPr sz="3599" spc="0" baseline="0">
                <a:gradFill>
                  <a:gsLst>
                    <a:gs pos="91241">
                      <a:schemeClr val="tx1"/>
                    </a:gs>
                    <a:gs pos="57000">
                      <a:schemeClr val="tx1"/>
                    </a:gs>
                    <a:gs pos="18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5295387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667" y="1211287"/>
            <a:ext cx="10057052"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1" tIns="146264" rIns="182831" bIns="146264" numCol="1" spcCol="0" rtlCol="0" fromWordArt="0" anchor="t" anchorCtr="0" forceAA="0" compatLnSpc="1">
            <a:prstTxWarp prst="textNoShape">
              <a:avLst/>
            </a:prstTxWarp>
            <a:noAutofit/>
          </a:bodyPr>
          <a:lstStyle/>
          <a:p>
            <a:pPr algn="ctr" defTabSz="932146"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03" y="1209973"/>
            <a:ext cx="10055529" cy="2751698"/>
          </a:xfrm>
          <a:noFill/>
        </p:spPr>
        <p:txBody>
          <a:bodyPr tIns="91440" bIns="91440" anchor="t" anchorCtr="0"/>
          <a:lstStyle>
            <a:lvl1pPr>
              <a:defRPr sz="7197" spc="-100" baseline="0">
                <a:gradFill>
                  <a:gsLst>
                    <a:gs pos="91241">
                      <a:schemeClr val="tx1"/>
                    </a:gs>
                    <a:gs pos="57000">
                      <a:schemeClr val="tx1"/>
                    </a:gs>
                    <a:gs pos="18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11781716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4" y="2125667"/>
            <a:ext cx="11885683" cy="1831975"/>
          </a:xfrm>
          <a:noFill/>
        </p:spPr>
        <p:txBody>
          <a:bodyPr tIns="91440" bIns="91440" anchor="t" anchorCtr="0"/>
          <a:lstStyle>
            <a:lvl1pPr>
              <a:defRPr sz="8797" spc="-100" baseline="0">
                <a:gradFill>
                  <a:gsLst>
                    <a:gs pos="91241">
                      <a:schemeClr val="tx1"/>
                    </a:gs>
                    <a:gs pos="57000">
                      <a:schemeClr val="tx1"/>
                    </a:gs>
                    <a:gs pos="1800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48071299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4" y="2125667"/>
            <a:ext cx="11885683" cy="1831975"/>
          </a:xfrm>
          <a:noFill/>
        </p:spPr>
        <p:txBody>
          <a:bodyPr tIns="91440" bIns="91440" anchor="t" anchorCtr="0"/>
          <a:lstStyle>
            <a:lvl1pPr algn="l" defTabSz="932415" rtl="0" eaLnBrk="1" latinLnBrk="0" hangingPunct="1">
              <a:lnSpc>
                <a:spcPct val="90000"/>
              </a:lnSpc>
              <a:spcBef>
                <a:spcPct val="0"/>
              </a:spcBef>
              <a:buNone/>
              <a:defRPr lang="en-US" sz="8797" b="0" kern="1200" cap="none" spc="-100"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27436159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4" y="2125667"/>
            <a:ext cx="11885683" cy="1831975"/>
          </a:xfrm>
          <a:noFill/>
        </p:spPr>
        <p:txBody>
          <a:bodyPr tIns="91440" bIns="91440" anchor="t" anchorCtr="0"/>
          <a:lstStyle>
            <a:lvl1pPr algn="l" defTabSz="932415" rtl="0" eaLnBrk="1" latinLnBrk="0" hangingPunct="1">
              <a:lnSpc>
                <a:spcPct val="90000"/>
              </a:lnSpc>
              <a:spcBef>
                <a:spcPct val="0"/>
              </a:spcBef>
              <a:buNone/>
              <a:defRPr lang="en-US" sz="8797" b="0" kern="1200" cap="none" spc="-100"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5031117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1_Section Title Accent Color 3">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4" y="2125667"/>
            <a:ext cx="11885683" cy="1831975"/>
          </a:xfrm>
          <a:noFill/>
        </p:spPr>
        <p:txBody>
          <a:bodyPr tIns="91440" bIns="91440" anchor="t" anchorCtr="0"/>
          <a:lstStyle>
            <a:lvl1pPr algn="l" defTabSz="932415" rtl="0" eaLnBrk="1" latinLnBrk="0" hangingPunct="1">
              <a:lnSpc>
                <a:spcPct val="90000"/>
              </a:lnSpc>
              <a:spcBef>
                <a:spcPct val="0"/>
              </a:spcBef>
              <a:buNone/>
              <a:defRPr lang="en-US" sz="8797" b="0" kern="1200" cap="none" spc="-100" baseline="0" dirty="0">
                <a:ln w="3175">
                  <a:noFill/>
                </a:ln>
                <a:gradFill>
                  <a:gsLst>
                    <a:gs pos="91241">
                      <a:schemeClr val="tx1"/>
                    </a:gs>
                    <a:gs pos="57000">
                      <a:schemeClr val="tx1"/>
                    </a:gs>
                    <a:gs pos="18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8812764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06" y="1212851"/>
            <a:ext cx="11888047" cy="2025042"/>
          </a:xfrm>
        </p:spPr>
        <p:txBody>
          <a:bodyPr/>
          <a:lstStyle>
            <a:lvl1pPr marL="0" indent="0">
              <a:buNone/>
              <a:defRPr/>
            </a:lvl1pPr>
            <a:lvl2pPr marL="28565" indent="0">
              <a:buNone/>
              <a:defRPr sz="2000"/>
            </a:lvl2pPr>
            <a:lvl3pPr marL="223760" indent="0">
              <a:buNone/>
              <a:defRPr sz="2000"/>
            </a:lvl3pPr>
            <a:lvl4pPr marL="476084" indent="0">
              <a:buNone/>
              <a:defRPr sz="1800"/>
            </a:lvl4pPr>
            <a:lvl5pPr marL="739515" indent="0">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07753937"/>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74606" y="1212851"/>
            <a:ext cx="11888047" cy="2025042"/>
          </a:xfrm>
        </p:spPr>
        <p:txBody>
          <a:bodyPr/>
          <a:lstStyle>
            <a:lvl1pPr marL="0" indent="0">
              <a:buNone/>
              <a:defRPr>
                <a:gradFill>
                  <a:gsLst>
                    <a:gs pos="2920">
                      <a:schemeClr val="tx2"/>
                    </a:gs>
                    <a:gs pos="39000">
                      <a:schemeClr val="tx2"/>
                    </a:gs>
                  </a:gsLst>
                  <a:lin ang="5400000" scaled="0"/>
                </a:gradFill>
              </a:defRPr>
            </a:lvl1pPr>
            <a:lvl2pPr marL="28565" indent="0">
              <a:buNone/>
              <a:defRPr sz="2000"/>
            </a:lvl2pPr>
            <a:lvl3pPr marL="223760" indent="0">
              <a:buNone/>
              <a:defRPr sz="2000"/>
            </a:lvl3pPr>
            <a:lvl4pPr marL="476084" indent="0">
              <a:buNone/>
              <a:defRPr sz="1800"/>
            </a:lvl4pPr>
            <a:lvl5pPr marL="739515" indent="0">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11716209"/>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04" y="1212851"/>
            <a:ext cx="11885683" cy="2228174"/>
          </a:xfrm>
        </p:spPr>
        <p:txBody>
          <a:bodyPr>
            <a:spAutoFit/>
          </a:bodyPr>
          <a:lstStyle>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64044720"/>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04" y="1212851"/>
            <a:ext cx="11885683" cy="2228174"/>
          </a:xfrm>
        </p:spPr>
        <p:txBody>
          <a:bodyPr>
            <a:spAutoFit/>
          </a:bodyPr>
          <a:lstStyle>
            <a:lvl1pPr>
              <a:buClr>
                <a:schemeClr val="tx2"/>
              </a:buClr>
              <a:defRPr>
                <a:gradFill>
                  <a:gsLst>
                    <a:gs pos="13869">
                      <a:schemeClr val="tx2"/>
                    </a:gs>
                    <a:gs pos="42000">
                      <a:schemeClr val="tx2"/>
                    </a:gs>
                  </a:gsLst>
                  <a:lin ang="5400000" scaled="0"/>
                </a:gradFill>
              </a:defRPr>
            </a:lvl1pPr>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42563242"/>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Title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80298" y="1759883"/>
            <a:ext cx="3474296" cy="3474760"/>
          </a:xfrm>
        </p:spPr>
        <p:txBody>
          <a:bodyPr/>
          <a:lstStyle>
            <a:lvl1pPr>
              <a:defRPr>
                <a:gradFill>
                  <a:gsLst>
                    <a:gs pos="26549">
                      <a:schemeClr val="tx1"/>
                    </a:gs>
                    <a:gs pos="57000">
                      <a:schemeClr val="tx1"/>
                    </a:gs>
                  </a:gsLst>
                  <a:lin ang="5400000" scaled="0"/>
                </a:gradFill>
              </a:defRPr>
            </a:lvl1pPr>
          </a:lstStyle>
          <a:p>
            <a:r>
              <a:rPr lang="en-US" dirty="0"/>
              <a:t>Click to edit Master title style </a:t>
            </a:r>
          </a:p>
        </p:txBody>
      </p:sp>
      <p:sp>
        <p:nvSpPr>
          <p:cNvPr id="3" name="Rectangle 2"/>
          <p:cNvSpPr/>
          <p:nvPr userDrawn="1"/>
        </p:nvSpPr>
        <p:spPr bwMode="auto">
          <a:xfrm>
            <a:off x="3931735" y="1211263"/>
            <a:ext cx="548561"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6" tIns="146286" rIns="182856" bIns="146286" numCol="1" spcCol="0" rtlCol="0" fromWordArt="0" anchor="t" anchorCtr="0" forceAA="0" compatLnSpc="1">
            <a:prstTxWarp prst="textNoShape">
              <a:avLst/>
            </a:prstTxWarp>
            <a:noAutofit/>
          </a:bodyPr>
          <a:lstStyle/>
          <a:p>
            <a:pPr algn="ctr" defTabSz="932325"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7954592" y="5234643"/>
            <a:ext cx="548561"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6" tIns="146286" rIns="182856" bIns="146286" numCol="1" spcCol="0" rtlCol="0" fromWordArt="0" anchor="t" anchorCtr="0" forceAA="0" compatLnSpc="1">
            <a:prstTxWarp prst="textNoShape">
              <a:avLst/>
            </a:prstTxWarp>
            <a:noAutofit/>
          </a:bodyPr>
          <a:lstStyle/>
          <a:p>
            <a:pPr algn="ctr" defTabSz="932325"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3931735" y="5234643"/>
            <a:ext cx="548561"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6" tIns="146286" rIns="182856" bIns="146286" numCol="1" spcCol="0" rtlCol="0" fromWordArt="0" anchor="t" anchorCtr="0" forceAA="0" compatLnSpc="1">
            <a:prstTxWarp prst="textNoShape">
              <a:avLst/>
            </a:prstTxWarp>
            <a:noAutofit/>
          </a:bodyPr>
          <a:lstStyle/>
          <a:p>
            <a:pPr algn="ctr" defTabSz="932325"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7954592" y="1211263"/>
            <a:ext cx="548561"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6" tIns="146286" rIns="182856" bIns="146286" numCol="1" spcCol="0" rtlCol="0" fromWordArt="0" anchor="t" anchorCtr="0" forceAA="0" compatLnSpc="1">
            <a:prstTxWarp prst="textNoShape">
              <a:avLst/>
            </a:prstTxWarp>
            <a:noAutofit/>
          </a:bodyPr>
          <a:lstStyle/>
          <a:p>
            <a:pPr algn="ctr" defTabSz="932325"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95370961"/>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08" y="1212853"/>
            <a:ext cx="5485698" cy="2535822"/>
          </a:xfrm>
        </p:spPr>
        <p:txBody>
          <a:bodyPr wrap="square">
            <a:spAutoFit/>
          </a:bodyPr>
          <a:lstStyle>
            <a:lvl1pPr marL="0" indent="0">
              <a:spcBef>
                <a:spcPts val="1224"/>
              </a:spcBef>
              <a:buClr>
                <a:schemeClr val="tx1"/>
              </a:buClr>
              <a:buFont typeface="Wingdings" pitchFamily="2" charset="2"/>
              <a:buNone/>
              <a:defRPr sz="3599"/>
            </a:lvl1pPr>
            <a:lvl2pPr marL="0" indent="0">
              <a:buNone/>
              <a:defRPr sz="2000"/>
            </a:lvl2pPr>
            <a:lvl3pPr marL="231693" indent="0">
              <a:buNone/>
              <a:tabLst/>
              <a:defRPr sz="2000"/>
            </a:lvl3pPr>
            <a:lvl4pPr marL="460214" indent="0">
              <a:buNone/>
              <a:defRPr/>
            </a:lvl4pPr>
            <a:lvl5pPr marL="68556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4590" y="1212853"/>
            <a:ext cx="5485698" cy="2535822"/>
          </a:xfrm>
        </p:spPr>
        <p:txBody>
          <a:bodyPr wrap="square">
            <a:spAutoFit/>
          </a:bodyPr>
          <a:lstStyle>
            <a:lvl1pPr marL="0" indent="0">
              <a:spcBef>
                <a:spcPts val="1224"/>
              </a:spcBef>
              <a:buClr>
                <a:schemeClr val="tx1"/>
              </a:buClr>
              <a:buFont typeface="Wingdings" pitchFamily="2" charset="2"/>
              <a:buNone/>
              <a:defRPr sz="3599"/>
            </a:lvl1pPr>
            <a:lvl2pPr marL="0" indent="0">
              <a:buNone/>
              <a:defRPr sz="2000"/>
            </a:lvl2pPr>
            <a:lvl3pPr marL="231693" indent="0">
              <a:buNone/>
              <a:tabLst/>
              <a:defRPr sz="2000"/>
            </a:lvl3pPr>
            <a:lvl4pPr marL="460214" indent="0">
              <a:buNone/>
              <a:defRPr/>
            </a:lvl4pPr>
            <a:lvl5pPr marL="68556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12175734"/>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08" y="1212854"/>
            <a:ext cx="5485698" cy="2535822"/>
          </a:xfrm>
        </p:spPr>
        <p:txBody>
          <a:bodyPr wrap="square">
            <a:spAutoFit/>
          </a:bodyPr>
          <a:lstStyle>
            <a:lvl1pPr marL="0" indent="0">
              <a:spcBef>
                <a:spcPts val="1224"/>
              </a:spcBef>
              <a:buClr>
                <a:schemeClr val="tx1"/>
              </a:buClr>
              <a:buFont typeface="Wingdings" pitchFamily="2" charset="2"/>
              <a:buNone/>
              <a:defRPr sz="3599">
                <a:gradFill>
                  <a:gsLst>
                    <a:gs pos="5109">
                      <a:schemeClr val="tx2"/>
                    </a:gs>
                    <a:gs pos="25000">
                      <a:schemeClr val="tx2"/>
                    </a:gs>
                  </a:gsLst>
                  <a:lin ang="5400000" scaled="0"/>
                </a:gradFill>
              </a:defRPr>
            </a:lvl1pPr>
            <a:lvl2pPr marL="0" indent="0">
              <a:buNone/>
              <a:defRPr sz="2000"/>
            </a:lvl2pPr>
            <a:lvl3pPr marL="231693" indent="0">
              <a:buNone/>
              <a:tabLst/>
              <a:defRPr sz="2000"/>
            </a:lvl3pPr>
            <a:lvl4pPr marL="460214" indent="0">
              <a:buNone/>
              <a:defRPr/>
            </a:lvl4pPr>
            <a:lvl5pPr marL="68556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4590" y="1212854"/>
            <a:ext cx="5485698" cy="2535822"/>
          </a:xfrm>
        </p:spPr>
        <p:txBody>
          <a:bodyPr wrap="square">
            <a:spAutoFit/>
          </a:bodyPr>
          <a:lstStyle>
            <a:lvl1pPr marL="0" indent="0">
              <a:spcBef>
                <a:spcPts val="1224"/>
              </a:spcBef>
              <a:buClr>
                <a:schemeClr val="tx1"/>
              </a:buClr>
              <a:buFont typeface="Wingdings" pitchFamily="2" charset="2"/>
              <a:buNone/>
              <a:defRPr sz="3599">
                <a:gradFill>
                  <a:gsLst>
                    <a:gs pos="100000">
                      <a:schemeClr val="tx2"/>
                    </a:gs>
                    <a:gs pos="0">
                      <a:schemeClr val="tx2"/>
                    </a:gs>
                  </a:gsLst>
                  <a:lin ang="5400000" scaled="0"/>
                </a:gradFill>
              </a:defRPr>
            </a:lvl1pPr>
            <a:lvl2pPr marL="0" indent="0">
              <a:buNone/>
              <a:defRPr sz="2000"/>
            </a:lvl2pPr>
            <a:lvl3pPr marL="231693" indent="0">
              <a:buNone/>
              <a:tabLst/>
              <a:defRPr sz="2000"/>
            </a:lvl3pPr>
            <a:lvl4pPr marL="460214" indent="0">
              <a:buNone/>
              <a:defRPr/>
            </a:lvl4pPr>
            <a:lvl5pPr marL="68556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92806599"/>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08" y="1212851"/>
            <a:ext cx="5485698" cy="2603533"/>
          </a:xfrm>
        </p:spPr>
        <p:txBody>
          <a:bodyPr wrap="square">
            <a:spAutoFit/>
          </a:bodyPr>
          <a:lstStyle>
            <a:lvl1pPr marL="287237" indent="-287237">
              <a:spcBef>
                <a:spcPts val="1224"/>
              </a:spcBef>
              <a:buClr>
                <a:schemeClr val="tx1"/>
              </a:buClr>
              <a:buFont typeface="Wingdings" panose="05000000000000000000" pitchFamily="2" charset="2"/>
              <a:buChar char="§"/>
              <a:defRPr sz="3599"/>
            </a:lvl1pPr>
            <a:lvl2pPr marL="530980" indent="-233113">
              <a:defRPr sz="2400"/>
            </a:lvl2pPr>
            <a:lvl3pPr marL="699340" indent="-168360">
              <a:tabLst/>
              <a:defRPr sz="2000"/>
            </a:lvl3pPr>
            <a:lvl4pPr marL="880650" indent="-181310">
              <a:defRPr/>
            </a:lvl4pPr>
            <a:lvl5pPr marL="1049008" indent="-16836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4590" y="1212851"/>
            <a:ext cx="5485698" cy="2603533"/>
          </a:xfrm>
        </p:spPr>
        <p:txBody>
          <a:bodyPr wrap="square">
            <a:spAutoFit/>
          </a:bodyPr>
          <a:lstStyle>
            <a:lvl1pPr marL="287237" indent="-287237">
              <a:spcBef>
                <a:spcPts val="1224"/>
              </a:spcBef>
              <a:buClr>
                <a:schemeClr val="tx1"/>
              </a:buClr>
              <a:buFont typeface="Wingdings" panose="05000000000000000000" pitchFamily="2" charset="2"/>
              <a:buChar char="§"/>
              <a:defRPr sz="3599"/>
            </a:lvl1pPr>
            <a:lvl2pPr marL="530980" indent="-233113">
              <a:defRPr sz="2400"/>
            </a:lvl2pPr>
            <a:lvl3pPr marL="699340" indent="-168360">
              <a:tabLst/>
              <a:defRPr sz="2000"/>
            </a:lvl3pPr>
            <a:lvl4pPr marL="880650" indent="-181310">
              <a:defRPr/>
            </a:lvl4pPr>
            <a:lvl5pPr marL="1049008" indent="-16836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32042812"/>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wo Column 2-color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08" y="1212850"/>
            <a:ext cx="5485698" cy="2603533"/>
          </a:xfrm>
        </p:spPr>
        <p:txBody>
          <a:bodyPr wrap="square">
            <a:spAutoFit/>
          </a:bodyPr>
          <a:lstStyle>
            <a:lvl1pPr marL="287237" indent="-287237">
              <a:spcBef>
                <a:spcPts val="1224"/>
              </a:spcBef>
              <a:buClr>
                <a:schemeClr val="tx2"/>
              </a:buClr>
              <a:buFont typeface="Wingdings" panose="05000000000000000000" pitchFamily="2" charset="2"/>
              <a:buChar char="§"/>
              <a:defRPr sz="3599">
                <a:gradFill>
                  <a:gsLst>
                    <a:gs pos="5109">
                      <a:schemeClr val="tx2"/>
                    </a:gs>
                    <a:gs pos="100000">
                      <a:schemeClr val="tx2"/>
                    </a:gs>
                  </a:gsLst>
                  <a:lin ang="5400000" scaled="0"/>
                </a:gradFill>
              </a:defRPr>
            </a:lvl1pPr>
            <a:lvl2pPr marL="530980" indent="-233113">
              <a:defRPr sz="2400"/>
            </a:lvl2pPr>
            <a:lvl3pPr marL="699340" indent="-168360">
              <a:tabLst/>
              <a:defRPr sz="2000"/>
            </a:lvl3pPr>
            <a:lvl4pPr marL="880650" indent="-181310">
              <a:defRPr/>
            </a:lvl4pPr>
            <a:lvl5pPr marL="1049008" indent="-16836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4590" y="1212850"/>
            <a:ext cx="5485698" cy="2603533"/>
          </a:xfrm>
        </p:spPr>
        <p:txBody>
          <a:bodyPr wrap="square">
            <a:spAutoFit/>
          </a:bodyPr>
          <a:lstStyle>
            <a:lvl1pPr marL="287237" indent="-287237">
              <a:spcBef>
                <a:spcPts val="1224"/>
              </a:spcBef>
              <a:buClr>
                <a:schemeClr val="tx2"/>
              </a:buClr>
              <a:buFont typeface="Wingdings" panose="05000000000000000000" pitchFamily="2" charset="2"/>
              <a:buChar char="§"/>
              <a:defRPr sz="3599">
                <a:gradFill>
                  <a:gsLst>
                    <a:gs pos="5109">
                      <a:schemeClr val="tx2"/>
                    </a:gs>
                    <a:gs pos="100000">
                      <a:schemeClr val="tx2"/>
                    </a:gs>
                  </a:gsLst>
                  <a:lin ang="5400000" scaled="0"/>
                </a:gradFill>
              </a:defRPr>
            </a:lvl1pPr>
            <a:lvl2pPr marL="530980" indent="-233113">
              <a:defRPr sz="2400"/>
            </a:lvl2pPr>
            <a:lvl3pPr marL="699340" indent="-168360">
              <a:tabLst/>
              <a:defRPr sz="2000"/>
            </a:lvl3pPr>
            <a:lvl4pPr marL="880650" indent="-181310">
              <a:defRPr/>
            </a:lvl4pPr>
            <a:lvl5pPr marL="1049008" indent="-16836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55123929"/>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7334244"/>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82542" y="1211268"/>
            <a:ext cx="11888047" cy="917575"/>
          </a:xfrm>
        </p:spPr>
        <p:txBody>
          <a:bodyPr/>
          <a:lstStyle>
            <a:lvl1pPr>
              <a:defRPr sz="7197" baseline="0"/>
            </a:lvl1pPr>
          </a:lstStyle>
          <a:p>
            <a:r>
              <a:rPr lang="en-US"/>
              <a:t>Click to edit Master title style</a:t>
            </a:r>
            <a:endParaRPr lang="en-US" dirty="0"/>
          </a:p>
        </p:txBody>
      </p:sp>
    </p:spTree>
    <p:extLst>
      <p:ext uri="{BB962C8B-B14F-4D97-AF65-F5344CB8AC3E}">
        <p14:creationId xmlns:p14="http://schemas.microsoft.com/office/powerpoint/2010/main" val="2800988152"/>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112959" y="2125664"/>
            <a:ext cx="8218763" cy="1828800"/>
          </a:xfrm>
        </p:spPr>
        <p:txBody>
          <a:bodyPr/>
          <a:lstStyle>
            <a:lvl1pPr>
              <a:defRPr sz="5999" baseline="0"/>
            </a:lvl1pPr>
          </a:lstStyle>
          <a:p>
            <a:r>
              <a:rPr lang="en-US"/>
              <a:t>Click to edit Master title style</a:t>
            </a:r>
            <a:endParaRPr lang="en-US" dirty="0"/>
          </a:p>
        </p:txBody>
      </p:sp>
    </p:spTree>
    <p:extLst>
      <p:ext uri="{BB962C8B-B14F-4D97-AF65-F5344CB8AC3E}">
        <p14:creationId xmlns:p14="http://schemas.microsoft.com/office/powerpoint/2010/main" val="3830053865"/>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preserve="1" userDrawn="1">
  <p:cSld name="Fact Layout_Accent Color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2959" y="2125664"/>
            <a:ext cx="8218763" cy="1828800"/>
          </a:xfrm>
        </p:spPr>
        <p:txBody>
          <a:bodyPr/>
          <a:lstStyle>
            <a:lvl1pPr>
              <a:defRPr sz="5999" baseline="0">
                <a:gradFill>
                  <a:gsLst>
                    <a:gs pos="5517">
                      <a:schemeClr val="bg1"/>
                    </a:gs>
                    <a:gs pos="19000">
                      <a:schemeClr val="bg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160822264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8887" y="1201811"/>
            <a:ext cx="10057116" cy="917575"/>
          </a:xfrm>
        </p:spPr>
        <p:txBody>
          <a:bodyPr/>
          <a:lstStyle>
            <a:lvl1pPr marL="233281" indent="-233281">
              <a:defRPr sz="5999"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760303" y="5126041"/>
            <a:ext cx="5485700" cy="1070806"/>
          </a:xfrm>
        </p:spPr>
        <p:txBody>
          <a:bodyPr/>
          <a:lstStyle>
            <a:lvl1pPr marL="0" indent="0">
              <a:spcBef>
                <a:spcPts val="0"/>
              </a:spcBef>
              <a:buNone/>
              <a:defRPr sz="3199" baseline="0">
                <a:latin typeface="+mj-lt"/>
              </a:defRPr>
            </a:lvl1pPr>
          </a:lstStyle>
          <a:p>
            <a:pPr lvl="0"/>
            <a:r>
              <a:rPr lang="en-US" dirty="0"/>
              <a:t>Author Name</a:t>
            </a:r>
          </a:p>
          <a:p>
            <a:pPr lvl="0"/>
            <a:r>
              <a:rPr lang="en-US" dirty="0"/>
              <a:t>Title</a:t>
            </a:r>
          </a:p>
        </p:txBody>
      </p:sp>
    </p:spTree>
    <p:extLst>
      <p:ext uri="{BB962C8B-B14F-4D97-AF65-F5344CB8AC3E}">
        <p14:creationId xmlns:p14="http://schemas.microsoft.com/office/powerpoint/2010/main" val="3127187534"/>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Quote Layout_Accent Color 1">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8887" y="2125668"/>
            <a:ext cx="10057116" cy="917575"/>
          </a:xfrm>
        </p:spPr>
        <p:txBody>
          <a:bodyPr/>
          <a:lstStyle>
            <a:lvl1pPr marL="282476" indent="-282476">
              <a:tabLst>
                <a:tab pos="282476" algn="l"/>
              </a:tabLst>
              <a:defRPr sz="5999"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760303" y="4868850"/>
            <a:ext cx="5485700" cy="1070806"/>
          </a:xfrm>
        </p:spPr>
        <p:txBody>
          <a:bodyPr/>
          <a:lstStyle>
            <a:lvl1pPr marL="0" indent="0">
              <a:spcBef>
                <a:spcPts val="0"/>
              </a:spcBef>
              <a:buNone/>
              <a:defRPr sz="3199" baseline="0">
                <a:latin typeface="+mj-lt"/>
              </a:defRPr>
            </a:lvl1pPr>
          </a:lstStyle>
          <a:p>
            <a:pPr lvl="0"/>
            <a:r>
              <a:rPr lang="en-US" dirty="0"/>
              <a:t>Author’s Name</a:t>
            </a:r>
          </a:p>
          <a:p>
            <a:pPr lvl="0"/>
            <a:r>
              <a:rPr lang="en-US" dirty="0"/>
              <a:t>Title</a:t>
            </a:r>
          </a:p>
        </p:txBody>
      </p:sp>
    </p:spTree>
    <p:extLst>
      <p:ext uri="{BB962C8B-B14F-4D97-AF65-F5344CB8AC3E}">
        <p14:creationId xmlns:p14="http://schemas.microsoft.com/office/powerpoint/2010/main" val="25396120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8 Categories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gradFill>
                  <a:gsLst>
                    <a:gs pos="4425">
                      <a:schemeClr val="tx1"/>
                    </a:gs>
                    <a:gs pos="20000">
                      <a:schemeClr val="tx1"/>
                    </a:gs>
                  </a:gsLst>
                  <a:lin ang="5400000" scaled="0"/>
                </a:gradFill>
              </a:defRPr>
            </a:lvl1pPr>
          </a:lstStyle>
          <a:p>
            <a:r>
              <a:rPr lang="en-US" dirty="0"/>
              <a:t>Click to edit Master title style</a:t>
            </a:r>
          </a:p>
        </p:txBody>
      </p:sp>
      <p:sp>
        <p:nvSpPr>
          <p:cNvPr id="22" name="Text Placeholder 26"/>
          <p:cNvSpPr>
            <a:spLocks noGrp="1"/>
          </p:cNvSpPr>
          <p:nvPr>
            <p:ph type="body" sz="quarter" idx="38" hasCustomPrompt="1"/>
          </p:nvPr>
        </p:nvSpPr>
        <p:spPr>
          <a:xfrm>
            <a:off x="279306" y="4137022"/>
            <a:ext cx="2742850" cy="2560671"/>
          </a:xfrm>
          <a:prstGeom prst="rect">
            <a:avLst/>
          </a:prstGeom>
          <a:solidFill>
            <a:srgbClr val="00188F"/>
          </a:solidFill>
        </p:spPr>
        <p:txBody>
          <a:bodyPr lIns="182880" tIns="146304" rIns="182880" bIns="146304">
            <a:noAutofit/>
          </a:bodyPr>
          <a:lstStyle>
            <a:lvl1pPr marL="0" indent="0">
              <a:lnSpc>
                <a:spcPct val="9000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13" indent="0">
              <a:buFontTx/>
              <a:buNone/>
              <a:defRPr/>
            </a:lvl2pPr>
            <a:lvl3pPr marL="571354" indent="0">
              <a:buFontTx/>
              <a:buNone/>
              <a:defRPr/>
            </a:lvl3pPr>
            <a:lvl4pPr marL="799895" indent="0">
              <a:buFontTx/>
              <a:buNone/>
              <a:defRPr/>
            </a:lvl4pPr>
            <a:lvl5pPr marL="1028436" indent="0">
              <a:buFontTx/>
              <a:buNone/>
              <a:defRPr/>
            </a:lvl5pPr>
          </a:lstStyle>
          <a:p>
            <a:pPr lvl="0"/>
            <a:r>
              <a:rPr lang="en-US" dirty="0"/>
              <a:t>Click to edit </a:t>
            </a:r>
            <a:br>
              <a:rPr lang="en-US" dirty="0"/>
            </a:br>
            <a:r>
              <a:rPr lang="en-US" dirty="0"/>
              <a:t>Master text styles</a:t>
            </a:r>
          </a:p>
        </p:txBody>
      </p:sp>
      <p:sp>
        <p:nvSpPr>
          <p:cNvPr id="23" name="Text Placeholder 26"/>
          <p:cNvSpPr>
            <a:spLocks noGrp="1"/>
          </p:cNvSpPr>
          <p:nvPr>
            <p:ph type="body" sz="quarter" idx="39" hasCustomPrompt="1"/>
          </p:nvPr>
        </p:nvSpPr>
        <p:spPr>
          <a:xfrm>
            <a:off x="3144231" y="4137024"/>
            <a:ext cx="2742565" cy="2560643"/>
          </a:xfrm>
          <a:prstGeom prst="rect">
            <a:avLst/>
          </a:prstGeom>
          <a:solidFill>
            <a:srgbClr val="00188F"/>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13" indent="0">
              <a:buFontTx/>
              <a:buNone/>
              <a:defRPr/>
            </a:lvl2pPr>
            <a:lvl3pPr marL="571354" indent="0">
              <a:buFontTx/>
              <a:buNone/>
              <a:defRPr/>
            </a:lvl3pPr>
            <a:lvl4pPr marL="799895" indent="0">
              <a:buFontTx/>
              <a:buNone/>
              <a:defRPr/>
            </a:lvl4pPr>
            <a:lvl5pPr marL="1028436" indent="0">
              <a:buFontTx/>
              <a:buNone/>
              <a:defRPr/>
            </a:lvl5pPr>
          </a:lstStyle>
          <a:p>
            <a:pPr lvl="0"/>
            <a:r>
              <a:rPr lang="en-US" dirty="0"/>
              <a:t>Click to edit </a:t>
            </a:r>
            <a:br>
              <a:rPr lang="en-US" dirty="0"/>
            </a:br>
            <a:r>
              <a:rPr lang="en-US" dirty="0"/>
              <a:t>Master text styles</a:t>
            </a:r>
          </a:p>
        </p:txBody>
      </p:sp>
      <p:sp>
        <p:nvSpPr>
          <p:cNvPr id="24" name="Text Placeholder 26"/>
          <p:cNvSpPr>
            <a:spLocks noGrp="1"/>
          </p:cNvSpPr>
          <p:nvPr>
            <p:ph type="body" sz="quarter" idx="41" hasCustomPrompt="1"/>
          </p:nvPr>
        </p:nvSpPr>
        <p:spPr>
          <a:xfrm>
            <a:off x="8873511" y="4137024"/>
            <a:ext cx="2742565" cy="2560643"/>
          </a:xfrm>
          <a:prstGeom prst="rect">
            <a:avLst/>
          </a:prstGeom>
          <a:solidFill>
            <a:srgbClr val="00188F"/>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13" indent="0">
              <a:buFontTx/>
              <a:buNone/>
              <a:defRPr/>
            </a:lvl2pPr>
            <a:lvl3pPr marL="571354" indent="0">
              <a:buFontTx/>
              <a:buNone/>
              <a:defRPr/>
            </a:lvl3pPr>
            <a:lvl4pPr marL="799895" indent="0">
              <a:buFontTx/>
              <a:buNone/>
              <a:defRPr/>
            </a:lvl4pPr>
            <a:lvl5pPr marL="1028436" indent="0">
              <a:buFontTx/>
              <a:buNone/>
              <a:defRPr/>
            </a:lvl5pPr>
          </a:lstStyle>
          <a:p>
            <a:pPr lvl="0"/>
            <a:r>
              <a:rPr lang="en-US" dirty="0"/>
              <a:t>Click to edit </a:t>
            </a:r>
            <a:br>
              <a:rPr lang="en-US" dirty="0"/>
            </a:br>
            <a:r>
              <a:rPr lang="en-US" dirty="0"/>
              <a:t>Master text styles</a:t>
            </a:r>
          </a:p>
        </p:txBody>
      </p:sp>
      <p:sp>
        <p:nvSpPr>
          <p:cNvPr id="25" name="Text Placeholder 26"/>
          <p:cNvSpPr>
            <a:spLocks noGrp="1"/>
          </p:cNvSpPr>
          <p:nvPr>
            <p:ph type="body" sz="quarter" idx="42" hasCustomPrompt="1"/>
          </p:nvPr>
        </p:nvSpPr>
        <p:spPr>
          <a:xfrm>
            <a:off x="6008870" y="4137024"/>
            <a:ext cx="2742565" cy="2560643"/>
          </a:xfrm>
          <a:prstGeom prst="rect">
            <a:avLst/>
          </a:prstGeom>
          <a:solidFill>
            <a:srgbClr val="00188F"/>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13" indent="0">
              <a:buFontTx/>
              <a:buNone/>
              <a:defRPr/>
            </a:lvl2pPr>
            <a:lvl3pPr marL="571354" indent="0">
              <a:buFontTx/>
              <a:buNone/>
              <a:defRPr/>
            </a:lvl3pPr>
            <a:lvl4pPr marL="799895" indent="0">
              <a:buFontTx/>
              <a:buNone/>
              <a:defRPr/>
            </a:lvl4pPr>
            <a:lvl5pPr marL="1028436" indent="0">
              <a:buFontTx/>
              <a:buNone/>
              <a:defRPr/>
            </a:lvl5pPr>
          </a:lstStyle>
          <a:p>
            <a:pPr lvl="0"/>
            <a:r>
              <a:rPr lang="en-US" dirty="0"/>
              <a:t>Click to edit </a:t>
            </a:r>
            <a:br>
              <a:rPr lang="en-US" dirty="0"/>
            </a:br>
            <a:r>
              <a:rPr lang="en-US" dirty="0"/>
              <a:t>Master text styles</a:t>
            </a:r>
          </a:p>
        </p:txBody>
      </p:sp>
      <p:sp>
        <p:nvSpPr>
          <p:cNvPr id="26" name="Text Placeholder 26"/>
          <p:cNvSpPr>
            <a:spLocks noGrp="1"/>
          </p:cNvSpPr>
          <p:nvPr>
            <p:ph type="body" sz="quarter" idx="29" hasCustomPrompt="1"/>
          </p:nvPr>
        </p:nvSpPr>
        <p:spPr>
          <a:xfrm>
            <a:off x="279306" y="1274472"/>
            <a:ext cx="2742850"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13" indent="0">
              <a:buFontTx/>
              <a:buNone/>
              <a:defRPr/>
            </a:lvl2pPr>
            <a:lvl3pPr marL="571354" indent="0">
              <a:buFontTx/>
              <a:buNone/>
              <a:defRPr/>
            </a:lvl3pPr>
            <a:lvl4pPr marL="799895" indent="0">
              <a:buFontTx/>
              <a:buNone/>
              <a:defRPr/>
            </a:lvl4pPr>
            <a:lvl5pPr marL="1028436" indent="0">
              <a:buFontTx/>
              <a:buNone/>
              <a:defRPr/>
            </a:lvl5pPr>
          </a:lstStyle>
          <a:p>
            <a:pPr lvl="0"/>
            <a:r>
              <a:rPr lang="en-US" dirty="0"/>
              <a:t>Click to edit </a:t>
            </a:r>
            <a:br>
              <a:rPr lang="en-US" dirty="0"/>
            </a:br>
            <a:r>
              <a:rPr lang="en-US" dirty="0"/>
              <a:t>Master text styles</a:t>
            </a:r>
          </a:p>
        </p:txBody>
      </p:sp>
      <p:sp>
        <p:nvSpPr>
          <p:cNvPr id="27" name="Text Placeholder 26"/>
          <p:cNvSpPr>
            <a:spLocks noGrp="1"/>
          </p:cNvSpPr>
          <p:nvPr>
            <p:ph type="body" sz="quarter" idx="30" hasCustomPrompt="1"/>
          </p:nvPr>
        </p:nvSpPr>
        <p:spPr>
          <a:xfrm>
            <a:off x="3144147" y="1274472"/>
            <a:ext cx="2742565"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13" indent="0">
              <a:buFontTx/>
              <a:buNone/>
              <a:defRPr/>
            </a:lvl2pPr>
            <a:lvl3pPr marL="571354" indent="0">
              <a:buFontTx/>
              <a:buNone/>
              <a:defRPr/>
            </a:lvl3pPr>
            <a:lvl4pPr marL="799895" indent="0">
              <a:buFontTx/>
              <a:buNone/>
              <a:defRPr/>
            </a:lvl4pPr>
            <a:lvl5pPr marL="1028436" indent="0">
              <a:buFontTx/>
              <a:buNone/>
              <a:defRPr/>
            </a:lvl5pPr>
          </a:lstStyle>
          <a:p>
            <a:pPr lvl="0"/>
            <a:r>
              <a:rPr lang="en-US" dirty="0"/>
              <a:t>Click to edit </a:t>
            </a:r>
            <a:br>
              <a:rPr lang="en-US" dirty="0"/>
            </a:br>
            <a:r>
              <a:rPr lang="en-US" dirty="0"/>
              <a:t>Master text styles</a:t>
            </a:r>
          </a:p>
        </p:txBody>
      </p:sp>
      <p:sp>
        <p:nvSpPr>
          <p:cNvPr id="28" name="Text Placeholder 26"/>
          <p:cNvSpPr>
            <a:spLocks noGrp="1"/>
          </p:cNvSpPr>
          <p:nvPr>
            <p:ph type="body" sz="quarter" idx="32" hasCustomPrompt="1"/>
          </p:nvPr>
        </p:nvSpPr>
        <p:spPr>
          <a:xfrm>
            <a:off x="6008701" y="1274472"/>
            <a:ext cx="2742565"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13" indent="0">
              <a:buFontTx/>
              <a:buNone/>
              <a:defRPr/>
            </a:lvl2pPr>
            <a:lvl3pPr marL="571354" indent="0">
              <a:buFontTx/>
              <a:buNone/>
              <a:defRPr/>
            </a:lvl3pPr>
            <a:lvl4pPr marL="799895" indent="0">
              <a:buFontTx/>
              <a:buNone/>
              <a:defRPr/>
            </a:lvl4pPr>
            <a:lvl5pPr marL="1028436" indent="0">
              <a:buFontTx/>
              <a:buNone/>
              <a:defRPr/>
            </a:lvl5pPr>
          </a:lstStyle>
          <a:p>
            <a:pPr lvl="0"/>
            <a:r>
              <a:rPr lang="en-US" dirty="0"/>
              <a:t>Click to edit </a:t>
            </a:r>
            <a:br>
              <a:rPr lang="en-US" dirty="0"/>
            </a:br>
            <a:r>
              <a:rPr lang="en-US" dirty="0"/>
              <a:t>Master text styles</a:t>
            </a:r>
          </a:p>
        </p:txBody>
      </p:sp>
      <p:sp>
        <p:nvSpPr>
          <p:cNvPr id="29" name="Text Placeholder 26"/>
          <p:cNvSpPr>
            <a:spLocks noGrp="1"/>
          </p:cNvSpPr>
          <p:nvPr>
            <p:ph type="body" sz="quarter" idx="33" hasCustomPrompt="1"/>
          </p:nvPr>
        </p:nvSpPr>
        <p:spPr>
          <a:xfrm>
            <a:off x="8873256" y="1274472"/>
            <a:ext cx="2742565"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13" indent="0">
              <a:buFontTx/>
              <a:buNone/>
              <a:defRPr/>
            </a:lvl2pPr>
            <a:lvl3pPr marL="571354" indent="0">
              <a:buFontTx/>
              <a:buNone/>
              <a:defRPr/>
            </a:lvl3pPr>
            <a:lvl4pPr marL="799895" indent="0">
              <a:buFontTx/>
              <a:buNone/>
              <a:defRPr/>
            </a:lvl4pPr>
            <a:lvl5pPr marL="1028436" indent="0">
              <a:buFontTx/>
              <a:buNone/>
              <a:defRPr/>
            </a:lvl5pPr>
          </a:lstStyle>
          <a:p>
            <a:pPr lvl="0"/>
            <a:r>
              <a:rPr lang="en-US" dirty="0"/>
              <a:t>Click to edit </a:t>
            </a:r>
            <a:br>
              <a:rPr lang="en-US" dirty="0"/>
            </a:br>
            <a:r>
              <a:rPr lang="en-US" dirty="0"/>
              <a:t>Master text styles</a:t>
            </a:r>
          </a:p>
        </p:txBody>
      </p:sp>
    </p:spTree>
    <p:extLst>
      <p:ext uri="{BB962C8B-B14F-4D97-AF65-F5344CB8AC3E}">
        <p14:creationId xmlns:p14="http://schemas.microsoft.com/office/powerpoint/2010/main" val="3393262334"/>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82541" y="2430464"/>
            <a:ext cx="11885683" cy="932435"/>
          </a:xfrm>
        </p:spPr>
        <p:txBody>
          <a:bodyPr/>
          <a:lstStyle>
            <a:lvl1pPr marL="0" indent="0">
              <a:buNone/>
              <a:defRPr sz="5399">
                <a:gradFill>
                  <a:gsLst>
                    <a:gs pos="3333">
                      <a:schemeClr val="tx1"/>
                    </a:gs>
                    <a:gs pos="39000">
                      <a:schemeClr val="tx1"/>
                    </a:gs>
                  </a:gsLst>
                  <a:lin ang="5400000" scaled="0"/>
                </a:gradFill>
              </a:defRPr>
            </a:lvl1pPr>
            <a:lvl2pPr marL="0" indent="0">
              <a:buFontTx/>
              <a:buNone/>
              <a:defRPr sz="2000"/>
            </a:lvl2pPr>
            <a:lvl3pPr marL="228521" indent="0">
              <a:buNone/>
              <a:defRPr/>
            </a:lvl3pPr>
            <a:lvl4pPr marL="457039" indent="0">
              <a:buNone/>
              <a:defRPr/>
            </a:lvl4pPr>
            <a:lvl5pPr marL="685560" indent="0">
              <a:buNone/>
              <a:defRPr/>
            </a:lvl5pPr>
          </a:lstStyle>
          <a:p>
            <a:pPr lvl="0"/>
            <a:r>
              <a:rPr lang="en-US"/>
              <a:t>Click to edit Master text styles</a:t>
            </a:r>
          </a:p>
        </p:txBody>
      </p:sp>
      <p:sp>
        <p:nvSpPr>
          <p:cNvPr id="4" name="Title 1"/>
          <p:cNvSpPr>
            <a:spLocks noGrp="1"/>
          </p:cNvSpPr>
          <p:nvPr>
            <p:ph type="title"/>
          </p:nvPr>
        </p:nvSpPr>
        <p:spPr>
          <a:xfrm>
            <a:off x="282542" y="1211268"/>
            <a:ext cx="11888047" cy="917575"/>
          </a:xfrm>
        </p:spPr>
        <p:txBody>
          <a:bodyPr/>
          <a:lstStyle>
            <a:lvl1pPr>
              <a:defRPr sz="7197" baseline="0">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786422109"/>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8" y="1241430"/>
            <a:ext cx="5485698" cy="1798637"/>
          </a:xfrm>
        </p:spPr>
        <p:txBody>
          <a:bodyPr/>
          <a:lstStyle>
            <a:lvl1pPr>
              <a:defRPr sz="6599"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033" y="4"/>
            <a:ext cx="6215857" cy="6992587"/>
          </a:xfr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655699816"/>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50-50 Lef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674590" y="1241431"/>
            <a:ext cx="5485698" cy="917575"/>
          </a:xfrm>
        </p:spPr>
        <p:txBody>
          <a:bodyPr/>
          <a:lstStyle>
            <a:lvl1pPr>
              <a:defRPr sz="6599"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4" name="Picture Placeholder 4"/>
          <p:cNvSpPr>
            <a:spLocks noGrp="1"/>
          </p:cNvSpPr>
          <p:nvPr>
            <p:ph type="pic" sz="quarter" idx="10"/>
          </p:nvPr>
        </p:nvSpPr>
        <p:spPr bwMode="ltGray">
          <a:xfrm>
            <a:off x="2" y="0"/>
            <a:ext cx="6215857" cy="6988560"/>
          </a:xfrm>
          <a:blipFill>
            <a:blip r:embed="rId2"/>
            <a:stretch>
              <a:fillRect/>
            </a:stretch>
          </a:blipFill>
        </p:spPr>
        <p:txBody>
          <a:bodyPr tIns="548640" anchor="ctr" anchorCtr="0">
            <a:noAutofit/>
          </a:bodyPr>
          <a:lstStyle>
            <a:lvl1pPr marL="0" indent="0" algn="ctr">
              <a:buNone/>
              <a:defRPr sz="1399" b="1">
                <a:gradFill>
                  <a:gsLst>
                    <a:gs pos="13139">
                      <a:srgbClr val="FFFFFF"/>
                    </a:gs>
                    <a:gs pos="38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732963244"/>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52610704"/>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287573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4802153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610029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04" y="1212854"/>
            <a:ext cx="11885683" cy="2443489"/>
          </a:xfrm>
          <a:prstGeom prst="rect">
            <a:avLst/>
          </a:prstGeom>
        </p:spPr>
        <p:txBody>
          <a:bodyPr/>
          <a:lstStyle>
            <a:lvl1pPr marL="290411" indent="-290411">
              <a:buClr>
                <a:schemeClr val="tx1"/>
              </a:buClr>
              <a:buSzPct val="90000"/>
              <a:buFont typeface="Wingdings" panose="05000000000000000000" pitchFamily="2" charset="2"/>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299" indent="-280890">
              <a:buClr>
                <a:schemeClr val="tx1"/>
              </a:buClr>
              <a:buSzPct val="90000"/>
              <a:buFont typeface="Wingdings" panose="05000000000000000000" pitchFamily="2" charset="2"/>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710" indent="-290411">
              <a:buClr>
                <a:schemeClr val="tx1"/>
              </a:buClr>
              <a:buSzPct val="90000"/>
              <a:buFont typeface="Wingdings" panose="05000000000000000000" pitchFamily="2" charset="2"/>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231" indent="-228521">
              <a:buClr>
                <a:schemeClr val="tx1"/>
              </a:buClr>
              <a:buSzPct val="90000"/>
              <a:buFont typeface="Wingdings" panose="05000000000000000000" pitchFamily="2" charset="2"/>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751" indent="-228521">
              <a:buClr>
                <a:schemeClr val="tx1"/>
              </a:buClr>
              <a:buSzPct val="90000"/>
              <a:buFont typeface="Wingdings" panose="05000000000000000000" pitchFamily="2" charset="2"/>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4889" cy="631450"/>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4322768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userDrawn="1">
  <p:cSld name="Blank Color Layout 5">
    <p:bg>
      <p:bgPr>
        <a:solidFill>
          <a:schemeClr val="accent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07851802"/>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userDrawn="1">
  <p:cSld name="5_Blank Color 1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547122722"/>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213.xml"/><Relationship Id="rId13" Type="http://schemas.openxmlformats.org/officeDocument/2006/relationships/slideLayout" Target="../slideLayouts/slideLayout218.xml"/><Relationship Id="rId18" Type="http://schemas.openxmlformats.org/officeDocument/2006/relationships/slideLayout" Target="../slideLayouts/slideLayout223.xml"/><Relationship Id="rId26" Type="http://schemas.openxmlformats.org/officeDocument/2006/relationships/slideLayout" Target="../slideLayouts/slideLayout231.xml"/><Relationship Id="rId3" Type="http://schemas.openxmlformats.org/officeDocument/2006/relationships/slideLayout" Target="../slideLayouts/slideLayout208.xml"/><Relationship Id="rId21" Type="http://schemas.openxmlformats.org/officeDocument/2006/relationships/slideLayout" Target="../slideLayouts/slideLayout226.xml"/><Relationship Id="rId7" Type="http://schemas.openxmlformats.org/officeDocument/2006/relationships/slideLayout" Target="../slideLayouts/slideLayout212.xml"/><Relationship Id="rId12" Type="http://schemas.openxmlformats.org/officeDocument/2006/relationships/slideLayout" Target="../slideLayouts/slideLayout217.xml"/><Relationship Id="rId17" Type="http://schemas.openxmlformats.org/officeDocument/2006/relationships/slideLayout" Target="../slideLayouts/slideLayout222.xml"/><Relationship Id="rId25" Type="http://schemas.openxmlformats.org/officeDocument/2006/relationships/slideLayout" Target="../slideLayouts/slideLayout230.xml"/><Relationship Id="rId2" Type="http://schemas.openxmlformats.org/officeDocument/2006/relationships/slideLayout" Target="../slideLayouts/slideLayout207.xml"/><Relationship Id="rId16" Type="http://schemas.openxmlformats.org/officeDocument/2006/relationships/slideLayout" Target="../slideLayouts/slideLayout221.xml"/><Relationship Id="rId20" Type="http://schemas.openxmlformats.org/officeDocument/2006/relationships/slideLayout" Target="../slideLayouts/slideLayout225.xml"/><Relationship Id="rId29" Type="http://schemas.openxmlformats.org/officeDocument/2006/relationships/slideLayout" Target="../slideLayouts/slideLayout234.xml"/><Relationship Id="rId1" Type="http://schemas.openxmlformats.org/officeDocument/2006/relationships/slideLayout" Target="../slideLayouts/slideLayout206.xml"/><Relationship Id="rId6" Type="http://schemas.openxmlformats.org/officeDocument/2006/relationships/slideLayout" Target="../slideLayouts/slideLayout211.xml"/><Relationship Id="rId11" Type="http://schemas.openxmlformats.org/officeDocument/2006/relationships/slideLayout" Target="../slideLayouts/slideLayout216.xml"/><Relationship Id="rId24" Type="http://schemas.openxmlformats.org/officeDocument/2006/relationships/slideLayout" Target="../slideLayouts/slideLayout229.xml"/><Relationship Id="rId5" Type="http://schemas.openxmlformats.org/officeDocument/2006/relationships/slideLayout" Target="../slideLayouts/slideLayout210.xml"/><Relationship Id="rId15" Type="http://schemas.openxmlformats.org/officeDocument/2006/relationships/slideLayout" Target="../slideLayouts/slideLayout220.xml"/><Relationship Id="rId23" Type="http://schemas.openxmlformats.org/officeDocument/2006/relationships/slideLayout" Target="../slideLayouts/slideLayout228.xml"/><Relationship Id="rId28" Type="http://schemas.openxmlformats.org/officeDocument/2006/relationships/slideLayout" Target="../slideLayouts/slideLayout233.xml"/><Relationship Id="rId10" Type="http://schemas.openxmlformats.org/officeDocument/2006/relationships/slideLayout" Target="../slideLayouts/slideLayout215.xml"/><Relationship Id="rId19" Type="http://schemas.openxmlformats.org/officeDocument/2006/relationships/slideLayout" Target="../slideLayouts/slideLayout224.xml"/><Relationship Id="rId31" Type="http://schemas.openxmlformats.org/officeDocument/2006/relationships/image" Target="../media/image34.png"/><Relationship Id="rId4" Type="http://schemas.openxmlformats.org/officeDocument/2006/relationships/slideLayout" Target="../slideLayouts/slideLayout209.xml"/><Relationship Id="rId9" Type="http://schemas.openxmlformats.org/officeDocument/2006/relationships/slideLayout" Target="../slideLayouts/slideLayout214.xml"/><Relationship Id="rId14" Type="http://schemas.openxmlformats.org/officeDocument/2006/relationships/slideLayout" Target="../slideLayouts/slideLayout219.xml"/><Relationship Id="rId22" Type="http://schemas.openxmlformats.org/officeDocument/2006/relationships/slideLayout" Target="../slideLayouts/slideLayout227.xml"/><Relationship Id="rId27" Type="http://schemas.openxmlformats.org/officeDocument/2006/relationships/slideLayout" Target="../slideLayouts/slideLayout232.xml"/><Relationship Id="rId30" Type="http://schemas.openxmlformats.org/officeDocument/2006/relationships/theme" Target="../theme/theme10.xml"/></Relationships>
</file>

<file path=ppt/slideMasters/_rels/slideMaster11.xml.rels><?xml version="1.0" encoding="UTF-8" standalone="yes"?>
<Relationships xmlns="http://schemas.openxmlformats.org/package/2006/relationships"><Relationship Id="rId3" Type="http://schemas.openxmlformats.org/officeDocument/2006/relationships/slideLayout" Target="../slideLayouts/slideLayout237.xml"/><Relationship Id="rId2" Type="http://schemas.openxmlformats.org/officeDocument/2006/relationships/slideLayout" Target="../slideLayouts/slideLayout236.xml"/><Relationship Id="rId1" Type="http://schemas.openxmlformats.org/officeDocument/2006/relationships/slideLayout" Target="../slideLayouts/slideLayout235.xml"/><Relationship Id="rId5" Type="http://schemas.openxmlformats.org/officeDocument/2006/relationships/theme" Target="../theme/theme11.xml"/><Relationship Id="rId4" Type="http://schemas.openxmlformats.org/officeDocument/2006/relationships/slideLayout" Target="../slideLayouts/slideLayout238.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246.xml"/><Relationship Id="rId13" Type="http://schemas.openxmlformats.org/officeDocument/2006/relationships/slideLayout" Target="../slideLayouts/slideLayout251.xml"/><Relationship Id="rId3" Type="http://schemas.openxmlformats.org/officeDocument/2006/relationships/slideLayout" Target="../slideLayouts/slideLayout241.xml"/><Relationship Id="rId7" Type="http://schemas.openxmlformats.org/officeDocument/2006/relationships/slideLayout" Target="../slideLayouts/slideLayout245.xml"/><Relationship Id="rId12" Type="http://schemas.openxmlformats.org/officeDocument/2006/relationships/slideLayout" Target="../slideLayouts/slideLayout250.xml"/><Relationship Id="rId2" Type="http://schemas.openxmlformats.org/officeDocument/2006/relationships/slideLayout" Target="../slideLayouts/slideLayout240.xml"/><Relationship Id="rId1" Type="http://schemas.openxmlformats.org/officeDocument/2006/relationships/slideLayout" Target="../slideLayouts/slideLayout239.xml"/><Relationship Id="rId6" Type="http://schemas.openxmlformats.org/officeDocument/2006/relationships/slideLayout" Target="../slideLayouts/slideLayout244.xml"/><Relationship Id="rId11" Type="http://schemas.openxmlformats.org/officeDocument/2006/relationships/slideLayout" Target="../slideLayouts/slideLayout249.xml"/><Relationship Id="rId5" Type="http://schemas.openxmlformats.org/officeDocument/2006/relationships/slideLayout" Target="../slideLayouts/slideLayout243.xml"/><Relationship Id="rId15" Type="http://schemas.openxmlformats.org/officeDocument/2006/relationships/theme" Target="../theme/theme12.xml"/><Relationship Id="rId10" Type="http://schemas.openxmlformats.org/officeDocument/2006/relationships/slideLayout" Target="../slideLayouts/slideLayout248.xml"/><Relationship Id="rId4" Type="http://schemas.openxmlformats.org/officeDocument/2006/relationships/slideLayout" Target="../slideLayouts/slideLayout242.xml"/><Relationship Id="rId9" Type="http://schemas.openxmlformats.org/officeDocument/2006/relationships/slideLayout" Target="../slideLayouts/slideLayout247.xml"/><Relationship Id="rId14" Type="http://schemas.openxmlformats.org/officeDocument/2006/relationships/slideLayout" Target="../slideLayouts/slideLayout252.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260.xml"/><Relationship Id="rId13" Type="http://schemas.openxmlformats.org/officeDocument/2006/relationships/slideLayout" Target="../slideLayouts/slideLayout265.xml"/><Relationship Id="rId18" Type="http://schemas.openxmlformats.org/officeDocument/2006/relationships/slideLayout" Target="../slideLayouts/slideLayout270.xml"/><Relationship Id="rId3" Type="http://schemas.openxmlformats.org/officeDocument/2006/relationships/slideLayout" Target="../slideLayouts/slideLayout255.xml"/><Relationship Id="rId21" Type="http://schemas.openxmlformats.org/officeDocument/2006/relationships/slideLayout" Target="../slideLayouts/slideLayout273.xml"/><Relationship Id="rId7" Type="http://schemas.openxmlformats.org/officeDocument/2006/relationships/slideLayout" Target="../slideLayouts/slideLayout259.xml"/><Relationship Id="rId12" Type="http://schemas.openxmlformats.org/officeDocument/2006/relationships/slideLayout" Target="../slideLayouts/slideLayout264.xml"/><Relationship Id="rId17" Type="http://schemas.openxmlformats.org/officeDocument/2006/relationships/slideLayout" Target="../slideLayouts/slideLayout269.xml"/><Relationship Id="rId25" Type="http://schemas.openxmlformats.org/officeDocument/2006/relationships/image" Target="../media/image38.png"/><Relationship Id="rId2" Type="http://schemas.openxmlformats.org/officeDocument/2006/relationships/slideLayout" Target="../slideLayouts/slideLayout254.xml"/><Relationship Id="rId16" Type="http://schemas.openxmlformats.org/officeDocument/2006/relationships/slideLayout" Target="../slideLayouts/slideLayout268.xml"/><Relationship Id="rId20" Type="http://schemas.openxmlformats.org/officeDocument/2006/relationships/slideLayout" Target="../slideLayouts/slideLayout272.xml"/><Relationship Id="rId1" Type="http://schemas.openxmlformats.org/officeDocument/2006/relationships/slideLayout" Target="../slideLayouts/slideLayout253.xml"/><Relationship Id="rId6" Type="http://schemas.openxmlformats.org/officeDocument/2006/relationships/slideLayout" Target="../slideLayouts/slideLayout258.xml"/><Relationship Id="rId11" Type="http://schemas.openxmlformats.org/officeDocument/2006/relationships/slideLayout" Target="../slideLayouts/slideLayout263.xml"/><Relationship Id="rId24" Type="http://schemas.openxmlformats.org/officeDocument/2006/relationships/theme" Target="../theme/theme13.xml"/><Relationship Id="rId5" Type="http://schemas.openxmlformats.org/officeDocument/2006/relationships/slideLayout" Target="../slideLayouts/slideLayout257.xml"/><Relationship Id="rId15" Type="http://schemas.openxmlformats.org/officeDocument/2006/relationships/slideLayout" Target="../slideLayouts/slideLayout267.xml"/><Relationship Id="rId23" Type="http://schemas.openxmlformats.org/officeDocument/2006/relationships/slideLayout" Target="../slideLayouts/slideLayout275.xml"/><Relationship Id="rId10" Type="http://schemas.openxmlformats.org/officeDocument/2006/relationships/slideLayout" Target="../slideLayouts/slideLayout262.xml"/><Relationship Id="rId19" Type="http://schemas.openxmlformats.org/officeDocument/2006/relationships/slideLayout" Target="../slideLayouts/slideLayout271.xml"/><Relationship Id="rId4" Type="http://schemas.openxmlformats.org/officeDocument/2006/relationships/slideLayout" Target="../slideLayouts/slideLayout256.xml"/><Relationship Id="rId9" Type="http://schemas.openxmlformats.org/officeDocument/2006/relationships/slideLayout" Target="../slideLayouts/slideLayout261.xml"/><Relationship Id="rId14" Type="http://schemas.openxmlformats.org/officeDocument/2006/relationships/slideLayout" Target="../slideLayouts/slideLayout266.xml"/><Relationship Id="rId22" Type="http://schemas.openxmlformats.org/officeDocument/2006/relationships/slideLayout" Target="../slideLayouts/slideLayout27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1.xml"/><Relationship Id="rId13" Type="http://schemas.openxmlformats.org/officeDocument/2006/relationships/slideLayout" Target="../slideLayouts/slideLayout16.xml"/><Relationship Id="rId18" Type="http://schemas.openxmlformats.org/officeDocument/2006/relationships/slideLayout" Target="../slideLayouts/slideLayout21.xml"/><Relationship Id="rId3" Type="http://schemas.openxmlformats.org/officeDocument/2006/relationships/slideLayout" Target="../slideLayouts/slideLayout6.xml"/><Relationship Id="rId7" Type="http://schemas.openxmlformats.org/officeDocument/2006/relationships/slideLayout" Target="../slideLayouts/slideLayout10.xml"/><Relationship Id="rId12" Type="http://schemas.openxmlformats.org/officeDocument/2006/relationships/slideLayout" Target="../slideLayouts/slideLayout15.xml"/><Relationship Id="rId17" Type="http://schemas.openxmlformats.org/officeDocument/2006/relationships/slideLayout" Target="../slideLayouts/slideLayout20.xml"/><Relationship Id="rId2" Type="http://schemas.openxmlformats.org/officeDocument/2006/relationships/slideLayout" Target="../slideLayouts/slideLayout5.xml"/><Relationship Id="rId16" Type="http://schemas.openxmlformats.org/officeDocument/2006/relationships/slideLayout" Target="../slideLayouts/slideLayout19.xml"/><Relationship Id="rId20" Type="http://schemas.openxmlformats.org/officeDocument/2006/relationships/theme" Target="../theme/theme2.xml"/><Relationship Id="rId1" Type="http://schemas.openxmlformats.org/officeDocument/2006/relationships/slideLayout" Target="../slideLayouts/slideLayout4.xml"/><Relationship Id="rId6" Type="http://schemas.openxmlformats.org/officeDocument/2006/relationships/slideLayout" Target="../slideLayouts/slideLayout9.xml"/><Relationship Id="rId11" Type="http://schemas.openxmlformats.org/officeDocument/2006/relationships/slideLayout" Target="../slideLayouts/slideLayout14.xml"/><Relationship Id="rId5" Type="http://schemas.openxmlformats.org/officeDocument/2006/relationships/slideLayout" Target="../slideLayouts/slideLayout8.xml"/><Relationship Id="rId15" Type="http://schemas.openxmlformats.org/officeDocument/2006/relationships/slideLayout" Target="../slideLayouts/slideLayout18.xml"/><Relationship Id="rId10" Type="http://schemas.openxmlformats.org/officeDocument/2006/relationships/slideLayout" Target="../slideLayouts/slideLayout13.xml"/><Relationship Id="rId19" Type="http://schemas.openxmlformats.org/officeDocument/2006/relationships/slideLayout" Target="../slideLayouts/slideLayout22.xml"/><Relationship Id="rId4" Type="http://schemas.openxmlformats.org/officeDocument/2006/relationships/slideLayout" Target="../slideLayouts/slideLayout7.xml"/><Relationship Id="rId9" Type="http://schemas.openxmlformats.org/officeDocument/2006/relationships/slideLayout" Target="../slideLayouts/slideLayout12.xml"/><Relationship Id="rId14" Type="http://schemas.openxmlformats.org/officeDocument/2006/relationships/slideLayout" Target="../slideLayouts/slideLayout1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18" Type="http://schemas.openxmlformats.org/officeDocument/2006/relationships/slideLayout" Target="../slideLayouts/slideLayout40.xml"/><Relationship Id="rId26" Type="http://schemas.openxmlformats.org/officeDocument/2006/relationships/slideLayout" Target="../slideLayouts/slideLayout48.xml"/><Relationship Id="rId39" Type="http://schemas.openxmlformats.org/officeDocument/2006/relationships/slideLayout" Target="../slideLayouts/slideLayout61.xml"/><Relationship Id="rId3" Type="http://schemas.openxmlformats.org/officeDocument/2006/relationships/slideLayout" Target="../slideLayouts/slideLayout25.xml"/><Relationship Id="rId21" Type="http://schemas.openxmlformats.org/officeDocument/2006/relationships/slideLayout" Target="../slideLayouts/slideLayout43.xml"/><Relationship Id="rId34" Type="http://schemas.openxmlformats.org/officeDocument/2006/relationships/slideLayout" Target="../slideLayouts/slideLayout56.xml"/><Relationship Id="rId42" Type="http://schemas.openxmlformats.org/officeDocument/2006/relationships/slideLayout" Target="../slideLayouts/slideLayout64.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17" Type="http://schemas.openxmlformats.org/officeDocument/2006/relationships/slideLayout" Target="../slideLayouts/slideLayout39.xml"/><Relationship Id="rId25" Type="http://schemas.openxmlformats.org/officeDocument/2006/relationships/slideLayout" Target="../slideLayouts/slideLayout47.xml"/><Relationship Id="rId33" Type="http://schemas.openxmlformats.org/officeDocument/2006/relationships/slideLayout" Target="../slideLayouts/slideLayout55.xml"/><Relationship Id="rId38" Type="http://schemas.openxmlformats.org/officeDocument/2006/relationships/slideLayout" Target="../slideLayouts/slideLayout60.xml"/><Relationship Id="rId2" Type="http://schemas.openxmlformats.org/officeDocument/2006/relationships/slideLayout" Target="../slideLayouts/slideLayout24.xml"/><Relationship Id="rId16" Type="http://schemas.openxmlformats.org/officeDocument/2006/relationships/slideLayout" Target="../slideLayouts/slideLayout38.xml"/><Relationship Id="rId20" Type="http://schemas.openxmlformats.org/officeDocument/2006/relationships/slideLayout" Target="../slideLayouts/slideLayout42.xml"/><Relationship Id="rId29" Type="http://schemas.openxmlformats.org/officeDocument/2006/relationships/slideLayout" Target="../slideLayouts/slideLayout51.xml"/><Relationship Id="rId41" Type="http://schemas.openxmlformats.org/officeDocument/2006/relationships/slideLayout" Target="../slideLayouts/slideLayout63.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24" Type="http://schemas.openxmlformats.org/officeDocument/2006/relationships/slideLayout" Target="../slideLayouts/slideLayout46.xml"/><Relationship Id="rId32" Type="http://schemas.openxmlformats.org/officeDocument/2006/relationships/slideLayout" Target="../slideLayouts/slideLayout54.xml"/><Relationship Id="rId37" Type="http://schemas.openxmlformats.org/officeDocument/2006/relationships/slideLayout" Target="../slideLayouts/slideLayout59.xml"/><Relationship Id="rId40" Type="http://schemas.openxmlformats.org/officeDocument/2006/relationships/slideLayout" Target="../slideLayouts/slideLayout62.xml"/><Relationship Id="rId5" Type="http://schemas.openxmlformats.org/officeDocument/2006/relationships/slideLayout" Target="../slideLayouts/slideLayout27.xml"/><Relationship Id="rId15" Type="http://schemas.openxmlformats.org/officeDocument/2006/relationships/slideLayout" Target="../slideLayouts/slideLayout37.xml"/><Relationship Id="rId23" Type="http://schemas.openxmlformats.org/officeDocument/2006/relationships/slideLayout" Target="../slideLayouts/slideLayout45.xml"/><Relationship Id="rId28" Type="http://schemas.openxmlformats.org/officeDocument/2006/relationships/slideLayout" Target="../slideLayouts/slideLayout50.xml"/><Relationship Id="rId36" Type="http://schemas.openxmlformats.org/officeDocument/2006/relationships/slideLayout" Target="../slideLayouts/slideLayout58.xml"/><Relationship Id="rId10" Type="http://schemas.openxmlformats.org/officeDocument/2006/relationships/slideLayout" Target="../slideLayouts/slideLayout32.xml"/><Relationship Id="rId19" Type="http://schemas.openxmlformats.org/officeDocument/2006/relationships/slideLayout" Target="../slideLayouts/slideLayout41.xml"/><Relationship Id="rId31" Type="http://schemas.openxmlformats.org/officeDocument/2006/relationships/slideLayout" Target="../slideLayouts/slideLayout53.xml"/><Relationship Id="rId44" Type="http://schemas.openxmlformats.org/officeDocument/2006/relationships/image" Target="../media/image2.png"/><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 Id="rId22" Type="http://schemas.openxmlformats.org/officeDocument/2006/relationships/slideLayout" Target="../slideLayouts/slideLayout44.xml"/><Relationship Id="rId27" Type="http://schemas.openxmlformats.org/officeDocument/2006/relationships/slideLayout" Target="../slideLayouts/slideLayout49.xml"/><Relationship Id="rId30" Type="http://schemas.openxmlformats.org/officeDocument/2006/relationships/slideLayout" Target="../slideLayouts/slideLayout52.xml"/><Relationship Id="rId35" Type="http://schemas.openxmlformats.org/officeDocument/2006/relationships/slideLayout" Target="../slideLayouts/slideLayout57.xml"/><Relationship Id="rId43"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2.xml"/><Relationship Id="rId13" Type="http://schemas.openxmlformats.org/officeDocument/2006/relationships/slideLayout" Target="../slideLayouts/slideLayout77.xml"/><Relationship Id="rId18" Type="http://schemas.openxmlformats.org/officeDocument/2006/relationships/slideLayout" Target="../slideLayouts/slideLayout82.xml"/><Relationship Id="rId26" Type="http://schemas.openxmlformats.org/officeDocument/2006/relationships/slideLayout" Target="../slideLayouts/slideLayout90.xml"/><Relationship Id="rId39" Type="http://schemas.openxmlformats.org/officeDocument/2006/relationships/slideLayout" Target="../slideLayouts/slideLayout103.xml"/><Relationship Id="rId3" Type="http://schemas.openxmlformats.org/officeDocument/2006/relationships/slideLayout" Target="../slideLayouts/slideLayout67.xml"/><Relationship Id="rId21" Type="http://schemas.openxmlformats.org/officeDocument/2006/relationships/slideLayout" Target="../slideLayouts/slideLayout85.xml"/><Relationship Id="rId34" Type="http://schemas.openxmlformats.org/officeDocument/2006/relationships/slideLayout" Target="../slideLayouts/slideLayout98.xml"/><Relationship Id="rId7" Type="http://schemas.openxmlformats.org/officeDocument/2006/relationships/slideLayout" Target="../slideLayouts/slideLayout71.xml"/><Relationship Id="rId12" Type="http://schemas.openxmlformats.org/officeDocument/2006/relationships/slideLayout" Target="../slideLayouts/slideLayout76.xml"/><Relationship Id="rId17" Type="http://schemas.openxmlformats.org/officeDocument/2006/relationships/slideLayout" Target="../slideLayouts/slideLayout81.xml"/><Relationship Id="rId25" Type="http://schemas.openxmlformats.org/officeDocument/2006/relationships/slideLayout" Target="../slideLayouts/slideLayout89.xml"/><Relationship Id="rId33" Type="http://schemas.openxmlformats.org/officeDocument/2006/relationships/slideLayout" Target="../slideLayouts/slideLayout97.xml"/><Relationship Id="rId38" Type="http://schemas.openxmlformats.org/officeDocument/2006/relationships/slideLayout" Target="../slideLayouts/slideLayout102.xml"/><Relationship Id="rId2" Type="http://schemas.openxmlformats.org/officeDocument/2006/relationships/slideLayout" Target="../slideLayouts/slideLayout66.xml"/><Relationship Id="rId16" Type="http://schemas.openxmlformats.org/officeDocument/2006/relationships/slideLayout" Target="../slideLayouts/slideLayout80.xml"/><Relationship Id="rId20" Type="http://schemas.openxmlformats.org/officeDocument/2006/relationships/slideLayout" Target="../slideLayouts/slideLayout84.xml"/><Relationship Id="rId29" Type="http://schemas.openxmlformats.org/officeDocument/2006/relationships/slideLayout" Target="../slideLayouts/slideLayout93.xml"/><Relationship Id="rId41" Type="http://schemas.openxmlformats.org/officeDocument/2006/relationships/image" Target="../media/image11.png"/><Relationship Id="rId1" Type="http://schemas.openxmlformats.org/officeDocument/2006/relationships/slideLayout" Target="../slideLayouts/slideLayout65.xml"/><Relationship Id="rId6" Type="http://schemas.openxmlformats.org/officeDocument/2006/relationships/slideLayout" Target="../slideLayouts/slideLayout70.xml"/><Relationship Id="rId11" Type="http://schemas.openxmlformats.org/officeDocument/2006/relationships/slideLayout" Target="../slideLayouts/slideLayout75.xml"/><Relationship Id="rId24" Type="http://schemas.openxmlformats.org/officeDocument/2006/relationships/slideLayout" Target="../slideLayouts/slideLayout88.xml"/><Relationship Id="rId32" Type="http://schemas.openxmlformats.org/officeDocument/2006/relationships/slideLayout" Target="../slideLayouts/slideLayout96.xml"/><Relationship Id="rId37" Type="http://schemas.openxmlformats.org/officeDocument/2006/relationships/slideLayout" Target="../slideLayouts/slideLayout101.xml"/><Relationship Id="rId40" Type="http://schemas.openxmlformats.org/officeDocument/2006/relationships/theme" Target="../theme/theme4.xml"/><Relationship Id="rId5" Type="http://schemas.openxmlformats.org/officeDocument/2006/relationships/slideLayout" Target="../slideLayouts/slideLayout69.xml"/><Relationship Id="rId15" Type="http://schemas.openxmlformats.org/officeDocument/2006/relationships/slideLayout" Target="../slideLayouts/slideLayout79.xml"/><Relationship Id="rId23" Type="http://schemas.openxmlformats.org/officeDocument/2006/relationships/slideLayout" Target="../slideLayouts/slideLayout87.xml"/><Relationship Id="rId28" Type="http://schemas.openxmlformats.org/officeDocument/2006/relationships/slideLayout" Target="../slideLayouts/slideLayout92.xml"/><Relationship Id="rId36" Type="http://schemas.openxmlformats.org/officeDocument/2006/relationships/slideLayout" Target="../slideLayouts/slideLayout100.xml"/><Relationship Id="rId10" Type="http://schemas.openxmlformats.org/officeDocument/2006/relationships/slideLayout" Target="../slideLayouts/slideLayout74.xml"/><Relationship Id="rId19" Type="http://schemas.openxmlformats.org/officeDocument/2006/relationships/slideLayout" Target="../slideLayouts/slideLayout83.xml"/><Relationship Id="rId31" Type="http://schemas.openxmlformats.org/officeDocument/2006/relationships/slideLayout" Target="../slideLayouts/slideLayout95.xml"/><Relationship Id="rId4" Type="http://schemas.openxmlformats.org/officeDocument/2006/relationships/slideLayout" Target="../slideLayouts/slideLayout68.xml"/><Relationship Id="rId9" Type="http://schemas.openxmlformats.org/officeDocument/2006/relationships/slideLayout" Target="../slideLayouts/slideLayout73.xml"/><Relationship Id="rId14" Type="http://schemas.openxmlformats.org/officeDocument/2006/relationships/slideLayout" Target="../slideLayouts/slideLayout78.xml"/><Relationship Id="rId22" Type="http://schemas.openxmlformats.org/officeDocument/2006/relationships/slideLayout" Target="../slideLayouts/slideLayout86.xml"/><Relationship Id="rId27" Type="http://schemas.openxmlformats.org/officeDocument/2006/relationships/slideLayout" Target="../slideLayouts/slideLayout91.xml"/><Relationship Id="rId30" Type="http://schemas.openxmlformats.org/officeDocument/2006/relationships/slideLayout" Target="../slideLayouts/slideLayout94.xml"/><Relationship Id="rId35" Type="http://schemas.openxmlformats.org/officeDocument/2006/relationships/slideLayout" Target="../slideLayouts/slideLayout99.xml"/></Relationships>
</file>

<file path=ppt/slideMasters/_rels/slideMaster5.xml.rels><?xml version="1.0" encoding="UTF-8" standalone="yes"?>
<Relationships xmlns="http://schemas.openxmlformats.org/package/2006/relationships"><Relationship Id="rId3" Type="http://schemas.openxmlformats.org/officeDocument/2006/relationships/theme" Target="../theme/theme5.xml"/><Relationship Id="rId2" Type="http://schemas.openxmlformats.org/officeDocument/2006/relationships/slideLayout" Target="../slideLayouts/slideLayout105.xml"/><Relationship Id="rId1" Type="http://schemas.openxmlformats.org/officeDocument/2006/relationships/slideLayout" Target="../slideLayouts/slideLayout104.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13.xml"/><Relationship Id="rId13" Type="http://schemas.openxmlformats.org/officeDocument/2006/relationships/slideLayout" Target="../slideLayouts/slideLayout118.xml"/><Relationship Id="rId18" Type="http://schemas.openxmlformats.org/officeDocument/2006/relationships/slideLayout" Target="../slideLayouts/slideLayout123.xml"/><Relationship Id="rId3" Type="http://schemas.openxmlformats.org/officeDocument/2006/relationships/slideLayout" Target="../slideLayouts/slideLayout108.xml"/><Relationship Id="rId21" Type="http://schemas.openxmlformats.org/officeDocument/2006/relationships/image" Target="../media/image13.png"/><Relationship Id="rId7" Type="http://schemas.openxmlformats.org/officeDocument/2006/relationships/slideLayout" Target="../slideLayouts/slideLayout112.xml"/><Relationship Id="rId12" Type="http://schemas.openxmlformats.org/officeDocument/2006/relationships/slideLayout" Target="../slideLayouts/slideLayout117.xml"/><Relationship Id="rId17" Type="http://schemas.openxmlformats.org/officeDocument/2006/relationships/slideLayout" Target="../slideLayouts/slideLayout122.xml"/><Relationship Id="rId2" Type="http://schemas.openxmlformats.org/officeDocument/2006/relationships/slideLayout" Target="../slideLayouts/slideLayout107.xml"/><Relationship Id="rId16" Type="http://schemas.openxmlformats.org/officeDocument/2006/relationships/slideLayout" Target="../slideLayouts/slideLayout121.xml"/><Relationship Id="rId20" Type="http://schemas.openxmlformats.org/officeDocument/2006/relationships/theme" Target="../theme/theme6.xml"/><Relationship Id="rId1" Type="http://schemas.openxmlformats.org/officeDocument/2006/relationships/slideLayout" Target="../slideLayouts/slideLayout106.xml"/><Relationship Id="rId6" Type="http://schemas.openxmlformats.org/officeDocument/2006/relationships/slideLayout" Target="../slideLayouts/slideLayout111.xml"/><Relationship Id="rId11" Type="http://schemas.openxmlformats.org/officeDocument/2006/relationships/slideLayout" Target="../slideLayouts/slideLayout116.xml"/><Relationship Id="rId5" Type="http://schemas.openxmlformats.org/officeDocument/2006/relationships/slideLayout" Target="../slideLayouts/slideLayout110.xml"/><Relationship Id="rId15" Type="http://schemas.openxmlformats.org/officeDocument/2006/relationships/slideLayout" Target="../slideLayouts/slideLayout120.xml"/><Relationship Id="rId10" Type="http://schemas.openxmlformats.org/officeDocument/2006/relationships/slideLayout" Target="../slideLayouts/slideLayout115.xml"/><Relationship Id="rId19" Type="http://schemas.openxmlformats.org/officeDocument/2006/relationships/slideLayout" Target="../slideLayouts/slideLayout124.xml"/><Relationship Id="rId4" Type="http://schemas.openxmlformats.org/officeDocument/2006/relationships/slideLayout" Target="../slideLayouts/slideLayout109.xml"/><Relationship Id="rId9" Type="http://schemas.openxmlformats.org/officeDocument/2006/relationships/slideLayout" Target="../slideLayouts/slideLayout114.xml"/><Relationship Id="rId14" Type="http://schemas.openxmlformats.org/officeDocument/2006/relationships/slideLayout" Target="../slideLayouts/slideLayout119.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32.xml"/><Relationship Id="rId13" Type="http://schemas.openxmlformats.org/officeDocument/2006/relationships/slideLayout" Target="../slideLayouts/slideLayout137.xml"/><Relationship Id="rId18" Type="http://schemas.openxmlformats.org/officeDocument/2006/relationships/slideLayout" Target="../slideLayouts/slideLayout142.xml"/><Relationship Id="rId3" Type="http://schemas.openxmlformats.org/officeDocument/2006/relationships/slideLayout" Target="../slideLayouts/slideLayout127.xml"/><Relationship Id="rId21" Type="http://schemas.openxmlformats.org/officeDocument/2006/relationships/image" Target="../media/image14.emf"/><Relationship Id="rId7" Type="http://schemas.openxmlformats.org/officeDocument/2006/relationships/slideLayout" Target="../slideLayouts/slideLayout131.xml"/><Relationship Id="rId12" Type="http://schemas.openxmlformats.org/officeDocument/2006/relationships/slideLayout" Target="../slideLayouts/slideLayout136.xml"/><Relationship Id="rId17" Type="http://schemas.openxmlformats.org/officeDocument/2006/relationships/slideLayout" Target="../slideLayouts/slideLayout141.xml"/><Relationship Id="rId2" Type="http://schemas.openxmlformats.org/officeDocument/2006/relationships/slideLayout" Target="../slideLayouts/slideLayout126.xml"/><Relationship Id="rId16" Type="http://schemas.openxmlformats.org/officeDocument/2006/relationships/slideLayout" Target="../slideLayouts/slideLayout140.xml"/><Relationship Id="rId20" Type="http://schemas.openxmlformats.org/officeDocument/2006/relationships/theme" Target="../theme/theme7.xml"/><Relationship Id="rId1" Type="http://schemas.openxmlformats.org/officeDocument/2006/relationships/slideLayout" Target="../slideLayouts/slideLayout125.xml"/><Relationship Id="rId6" Type="http://schemas.openxmlformats.org/officeDocument/2006/relationships/slideLayout" Target="../slideLayouts/slideLayout130.xml"/><Relationship Id="rId11" Type="http://schemas.openxmlformats.org/officeDocument/2006/relationships/slideLayout" Target="../slideLayouts/slideLayout135.xml"/><Relationship Id="rId5" Type="http://schemas.openxmlformats.org/officeDocument/2006/relationships/slideLayout" Target="../slideLayouts/slideLayout129.xml"/><Relationship Id="rId15" Type="http://schemas.openxmlformats.org/officeDocument/2006/relationships/slideLayout" Target="../slideLayouts/slideLayout139.xml"/><Relationship Id="rId10" Type="http://schemas.openxmlformats.org/officeDocument/2006/relationships/slideLayout" Target="../slideLayouts/slideLayout134.xml"/><Relationship Id="rId19" Type="http://schemas.openxmlformats.org/officeDocument/2006/relationships/slideLayout" Target="../slideLayouts/slideLayout143.xml"/><Relationship Id="rId4" Type="http://schemas.openxmlformats.org/officeDocument/2006/relationships/slideLayout" Target="../slideLayouts/slideLayout128.xml"/><Relationship Id="rId9" Type="http://schemas.openxmlformats.org/officeDocument/2006/relationships/slideLayout" Target="../slideLayouts/slideLayout133.xml"/><Relationship Id="rId14" Type="http://schemas.openxmlformats.org/officeDocument/2006/relationships/slideLayout" Target="../slideLayouts/slideLayout138.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51.xml"/><Relationship Id="rId13" Type="http://schemas.openxmlformats.org/officeDocument/2006/relationships/slideLayout" Target="../slideLayouts/slideLayout156.xml"/><Relationship Id="rId18" Type="http://schemas.openxmlformats.org/officeDocument/2006/relationships/slideLayout" Target="../slideLayouts/slideLayout161.xml"/><Relationship Id="rId3" Type="http://schemas.openxmlformats.org/officeDocument/2006/relationships/slideLayout" Target="../slideLayouts/slideLayout146.xml"/><Relationship Id="rId21" Type="http://schemas.openxmlformats.org/officeDocument/2006/relationships/slideLayout" Target="../slideLayouts/slideLayout164.xml"/><Relationship Id="rId7" Type="http://schemas.openxmlformats.org/officeDocument/2006/relationships/slideLayout" Target="../slideLayouts/slideLayout150.xml"/><Relationship Id="rId12" Type="http://schemas.openxmlformats.org/officeDocument/2006/relationships/slideLayout" Target="../slideLayouts/slideLayout155.xml"/><Relationship Id="rId17" Type="http://schemas.openxmlformats.org/officeDocument/2006/relationships/slideLayout" Target="../slideLayouts/slideLayout160.xml"/><Relationship Id="rId2" Type="http://schemas.openxmlformats.org/officeDocument/2006/relationships/slideLayout" Target="../slideLayouts/slideLayout145.xml"/><Relationship Id="rId16" Type="http://schemas.openxmlformats.org/officeDocument/2006/relationships/slideLayout" Target="../slideLayouts/slideLayout159.xml"/><Relationship Id="rId20" Type="http://schemas.openxmlformats.org/officeDocument/2006/relationships/slideLayout" Target="../slideLayouts/slideLayout163.xml"/><Relationship Id="rId1" Type="http://schemas.openxmlformats.org/officeDocument/2006/relationships/slideLayout" Target="../slideLayouts/slideLayout144.xml"/><Relationship Id="rId6" Type="http://schemas.openxmlformats.org/officeDocument/2006/relationships/slideLayout" Target="../slideLayouts/slideLayout149.xml"/><Relationship Id="rId11" Type="http://schemas.openxmlformats.org/officeDocument/2006/relationships/slideLayout" Target="../slideLayouts/slideLayout154.xml"/><Relationship Id="rId5" Type="http://schemas.openxmlformats.org/officeDocument/2006/relationships/slideLayout" Target="../slideLayouts/slideLayout148.xml"/><Relationship Id="rId15" Type="http://schemas.openxmlformats.org/officeDocument/2006/relationships/slideLayout" Target="../slideLayouts/slideLayout158.xml"/><Relationship Id="rId23" Type="http://schemas.openxmlformats.org/officeDocument/2006/relationships/image" Target="../media/image21.png"/><Relationship Id="rId10" Type="http://schemas.openxmlformats.org/officeDocument/2006/relationships/slideLayout" Target="../slideLayouts/slideLayout153.xml"/><Relationship Id="rId19" Type="http://schemas.openxmlformats.org/officeDocument/2006/relationships/slideLayout" Target="../slideLayouts/slideLayout162.xml"/><Relationship Id="rId4" Type="http://schemas.openxmlformats.org/officeDocument/2006/relationships/slideLayout" Target="../slideLayouts/slideLayout147.xml"/><Relationship Id="rId9" Type="http://schemas.openxmlformats.org/officeDocument/2006/relationships/slideLayout" Target="../slideLayouts/slideLayout152.xml"/><Relationship Id="rId14" Type="http://schemas.openxmlformats.org/officeDocument/2006/relationships/slideLayout" Target="../slideLayouts/slideLayout157.xml"/><Relationship Id="rId22"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72.xml"/><Relationship Id="rId13" Type="http://schemas.openxmlformats.org/officeDocument/2006/relationships/slideLayout" Target="../slideLayouts/slideLayout177.xml"/><Relationship Id="rId18" Type="http://schemas.openxmlformats.org/officeDocument/2006/relationships/slideLayout" Target="../slideLayouts/slideLayout182.xml"/><Relationship Id="rId26" Type="http://schemas.openxmlformats.org/officeDocument/2006/relationships/slideLayout" Target="../slideLayouts/slideLayout190.xml"/><Relationship Id="rId39" Type="http://schemas.openxmlformats.org/officeDocument/2006/relationships/slideLayout" Target="../slideLayouts/slideLayout203.xml"/><Relationship Id="rId3" Type="http://schemas.openxmlformats.org/officeDocument/2006/relationships/slideLayout" Target="../slideLayouts/slideLayout167.xml"/><Relationship Id="rId21" Type="http://schemas.openxmlformats.org/officeDocument/2006/relationships/slideLayout" Target="../slideLayouts/slideLayout185.xml"/><Relationship Id="rId34" Type="http://schemas.openxmlformats.org/officeDocument/2006/relationships/slideLayout" Target="../slideLayouts/slideLayout198.xml"/><Relationship Id="rId42" Type="http://schemas.openxmlformats.org/officeDocument/2006/relationships/theme" Target="../theme/theme9.xml"/><Relationship Id="rId7" Type="http://schemas.openxmlformats.org/officeDocument/2006/relationships/slideLayout" Target="../slideLayouts/slideLayout171.xml"/><Relationship Id="rId12" Type="http://schemas.openxmlformats.org/officeDocument/2006/relationships/slideLayout" Target="../slideLayouts/slideLayout176.xml"/><Relationship Id="rId17" Type="http://schemas.openxmlformats.org/officeDocument/2006/relationships/slideLayout" Target="../slideLayouts/slideLayout181.xml"/><Relationship Id="rId25" Type="http://schemas.openxmlformats.org/officeDocument/2006/relationships/slideLayout" Target="../slideLayouts/slideLayout189.xml"/><Relationship Id="rId33" Type="http://schemas.openxmlformats.org/officeDocument/2006/relationships/slideLayout" Target="../slideLayouts/slideLayout197.xml"/><Relationship Id="rId38" Type="http://schemas.openxmlformats.org/officeDocument/2006/relationships/slideLayout" Target="../slideLayouts/slideLayout202.xml"/><Relationship Id="rId2" Type="http://schemas.openxmlformats.org/officeDocument/2006/relationships/slideLayout" Target="../slideLayouts/slideLayout166.xml"/><Relationship Id="rId16" Type="http://schemas.openxmlformats.org/officeDocument/2006/relationships/slideLayout" Target="../slideLayouts/slideLayout180.xml"/><Relationship Id="rId20" Type="http://schemas.openxmlformats.org/officeDocument/2006/relationships/slideLayout" Target="../slideLayouts/slideLayout184.xml"/><Relationship Id="rId29" Type="http://schemas.openxmlformats.org/officeDocument/2006/relationships/slideLayout" Target="../slideLayouts/slideLayout193.xml"/><Relationship Id="rId41" Type="http://schemas.openxmlformats.org/officeDocument/2006/relationships/slideLayout" Target="../slideLayouts/slideLayout205.xml"/><Relationship Id="rId1" Type="http://schemas.openxmlformats.org/officeDocument/2006/relationships/slideLayout" Target="../slideLayouts/slideLayout165.xml"/><Relationship Id="rId6" Type="http://schemas.openxmlformats.org/officeDocument/2006/relationships/slideLayout" Target="../slideLayouts/slideLayout170.xml"/><Relationship Id="rId11" Type="http://schemas.openxmlformats.org/officeDocument/2006/relationships/slideLayout" Target="../slideLayouts/slideLayout175.xml"/><Relationship Id="rId24" Type="http://schemas.openxmlformats.org/officeDocument/2006/relationships/slideLayout" Target="../slideLayouts/slideLayout188.xml"/><Relationship Id="rId32" Type="http://schemas.openxmlformats.org/officeDocument/2006/relationships/slideLayout" Target="../slideLayouts/slideLayout196.xml"/><Relationship Id="rId37" Type="http://schemas.openxmlformats.org/officeDocument/2006/relationships/slideLayout" Target="../slideLayouts/slideLayout201.xml"/><Relationship Id="rId40" Type="http://schemas.openxmlformats.org/officeDocument/2006/relationships/slideLayout" Target="../slideLayouts/slideLayout204.xml"/><Relationship Id="rId5" Type="http://schemas.openxmlformats.org/officeDocument/2006/relationships/slideLayout" Target="../slideLayouts/slideLayout169.xml"/><Relationship Id="rId15" Type="http://schemas.openxmlformats.org/officeDocument/2006/relationships/slideLayout" Target="../slideLayouts/slideLayout179.xml"/><Relationship Id="rId23" Type="http://schemas.openxmlformats.org/officeDocument/2006/relationships/slideLayout" Target="../slideLayouts/slideLayout187.xml"/><Relationship Id="rId28" Type="http://schemas.openxmlformats.org/officeDocument/2006/relationships/slideLayout" Target="../slideLayouts/slideLayout192.xml"/><Relationship Id="rId36" Type="http://schemas.openxmlformats.org/officeDocument/2006/relationships/slideLayout" Target="../slideLayouts/slideLayout200.xml"/><Relationship Id="rId10" Type="http://schemas.openxmlformats.org/officeDocument/2006/relationships/slideLayout" Target="../slideLayouts/slideLayout174.xml"/><Relationship Id="rId19" Type="http://schemas.openxmlformats.org/officeDocument/2006/relationships/slideLayout" Target="../slideLayouts/slideLayout183.xml"/><Relationship Id="rId31" Type="http://schemas.openxmlformats.org/officeDocument/2006/relationships/slideLayout" Target="../slideLayouts/slideLayout195.xml"/><Relationship Id="rId4" Type="http://schemas.openxmlformats.org/officeDocument/2006/relationships/slideLayout" Target="../slideLayouts/slideLayout168.xml"/><Relationship Id="rId9" Type="http://schemas.openxmlformats.org/officeDocument/2006/relationships/slideLayout" Target="../slideLayouts/slideLayout173.xml"/><Relationship Id="rId14" Type="http://schemas.openxmlformats.org/officeDocument/2006/relationships/slideLayout" Target="../slideLayouts/slideLayout178.xml"/><Relationship Id="rId22" Type="http://schemas.openxmlformats.org/officeDocument/2006/relationships/slideLayout" Target="../slideLayouts/slideLayout186.xml"/><Relationship Id="rId27" Type="http://schemas.openxmlformats.org/officeDocument/2006/relationships/slideLayout" Target="../slideLayouts/slideLayout191.xml"/><Relationship Id="rId30" Type="http://schemas.openxmlformats.org/officeDocument/2006/relationships/slideLayout" Target="../slideLayouts/slideLayout194.xml"/><Relationship Id="rId35" Type="http://schemas.openxmlformats.org/officeDocument/2006/relationships/slideLayout" Target="../slideLayouts/slideLayout199.xml"/><Relationship Id="rId43" Type="http://schemas.openxmlformats.org/officeDocument/2006/relationships/image" Target="../media/image26.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286" y="296901"/>
            <a:ext cx="11888047"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05" y="1212854"/>
            <a:ext cx="11885681" cy="2228302"/>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2"/>
          <p:cNvSpPr>
            <a:spLocks noGrp="1"/>
          </p:cNvSpPr>
          <p:nvPr>
            <p:ph type="ftr" sz="quarter" idx="3"/>
          </p:nvPr>
        </p:nvSpPr>
        <p:spPr>
          <a:xfrm>
            <a:off x="274605" y="6689365"/>
            <a:ext cx="3936498" cy="137160"/>
          </a:xfrm>
          <a:prstGeom prst="rect">
            <a:avLst/>
          </a:prstGeom>
        </p:spPr>
        <p:txBody>
          <a:bodyPr vert="horz" lIns="0" tIns="0" rIns="91440" bIns="0" rtlCol="0" anchor="ctr"/>
          <a:lstStyle>
            <a:lvl1pPr marL="0" algn="l" defTabSz="932594" rtl="0" eaLnBrk="1" latinLnBrk="0" hangingPunct="1">
              <a:defRPr lang="en-US" sz="900" kern="1200">
                <a:gradFill>
                  <a:gsLst>
                    <a:gs pos="2239">
                      <a:schemeClr val="tx1"/>
                    </a:gs>
                    <a:gs pos="11940">
                      <a:schemeClr val="tx1"/>
                    </a:gs>
                  </a:gsLst>
                  <a:lin ang="5400000" scaled="0"/>
                </a:gradFill>
                <a:latin typeface="+mn-lt"/>
                <a:ea typeface="+mn-ea"/>
                <a:cs typeface="+mn-cs"/>
              </a:defRPr>
            </a:lvl1pPr>
          </a:lstStyle>
          <a:p>
            <a:r>
              <a:rPr lang="en-US" dirty="0"/>
              <a:t>Microsoft Confidential</a:t>
            </a:r>
          </a:p>
        </p:txBody>
      </p:sp>
      <p:sp>
        <p:nvSpPr>
          <p:cNvPr id="6" name="Slide Number Placeholder 4"/>
          <p:cNvSpPr>
            <a:spLocks noGrp="1"/>
          </p:cNvSpPr>
          <p:nvPr>
            <p:ph type="sldNum" sz="quarter" idx="4"/>
          </p:nvPr>
        </p:nvSpPr>
        <p:spPr>
          <a:xfrm>
            <a:off x="11593623" y="6689365"/>
            <a:ext cx="566665" cy="137160"/>
          </a:xfrm>
          <a:prstGeom prst="rect">
            <a:avLst/>
          </a:prstGeom>
        </p:spPr>
        <p:txBody>
          <a:bodyPr vert="horz" lIns="91440" tIns="0" rIns="0" bIns="0" rtlCol="0" anchor="ctr"/>
          <a:lstStyle>
            <a:lvl1pPr algn="r">
              <a:defRPr lang="en-US" sz="900" b="0" kern="1200" smtClean="0">
                <a:gradFill>
                  <a:gsLst>
                    <a:gs pos="2239">
                      <a:schemeClr val="tx1"/>
                    </a:gs>
                    <a:gs pos="11940">
                      <a:schemeClr val="tx1"/>
                    </a:gs>
                  </a:gsLst>
                  <a:lin ang="5400000" scaled="0"/>
                </a:gradFill>
                <a:latin typeface="+mn-lt"/>
                <a:ea typeface="+mn-ea"/>
                <a:cs typeface="+mn-cs"/>
              </a:defRPr>
            </a:lvl1pPr>
          </a:lstStyle>
          <a:p>
            <a:fld id="{27258FFF-F925-446B-8502-81C933981705}" type="slidenum">
              <a:rPr lang="en-US" smtClean="0"/>
              <a:pPr/>
              <a:t>‹#›</a:t>
            </a:fld>
            <a:endParaRPr lang="en-US" dirty="0"/>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166" r:id="rId1"/>
    <p:sldLayoutId id="2147484407" r:id="rId2"/>
    <p:sldLayoutId id="2147484691" r:id="rId3"/>
  </p:sldLayoutIdLst>
  <p:transition>
    <p:fade/>
  </p:transition>
  <p:hf sldNum="0" hdr="0" dt="0"/>
  <p:txStyles>
    <p:titleStyle>
      <a:lvl1pPr algn="l" defTabSz="932594" rtl="0" eaLnBrk="1" latinLnBrk="0" hangingPunct="1">
        <a:lnSpc>
          <a:spcPct val="90000"/>
        </a:lnSpc>
        <a:spcBef>
          <a:spcPct val="0"/>
        </a:spcBef>
        <a:buNone/>
        <a:defRPr lang="en-US" sz="5399" b="0" kern="1200" cap="none" spc="-10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46" marR="0" indent="-342846" algn="l" defTabSz="932594"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108" marR="0" indent="-241262" algn="l" defTabSz="93259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73" marR="0" indent="-228564" algn="l" defTabSz="93259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537" marR="0" indent="-228564" algn="l" defTabSz="93259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101" marR="0" indent="-228564" algn="l" defTabSz="93259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4633"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932"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229"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528"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94" rtl="0" eaLnBrk="1" latinLnBrk="0" hangingPunct="1">
        <a:defRPr sz="1800" kern="1200">
          <a:solidFill>
            <a:schemeClr val="tx1"/>
          </a:solidFill>
          <a:latin typeface="+mn-lt"/>
          <a:ea typeface="+mn-ea"/>
          <a:cs typeface="+mn-cs"/>
        </a:defRPr>
      </a:lvl1pPr>
      <a:lvl2pPr marL="466298" algn="l" defTabSz="932594" rtl="0" eaLnBrk="1" latinLnBrk="0" hangingPunct="1">
        <a:defRPr sz="1800" kern="1200">
          <a:solidFill>
            <a:schemeClr val="tx1"/>
          </a:solidFill>
          <a:latin typeface="+mn-lt"/>
          <a:ea typeface="+mn-ea"/>
          <a:cs typeface="+mn-cs"/>
        </a:defRPr>
      </a:lvl2pPr>
      <a:lvl3pPr marL="932594" algn="l" defTabSz="932594" rtl="0" eaLnBrk="1" latinLnBrk="0" hangingPunct="1">
        <a:defRPr sz="1800" kern="1200">
          <a:solidFill>
            <a:schemeClr val="tx1"/>
          </a:solidFill>
          <a:latin typeface="+mn-lt"/>
          <a:ea typeface="+mn-ea"/>
          <a:cs typeface="+mn-cs"/>
        </a:defRPr>
      </a:lvl3pPr>
      <a:lvl4pPr marL="1398892" algn="l" defTabSz="932594" rtl="0" eaLnBrk="1" latinLnBrk="0" hangingPunct="1">
        <a:defRPr sz="1800" kern="1200">
          <a:solidFill>
            <a:schemeClr val="tx1"/>
          </a:solidFill>
          <a:latin typeface="+mn-lt"/>
          <a:ea typeface="+mn-ea"/>
          <a:cs typeface="+mn-cs"/>
        </a:defRPr>
      </a:lvl4pPr>
      <a:lvl5pPr marL="1865188" algn="l" defTabSz="932594" rtl="0" eaLnBrk="1" latinLnBrk="0" hangingPunct="1">
        <a:defRPr sz="1800" kern="1200">
          <a:solidFill>
            <a:schemeClr val="tx1"/>
          </a:solidFill>
          <a:latin typeface="+mn-lt"/>
          <a:ea typeface="+mn-ea"/>
          <a:cs typeface="+mn-cs"/>
        </a:defRPr>
      </a:lvl5pPr>
      <a:lvl6pPr marL="2331487" algn="l" defTabSz="932594" rtl="0" eaLnBrk="1" latinLnBrk="0" hangingPunct="1">
        <a:defRPr sz="1800" kern="1200">
          <a:solidFill>
            <a:schemeClr val="tx1"/>
          </a:solidFill>
          <a:latin typeface="+mn-lt"/>
          <a:ea typeface="+mn-ea"/>
          <a:cs typeface="+mn-cs"/>
        </a:defRPr>
      </a:lvl6pPr>
      <a:lvl7pPr marL="2797783" algn="l" defTabSz="932594" rtl="0" eaLnBrk="1" latinLnBrk="0" hangingPunct="1">
        <a:defRPr sz="1800" kern="1200">
          <a:solidFill>
            <a:schemeClr val="tx1"/>
          </a:solidFill>
          <a:latin typeface="+mn-lt"/>
          <a:ea typeface="+mn-ea"/>
          <a:cs typeface="+mn-cs"/>
        </a:defRPr>
      </a:lvl7pPr>
      <a:lvl8pPr marL="3264080" algn="l" defTabSz="932594" rtl="0" eaLnBrk="1" latinLnBrk="0" hangingPunct="1">
        <a:defRPr sz="1800" kern="1200">
          <a:solidFill>
            <a:schemeClr val="tx1"/>
          </a:solidFill>
          <a:latin typeface="+mn-lt"/>
          <a:ea typeface="+mn-ea"/>
          <a:cs typeface="+mn-cs"/>
        </a:defRPr>
      </a:lvl8pPr>
      <a:lvl9pPr marL="3730379" algn="l" defTabSz="932594"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userDrawn="1">
          <p15:clr>
            <a:srgbClr val="5ACBF0"/>
          </p15:clr>
        </p15:guide>
        <p15:guide id="2" pos="173" userDrawn="1">
          <p15:clr>
            <a:srgbClr val="5ACBF0"/>
          </p15:clr>
        </p15:guide>
        <p15:guide id="3" orient="horz" pos="763" userDrawn="1">
          <p15:clr>
            <a:srgbClr val="A4A3A4"/>
          </p15:clr>
        </p15:guide>
        <p15:guide id="4" orient="horz" pos="1339" userDrawn="1">
          <p15:clr>
            <a:srgbClr val="A4A3A4"/>
          </p15:clr>
        </p15:guide>
        <p15:guide id="5" orient="horz" pos="1915" userDrawn="1">
          <p15:clr>
            <a:srgbClr val="A4A3A4"/>
          </p15:clr>
        </p15:guide>
        <p15:guide id="6" orient="horz" pos="2491" userDrawn="1">
          <p15:clr>
            <a:srgbClr val="A4A3A4"/>
          </p15:clr>
        </p15:guide>
        <p15:guide id="7" orient="horz" pos="3067" userDrawn="1">
          <p15:clr>
            <a:srgbClr val="A4A3A4"/>
          </p15:clr>
        </p15:guide>
        <p15:guide id="8" orient="horz" pos="3643" userDrawn="1">
          <p15:clr>
            <a:srgbClr val="A4A3A4"/>
          </p15:clr>
        </p15:guide>
        <p15:guide id="9" orient="horz" pos="4219" userDrawn="1">
          <p15:clr>
            <a:srgbClr val="5ACBF0"/>
          </p15:clr>
        </p15:guide>
        <p15:guide id="10" pos="749" userDrawn="1">
          <p15:clr>
            <a:srgbClr val="A4A3A4"/>
          </p15:clr>
        </p15:guide>
        <p15:guide id="11" pos="1325" userDrawn="1">
          <p15:clr>
            <a:srgbClr val="A4A3A4"/>
          </p15:clr>
        </p15:guide>
        <p15:guide id="12" pos="1901" userDrawn="1">
          <p15:clr>
            <a:srgbClr val="A4A3A4"/>
          </p15:clr>
        </p15:guide>
        <p15:guide id="13" pos="2477" userDrawn="1">
          <p15:clr>
            <a:srgbClr val="A4A3A4"/>
          </p15:clr>
        </p15:guide>
        <p15:guide id="14" pos="3053" userDrawn="1">
          <p15:clr>
            <a:srgbClr val="A4A3A4"/>
          </p15:clr>
        </p15:guide>
        <p15:guide id="15" pos="3629" userDrawn="1">
          <p15:clr>
            <a:srgbClr val="A4A3A4"/>
          </p15:clr>
        </p15:guide>
        <p15:guide id="16" pos="4204" userDrawn="1">
          <p15:clr>
            <a:srgbClr val="A4A3A4"/>
          </p15:clr>
        </p15:guide>
        <p15:guide id="17" pos="4780" userDrawn="1">
          <p15:clr>
            <a:srgbClr val="A4A3A4"/>
          </p15:clr>
        </p15:guide>
        <p15:guide id="18" pos="5356" userDrawn="1">
          <p15:clr>
            <a:srgbClr val="A4A3A4"/>
          </p15:clr>
        </p15:guide>
        <p15:guide id="19" pos="5932" userDrawn="1">
          <p15:clr>
            <a:srgbClr val="A4A3A4"/>
          </p15:clr>
        </p15:guide>
        <p15:guide id="20" pos="6508" userDrawn="1">
          <p15:clr>
            <a:srgbClr val="A4A3A4"/>
          </p15:clr>
        </p15:guide>
        <p15:guide id="21" pos="7084" userDrawn="1">
          <p15:clr>
            <a:srgbClr val="A4A3A4"/>
          </p15:clr>
        </p15:guide>
        <p15:guide id="22" pos="7660" userDrawn="1">
          <p15:clr>
            <a:srgbClr val="5ACBF0"/>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04" y="295275"/>
            <a:ext cx="11888047"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05" y="1212852"/>
            <a:ext cx="11885681"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31"/>
          <a:stretch>
            <a:fillRect/>
          </a:stretch>
        </p:blipFill>
        <p:spPr>
          <a:xfrm rot="5400000">
            <a:off x="9392254" y="3050570"/>
            <a:ext cx="6995160" cy="894020"/>
          </a:xfrm>
          <a:prstGeom prst="rect">
            <a:avLst/>
          </a:prstGeom>
        </p:spPr>
      </p:pic>
    </p:spTree>
    <p:extLst>
      <p:ext uri="{BB962C8B-B14F-4D97-AF65-F5344CB8AC3E}">
        <p14:creationId xmlns:p14="http://schemas.microsoft.com/office/powerpoint/2010/main" val="1621882582"/>
      </p:ext>
    </p:extLst>
  </p:cSld>
  <p:clrMap bg1="lt1" tx1="dk1" bg2="lt2" tx2="dk2" accent1="accent1" accent2="accent2" accent3="accent3" accent4="accent4" accent5="accent5" accent6="accent6" hlink="hlink" folHlink="folHlink"/>
  <p:sldLayoutIdLst>
    <p:sldLayoutId id="2147484795" r:id="rId1"/>
    <p:sldLayoutId id="2147484796" r:id="rId2"/>
    <p:sldLayoutId id="2147484797" r:id="rId3"/>
    <p:sldLayoutId id="2147484798" r:id="rId4"/>
    <p:sldLayoutId id="2147484799" r:id="rId5"/>
    <p:sldLayoutId id="2147484800" r:id="rId6"/>
    <p:sldLayoutId id="2147484801" r:id="rId7"/>
    <p:sldLayoutId id="2147484802" r:id="rId8"/>
    <p:sldLayoutId id="2147484803" r:id="rId9"/>
    <p:sldLayoutId id="2147484804" r:id="rId10"/>
    <p:sldLayoutId id="2147484805" r:id="rId11"/>
    <p:sldLayoutId id="2147484806" r:id="rId12"/>
    <p:sldLayoutId id="2147484807" r:id="rId13"/>
    <p:sldLayoutId id="2147484808" r:id="rId14"/>
    <p:sldLayoutId id="2147484809" r:id="rId15"/>
    <p:sldLayoutId id="2147484810" r:id="rId16"/>
    <p:sldLayoutId id="2147484811" r:id="rId17"/>
    <p:sldLayoutId id="2147484812" r:id="rId18"/>
    <p:sldLayoutId id="2147484813" r:id="rId19"/>
    <p:sldLayoutId id="2147484814" r:id="rId20"/>
    <p:sldLayoutId id="2147484815" r:id="rId21"/>
    <p:sldLayoutId id="2147484816" r:id="rId22"/>
    <p:sldLayoutId id="2147484817" r:id="rId23"/>
    <p:sldLayoutId id="2147484818" r:id="rId24"/>
    <p:sldLayoutId id="2147484819" r:id="rId25"/>
    <p:sldLayoutId id="2147484820" r:id="rId26"/>
    <p:sldLayoutId id="2147484821" r:id="rId27"/>
    <p:sldLayoutId id="2147484822" r:id="rId28"/>
    <p:sldLayoutId id="2147484823" r:id="rId29"/>
  </p:sldLayoutIdLst>
  <p:transition>
    <p:fade/>
  </p:transition>
  <p:txStyles>
    <p:titleStyle>
      <a:lvl1pPr algn="l" defTabSz="932649"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66" marR="0" indent="-342866" algn="l" defTabSz="932649"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142" marR="0" indent="-241276" algn="l" defTabSz="932649"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020" marR="0" indent="-228577" algn="l" defTabSz="932649"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97" marR="0" indent="-228577" algn="l" defTabSz="932649"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174" marR="0" indent="-228577" algn="l" defTabSz="932649"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783" indent="-233163" algn="l" defTabSz="93264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109" indent="-233163" algn="l" defTabSz="93264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433" indent="-233163" algn="l" defTabSz="93264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759" indent="-233163" algn="l" defTabSz="93264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649" rtl="0" eaLnBrk="1" latinLnBrk="0" hangingPunct="1">
        <a:defRPr sz="1800" kern="1200">
          <a:solidFill>
            <a:schemeClr val="tx1"/>
          </a:solidFill>
          <a:latin typeface="+mn-lt"/>
          <a:ea typeface="+mn-ea"/>
          <a:cs typeface="+mn-cs"/>
        </a:defRPr>
      </a:lvl1pPr>
      <a:lvl2pPr marL="466324" algn="l" defTabSz="932649" rtl="0" eaLnBrk="1" latinLnBrk="0" hangingPunct="1">
        <a:defRPr sz="1800" kern="1200">
          <a:solidFill>
            <a:schemeClr val="tx1"/>
          </a:solidFill>
          <a:latin typeface="+mn-lt"/>
          <a:ea typeface="+mn-ea"/>
          <a:cs typeface="+mn-cs"/>
        </a:defRPr>
      </a:lvl2pPr>
      <a:lvl3pPr marL="932649" algn="l" defTabSz="932649" rtl="0" eaLnBrk="1" latinLnBrk="0" hangingPunct="1">
        <a:defRPr sz="1800" kern="1200">
          <a:solidFill>
            <a:schemeClr val="tx1"/>
          </a:solidFill>
          <a:latin typeface="+mn-lt"/>
          <a:ea typeface="+mn-ea"/>
          <a:cs typeface="+mn-cs"/>
        </a:defRPr>
      </a:lvl3pPr>
      <a:lvl4pPr marL="1398973" algn="l" defTabSz="932649" rtl="0" eaLnBrk="1" latinLnBrk="0" hangingPunct="1">
        <a:defRPr sz="1800" kern="1200">
          <a:solidFill>
            <a:schemeClr val="tx1"/>
          </a:solidFill>
          <a:latin typeface="+mn-lt"/>
          <a:ea typeface="+mn-ea"/>
          <a:cs typeface="+mn-cs"/>
        </a:defRPr>
      </a:lvl4pPr>
      <a:lvl5pPr marL="1865297" algn="l" defTabSz="932649" rtl="0" eaLnBrk="1" latinLnBrk="0" hangingPunct="1">
        <a:defRPr sz="1800" kern="1200">
          <a:solidFill>
            <a:schemeClr val="tx1"/>
          </a:solidFill>
          <a:latin typeface="+mn-lt"/>
          <a:ea typeface="+mn-ea"/>
          <a:cs typeface="+mn-cs"/>
        </a:defRPr>
      </a:lvl5pPr>
      <a:lvl6pPr marL="2331623" algn="l" defTabSz="932649" rtl="0" eaLnBrk="1" latinLnBrk="0" hangingPunct="1">
        <a:defRPr sz="1800" kern="1200">
          <a:solidFill>
            <a:schemeClr val="tx1"/>
          </a:solidFill>
          <a:latin typeface="+mn-lt"/>
          <a:ea typeface="+mn-ea"/>
          <a:cs typeface="+mn-cs"/>
        </a:defRPr>
      </a:lvl6pPr>
      <a:lvl7pPr marL="2797946" algn="l" defTabSz="932649" rtl="0" eaLnBrk="1" latinLnBrk="0" hangingPunct="1">
        <a:defRPr sz="1800" kern="1200">
          <a:solidFill>
            <a:schemeClr val="tx1"/>
          </a:solidFill>
          <a:latin typeface="+mn-lt"/>
          <a:ea typeface="+mn-ea"/>
          <a:cs typeface="+mn-cs"/>
        </a:defRPr>
      </a:lvl7pPr>
      <a:lvl8pPr marL="3264271" algn="l" defTabSz="932649" rtl="0" eaLnBrk="1" latinLnBrk="0" hangingPunct="1">
        <a:defRPr sz="1800" kern="1200">
          <a:solidFill>
            <a:schemeClr val="tx1"/>
          </a:solidFill>
          <a:latin typeface="+mn-lt"/>
          <a:ea typeface="+mn-ea"/>
          <a:cs typeface="+mn-cs"/>
        </a:defRPr>
      </a:lvl8pPr>
      <a:lvl9pPr marL="3730596" algn="l" defTabSz="932649"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286" y="296901"/>
            <a:ext cx="11888047"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05" y="1212854"/>
            <a:ext cx="11885681" cy="2228302"/>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2"/>
          <p:cNvSpPr>
            <a:spLocks noGrp="1"/>
          </p:cNvSpPr>
          <p:nvPr>
            <p:ph type="ftr" sz="quarter" idx="3"/>
          </p:nvPr>
        </p:nvSpPr>
        <p:spPr>
          <a:xfrm>
            <a:off x="274605" y="6689365"/>
            <a:ext cx="3936498" cy="137160"/>
          </a:xfrm>
          <a:prstGeom prst="rect">
            <a:avLst/>
          </a:prstGeom>
        </p:spPr>
        <p:txBody>
          <a:bodyPr vert="horz" lIns="0" tIns="0" rIns="91440" bIns="0" rtlCol="0" anchor="ctr"/>
          <a:lstStyle>
            <a:lvl1pPr marL="0" algn="l" defTabSz="932594" rtl="0" eaLnBrk="1" latinLnBrk="0" hangingPunct="1">
              <a:defRPr lang="en-US" sz="900" kern="1200">
                <a:gradFill>
                  <a:gsLst>
                    <a:gs pos="2239">
                      <a:schemeClr val="tx1"/>
                    </a:gs>
                    <a:gs pos="11940">
                      <a:schemeClr val="tx1"/>
                    </a:gs>
                  </a:gsLst>
                  <a:lin ang="5400000" scaled="0"/>
                </a:gradFill>
                <a:latin typeface="+mn-lt"/>
                <a:ea typeface="+mn-ea"/>
                <a:cs typeface="+mn-cs"/>
              </a:defRPr>
            </a:lvl1pPr>
          </a:lstStyle>
          <a:p>
            <a:r>
              <a:rPr lang="en-US" dirty="0"/>
              <a:t>Microsoft Confidential</a:t>
            </a:r>
          </a:p>
        </p:txBody>
      </p:sp>
      <p:sp>
        <p:nvSpPr>
          <p:cNvPr id="6" name="Slide Number Placeholder 4"/>
          <p:cNvSpPr>
            <a:spLocks noGrp="1"/>
          </p:cNvSpPr>
          <p:nvPr>
            <p:ph type="sldNum" sz="quarter" idx="4"/>
          </p:nvPr>
        </p:nvSpPr>
        <p:spPr>
          <a:xfrm>
            <a:off x="11593623" y="6689365"/>
            <a:ext cx="566665" cy="137160"/>
          </a:xfrm>
          <a:prstGeom prst="rect">
            <a:avLst/>
          </a:prstGeom>
        </p:spPr>
        <p:txBody>
          <a:bodyPr vert="horz" lIns="91440" tIns="0" rIns="0" bIns="0" rtlCol="0" anchor="ctr"/>
          <a:lstStyle>
            <a:lvl1pPr algn="r">
              <a:defRPr lang="en-US" sz="900" b="0" kern="1200" smtClean="0">
                <a:gradFill>
                  <a:gsLst>
                    <a:gs pos="2239">
                      <a:schemeClr val="tx1"/>
                    </a:gs>
                    <a:gs pos="11940">
                      <a:schemeClr val="tx1"/>
                    </a:gs>
                  </a:gsLst>
                  <a:lin ang="5400000" scaled="0"/>
                </a:gradFill>
                <a:latin typeface="+mn-lt"/>
                <a:ea typeface="+mn-ea"/>
                <a:cs typeface="+mn-cs"/>
              </a:defRPr>
            </a:lvl1pPr>
          </a:lstStyle>
          <a:p>
            <a:fld id="{27258FFF-F925-446B-8502-81C933981705}" type="slidenum">
              <a:rPr lang="en-US" smtClean="0"/>
              <a:pPr/>
              <a:t>‹#›</a:t>
            </a:fld>
            <a:endParaRPr lang="en-US" dirty="0"/>
          </a:p>
        </p:txBody>
      </p:sp>
    </p:spTree>
    <p:extLst>
      <p:ext uri="{BB962C8B-B14F-4D97-AF65-F5344CB8AC3E}">
        <p14:creationId xmlns:p14="http://schemas.microsoft.com/office/powerpoint/2010/main" val="1752614797"/>
      </p:ext>
    </p:extLst>
  </p:cSld>
  <p:clrMap bg1="lt1" tx1="dk1" bg2="lt2" tx2="dk2" accent1="accent1" accent2="accent2" accent3="accent3" accent4="accent4" accent5="accent5" accent6="accent6" hlink="hlink" folHlink="folHlink"/>
  <p:sldLayoutIdLst>
    <p:sldLayoutId id="2147484825" r:id="rId1"/>
    <p:sldLayoutId id="2147484826" r:id="rId2"/>
    <p:sldLayoutId id="2147484827" r:id="rId3"/>
    <p:sldLayoutId id="2147484828" r:id="rId4"/>
  </p:sldLayoutIdLst>
  <p:transition>
    <p:fade/>
  </p:transition>
  <p:hf sldNum="0" hdr="0" dt="0"/>
  <p:txStyles>
    <p:titleStyle>
      <a:lvl1pPr algn="l" defTabSz="932594" rtl="0" eaLnBrk="1" latinLnBrk="0" hangingPunct="1">
        <a:lnSpc>
          <a:spcPct val="90000"/>
        </a:lnSpc>
        <a:spcBef>
          <a:spcPct val="0"/>
        </a:spcBef>
        <a:buNone/>
        <a:defRPr lang="en-US" sz="5399" b="0" kern="1200" cap="none" spc="-10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46" marR="0" indent="-342846" algn="l" defTabSz="932594"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108" marR="0" indent="-241262" algn="l" defTabSz="93259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73" marR="0" indent="-228564" algn="l" defTabSz="93259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537" marR="0" indent="-228564" algn="l" defTabSz="93259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101" marR="0" indent="-228564" algn="l" defTabSz="93259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4633"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932"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229"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528"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94" rtl="0" eaLnBrk="1" latinLnBrk="0" hangingPunct="1">
        <a:defRPr sz="1800" kern="1200">
          <a:solidFill>
            <a:schemeClr val="tx1"/>
          </a:solidFill>
          <a:latin typeface="+mn-lt"/>
          <a:ea typeface="+mn-ea"/>
          <a:cs typeface="+mn-cs"/>
        </a:defRPr>
      </a:lvl1pPr>
      <a:lvl2pPr marL="466298" algn="l" defTabSz="932594" rtl="0" eaLnBrk="1" latinLnBrk="0" hangingPunct="1">
        <a:defRPr sz="1800" kern="1200">
          <a:solidFill>
            <a:schemeClr val="tx1"/>
          </a:solidFill>
          <a:latin typeface="+mn-lt"/>
          <a:ea typeface="+mn-ea"/>
          <a:cs typeface="+mn-cs"/>
        </a:defRPr>
      </a:lvl2pPr>
      <a:lvl3pPr marL="932594" algn="l" defTabSz="932594" rtl="0" eaLnBrk="1" latinLnBrk="0" hangingPunct="1">
        <a:defRPr sz="1800" kern="1200">
          <a:solidFill>
            <a:schemeClr val="tx1"/>
          </a:solidFill>
          <a:latin typeface="+mn-lt"/>
          <a:ea typeface="+mn-ea"/>
          <a:cs typeface="+mn-cs"/>
        </a:defRPr>
      </a:lvl3pPr>
      <a:lvl4pPr marL="1398892" algn="l" defTabSz="932594" rtl="0" eaLnBrk="1" latinLnBrk="0" hangingPunct="1">
        <a:defRPr sz="1800" kern="1200">
          <a:solidFill>
            <a:schemeClr val="tx1"/>
          </a:solidFill>
          <a:latin typeface="+mn-lt"/>
          <a:ea typeface="+mn-ea"/>
          <a:cs typeface="+mn-cs"/>
        </a:defRPr>
      </a:lvl4pPr>
      <a:lvl5pPr marL="1865188" algn="l" defTabSz="932594" rtl="0" eaLnBrk="1" latinLnBrk="0" hangingPunct="1">
        <a:defRPr sz="1800" kern="1200">
          <a:solidFill>
            <a:schemeClr val="tx1"/>
          </a:solidFill>
          <a:latin typeface="+mn-lt"/>
          <a:ea typeface="+mn-ea"/>
          <a:cs typeface="+mn-cs"/>
        </a:defRPr>
      </a:lvl5pPr>
      <a:lvl6pPr marL="2331487" algn="l" defTabSz="932594" rtl="0" eaLnBrk="1" latinLnBrk="0" hangingPunct="1">
        <a:defRPr sz="1800" kern="1200">
          <a:solidFill>
            <a:schemeClr val="tx1"/>
          </a:solidFill>
          <a:latin typeface="+mn-lt"/>
          <a:ea typeface="+mn-ea"/>
          <a:cs typeface="+mn-cs"/>
        </a:defRPr>
      </a:lvl6pPr>
      <a:lvl7pPr marL="2797783" algn="l" defTabSz="932594" rtl="0" eaLnBrk="1" latinLnBrk="0" hangingPunct="1">
        <a:defRPr sz="1800" kern="1200">
          <a:solidFill>
            <a:schemeClr val="tx1"/>
          </a:solidFill>
          <a:latin typeface="+mn-lt"/>
          <a:ea typeface="+mn-ea"/>
          <a:cs typeface="+mn-cs"/>
        </a:defRPr>
      </a:lvl7pPr>
      <a:lvl8pPr marL="3264080" algn="l" defTabSz="932594" rtl="0" eaLnBrk="1" latinLnBrk="0" hangingPunct="1">
        <a:defRPr sz="1800" kern="1200">
          <a:solidFill>
            <a:schemeClr val="tx1"/>
          </a:solidFill>
          <a:latin typeface="+mn-lt"/>
          <a:ea typeface="+mn-ea"/>
          <a:cs typeface="+mn-cs"/>
        </a:defRPr>
      </a:lvl8pPr>
      <a:lvl9pPr marL="3730379" algn="l" defTabSz="932594"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4">
          <p15:clr>
            <a:srgbClr val="A4A3A4"/>
          </p15:clr>
        </p15:guide>
        <p15:guide id="17" pos="4780">
          <p15:clr>
            <a:srgbClr val="A4A3A4"/>
          </p15:clr>
        </p15:guide>
        <p15:guide id="18" pos="5356">
          <p15:clr>
            <a:srgbClr val="A4A3A4"/>
          </p15:clr>
        </p15:guide>
        <p15:guide id="19" pos="5932">
          <p15:clr>
            <a:srgbClr val="A4A3A4"/>
          </p15:clr>
        </p15:guide>
        <p15:guide id="20" pos="6508">
          <p15:clr>
            <a:srgbClr val="A4A3A4"/>
          </p15:clr>
        </p15:guide>
        <p15:guide id="21" pos="7084">
          <p15:clr>
            <a:srgbClr val="A4A3A4"/>
          </p15:clr>
        </p15:guide>
        <p15:guide id="22" pos="7660">
          <p15:clr>
            <a:srgbClr val="5ACBF0"/>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54899" y="372394"/>
            <a:ext cx="10725091" cy="135195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54899" y="1861968"/>
            <a:ext cx="10725091" cy="443796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54898" y="6482889"/>
            <a:ext cx="2797850" cy="372394"/>
          </a:xfrm>
          <a:prstGeom prst="rect">
            <a:avLst/>
          </a:prstGeom>
        </p:spPr>
        <p:txBody>
          <a:bodyPr vert="horz" lIns="91440" tIns="45720" rIns="91440" bIns="45720" rtlCol="0" anchor="ctr"/>
          <a:lstStyle>
            <a:lvl1pPr algn="l">
              <a:defRPr sz="1224">
                <a:solidFill>
                  <a:schemeClr val="tx1">
                    <a:tint val="75000"/>
                  </a:schemeClr>
                </a:solidFill>
              </a:defRPr>
            </a:lvl1pPr>
          </a:lstStyle>
          <a:p>
            <a:fld id="{298F2CCB-3519-4D8B-AA06-284B6D12CBDE}" type="datetimeFigureOut">
              <a:rPr lang="en-US" smtClean="0"/>
              <a:t>3/12/2018</a:t>
            </a:fld>
            <a:endParaRPr lang="en-US"/>
          </a:p>
        </p:txBody>
      </p:sp>
      <p:sp>
        <p:nvSpPr>
          <p:cNvPr id="5" name="Footer Placeholder 4"/>
          <p:cNvSpPr>
            <a:spLocks noGrp="1"/>
          </p:cNvSpPr>
          <p:nvPr>
            <p:ph type="ftr" sz="quarter" idx="3"/>
          </p:nvPr>
        </p:nvSpPr>
        <p:spPr>
          <a:xfrm>
            <a:off x="4119057" y="6482889"/>
            <a:ext cx="4196775" cy="372394"/>
          </a:xfrm>
          <a:prstGeom prst="rect">
            <a:avLst/>
          </a:prstGeom>
        </p:spPr>
        <p:txBody>
          <a:bodyPr vert="horz" lIns="91440" tIns="45720" rIns="91440" bIns="45720" rtlCol="0" anchor="ctr"/>
          <a:lstStyle>
            <a:lvl1pPr algn="ctr">
              <a:defRPr sz="1224">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82140" y="6482889"/>
            <a:ext cx="2797850" cy="372394"/>
          </a:xfrm>
          <a:prstGeom prst="rect">
            <a:avLst/>
          </a:prstGeom>
        </p:spPr>
        <p:txBody>
          <a:bodyPr vert="horz" lIns="91440" tIns="45720" rIns="91440" bIns="45720" rtlCol="0" anchor="ctr"/>
          <a:lstStyle>
            <a:lvl1pPr algn="r">
              <a:defRPr sz="1224">
                <a:solidFill>
                  <a:schemeClr val="tx1">
                    <a:tint val="75000"/>
                  </a:schemeClr>
                </a:solidFill>
              </a:defRPr>
            </a:lvl1pPr>
          </a:lstStyle>
          <a:p>
            <a:fld id="{C9E20181-5AFC-403F-BE26-99CD511BB7B1}" type="slidenum">
              <a:rPr lang="en-US" smtClean="0"/>
              <a:t>‹#›</a:t>
            </a:fld>
            <a:endParaRPr lang="en-US"/>
          </a:p>
        </p:txBody>
      </p:sp>
    </p:spTree>
    <p:extLst>
      <p:ext uri="{BB962C8B-B14F-4D97-AF65-F5344CB8AC3E}">
        <p14:creationId xmlns:p14="http://schemas.microsoft.com/office/powerpoint/2010/main" val="320891730"/>
      </p:ext>
    </p:extLst>
  </p:cSld>
  <p:clrMap bg1="lt1" tx1="dk1" bg2="lt2" tx2="dk2" accent1="accent1" accent2="accent2" accent3="accent3" accent4="accent4" accent5="accent5" accent6="accent6" hlink="hlink" folHlink="folHlink"/>
  <p:sldLayoutIdLst>
    <p:sldLayoutId id="2147484830" r:id="rId1"/>
    <p:sldLayoutId id="2147484831" r:id="rId2"/>
    <p:sldLayoutId id="2147484832" r:id="rId3"/>
    <p:sldLayoutId id="2147484833" r:id="rId4"/>
    <p:sldLayoutId id="2147484834" r:id="rId5"/>
    <p:sldLayoutId id="2147484835" r:id="rId6"/>
    <p:sldLayoutId id="2147484836" r:id="rId7"/>
    <p:sldLayoutId id="2147484837" r:id="rId8"/>
    <p:sldLayoutId id="2147484838" r:id="rId9"/>
    <p:sldLayoutId id="2147484839" r:id="rId10"/>
    <p:sldLayoutId id="2147484840" r:id="rId11"/>
    <p:sldLayoutId id="2147484841" r:id="rId12"/>
    <p:sldLayoutId id="2147484842" r:id="rId13"/>
    <p:sldLayoutId id="2147484843" r:id="rId14"/>
  </p:sldLayoutIdLst>
  <p:txStyles>
    <p:titleStyle>
      <a:lvl1pPr algn="l" defTabSz="932597" rtl="0" eaLnBrk="1" latinLnBrk="0" hangingPunct="1">
        <a:lnSpc>
          <a:spcPct val="90000"/>
        </a:lnSpc>
        <a:spcBef>
          <a:spcPct val="0"/>
        </a:spcBef>
        <a:buNone/>
        <a:defRPr sz="4488" kern="1200">
          <a:solidFill>
            <a:schemeClr val="tx1"/>
          </a:solidFill>
          <a:latin typeface="+mj-lt"/>
          <a:ea typeface="+mj-ea"/>
          <a:cs typeface="+mj-cs"/>
        </a:defRPr>
      </a:lvl1pPr>
    </p:titleStyle>
    <p:body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04" y="295276"/>
            <a:ext cx="11888047"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07" y="1212853"/>
            <a:ext cx="11885681" cy="1905395"/>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p:nvPicPr>
        <p:blipFill>
          <a:blip r:embed="rId25" cstate="email">
            <a:extLst>
              <a:ext uri="{28A0092B-C50C-407E-A947-70E740481C1C}">
                <a14:useLocalDpi xmlns:a14="http://schemas.microsoft.com/office/drawing/2010/main"/>
              </a:ext>
            </a:extLst>
          </a:blip>
          <a:stretch>
            <a:fillRect/>
          </a:stretch>
        </p:blipFill>
        <p:spPr>
          <a:xfrm rot="5400000">
            <a:off x="9392254" y="3050572"/>
            <a:ext cx="6995160" cy="894020"/>
          </a:xfrm>
          <a:prstGeom prst="rect">
            <a:avLst/>
          </a:prstGeom>
        </p:spPr>
      </p:pic>
    </p:spTree>
    <p:extLst>
      <p:ext uri="{BB962C8B-B14F-4D97-AF65-F5344CB8AC3E}">
        <p14:creationId xmlns:p14="http://schemas.microsoft.com/office/powerpoint/2010/main" val="4031994721"/>
      </p:ext>
    </p:extLst>
  </p:cSld>
  <p:clrMap bg1="dk1" tx1="lt1" bg2="dk2" tx2="lt2" accent1="accent1" accent2="accent2" accent3="accent3" accent4="accent4" accent5="accent5" accent6="accent6" hlink="hlink" folHlink="folHlink"/>
  <p:sldLayoutIdLst>
    <p:sldLayoutId id="2147484851" r:id="rId1"/>
    <p:sldLayoutId id="2147484852" r:id="rId2"/>
    <p:sldLayoutId id="2147484853" r:id="rId3"/>
    <p:sldLayoutId id="2147484854" r:id="rId4"/>
    <p:sldLayoutId id="2147484855" r:id="rId5"/>
    <p:sldLayoutId id="2147484856" r:id="rId6"/>
    <p:sldLayoutId id="2147484857" r:id="rId7"/>
    <p:sldLayoutId id="2147484858" r:id="rId8"/>
    <p:sldLayoutId id="2147484859" r:id="rId9"/>
    <p:sldLayoutId id="2147484860" r:id="rId10"/>
    <p:sldLayoutId id="2147484861" r:id="rId11"/>
    <p:sldLayoutId id="2147484862" r:id="rId12"/>
    <p:sldLayoutId id="2147484863" r:id="rId13"/>
    <p:sldLayoutId id="2147484864" r:id="rId14"/>
    <p:sldLayoutId id="2147484865" r:id="rId15"/>
    <p:sldLayoutId id="2147484866" r:id="rId16"/>
    <p:sldLayoutId id="2147484867" r:id="rId17"/>
    <p:sldLayoutId id="2147484868" r:id="rId18"/>
    <p:sldLayoutId id="2147484869" r:id="rId19"/>
    <p:sldLayoutId id="2147484870" r:id="rId20"/>
    <p:sldLayoutId id="2147484871" r:id="rId21"/>
    <p:sldLayoutId id="2147484872" r:id="rId22"/>
    <p:sldLayoutId id="2147484873" r:id="rId23"/>
  </p:sldLayoutIdLst>
  <p:transition>
    <p:fade/>
  </p:transition>
  <p:txStyles>
    <p:titleStyle>
      <a:lvl1pPr algn="l" defTabSz="932384" rtl="0" eaLnBrk="1" latinLnBrk="0" hangingPunct="1">
        <a:lnSpc>
          <a:spcPct val="90000"/>
        </a:lnSpc>
        <a:spcBef>
          <a:spcPct val="0"/>
        </a:spcBef>
        <a:buNone/>
        <a:defRPr lang="en-US" sz="35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768" marR="0" indent="-342768" algn="l" defTabSz="932384" rtl="0" eaLnBrk="1" fontAlgn="auto" latinLnBrk="0" hangingPunct="1">
        <a:lnSpc>
          <a:spcPct val="90000"/>
        </a:lnSpc>
        <a:spcBef>
          <a:spcPct val="20000"/>
        </a:spcBef>
        <a:spcAft>
          <a:spcPts val="0"/>
        </a:spcAft>
        <a:buClrTx/>
        <a:buSzPct val="90000"/>
        <a:buFont typeface="Arial" pitchFamily="34" charset="0"/>
        <a:buChar char="•"/>
        <a:tabLst/>
        <a:defRPr sz="3672" kern="1200" spc="0" baseline="0">
          <a:gradFill>
            <a:gsLst>
              <a:gs pos="1250">
                <a:schemeClr val="tx1"/>
              </a:gs>
              <a:gs pos="100000">
                <a:schemeClr val="tx1"/>
              </a:gs>
            </a:gsLst>
            <a:lin ang="5400000" scaled="0"/>
          </a:gradFill>
          <a:latin typeface="+mj-lt"/>
          <a:ea typeface="+mn-ea"/>
          <a:cs typeface="+mn-cs"/>
        </a:defRPr>
      </a:lvl1pPr>
      <a:lvl2pPr marL="583975" marR="0" indent="-241206" algn="l" defTabSz="932384" rtl="0" eaLnBrk="1" fontAlgn="auto" latinLnBrk="0" hangingPunct="1">
        <a:lnSpc>
          <a:spcPct val="90000"/>
        </a:lnSpc>
        <a:spcBef>
          <a:spcPct val="20000"/>
        </a:spcBef>
        <a:spcAft>
          <a:spcPts val="0"/>
        </a:spcAft>
        <a:buClrTx/>
        <a:buSzPct val="90000"/>
        <a:buFont typeface="Arial" pitchFamily="34" charset="0"/>
        <a:buChar char="•"/>
        <a:tabLst/>
        <a:defRPr sz="2040" kern="1200" spc="0" baseline="0">
          <a:gradFill>
            <a:gsLst>
              <a:gs pos="1250">
                <a:schemeClr val="tx1"/>
              </a:gs>
              <a:gs pos="100000">
                <a:schemeClr val="tx1"/>
              </a:gs>
            </a:gsLst>
            <a:lin ang="5400000" scaled="0"/>
          </a:gradFill>
          <a:latin typeface="+mn-lt"/>
          <a:ea typeface="+mn-ea"/>
          <a:cs typeface="+mn-cs"/>
        </a:defRPr>
      </a:lvl2pPr>
      <a:lvl3pPr marL="799792"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1836" kern="1200" spc="0" baseline="0">
          <a:gradFill>
            <a:gsLst>
              <a:gs pos="1250">
                <a:schemeClr val="tx1"/>
              </a:gs>
              <a:gs pos="100000">
                <a:schemeClr val="tx1"/>
              </a:gs>
            </a:gsLst>
            <a:lin ang="5400000" scaled="0"/>
          </a:gradFill>
          <a:latin typeface="+mn-lt"/>
          <a:ea typeface="+mn-ea"/>
          <a:cs typeface="+mn-cs"/>
        </a:defRPr>
      </a:lvl3pPr>
      <a:lvl4pPr marL="1028305"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1632" kern="1200" spc="0" baseline="0">
          <a:gradFill>
            <a:gsLst>
              <a:gs pos="1250">
                <a:schemeClr val="tx1"/>
              </a:gs>
              <a:gs pos="100000">
                <a:schemeClr val="tx1"/>
              </a:gs>
            </a:gsLst>
            <a:lin ang="5400000" scaled="0"/>
          </a:gradFill>
          <a:latin typeface="+mn-lt"/>
          <a:ea typeface="+mn-ea"/>
          <a:cs typeface="+mn-cs"/>
        </a:defRPr>
      </a:lvl4pPr>
      <a:lvl5pPr marL="1256817"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1632" kern="1200" spc="0" baseline="0">
          <a:gradFill>
            <a:gsLst>
              <a:gs pos="1250">
                <a:schemeClr val="tx1"/>
              </a:gs>
              <a:gs pos="100000">
                <a:schemeClr val="tx1"/>
              </a:gs>
            </a:gsLst>
            <a:lin ang="5400000" scaled="0"/>
          </a:gradFill>
          <a:latin typeface="+mn-lt"/>
          <a:ea typeface="+mn-ea"/>
          <a:cs typeface="+mn-cs"/>
        </a:defRPr>
      </a:lvl5pPr>
      <a:lvl6pPr marL="2564055"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248"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441"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633"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384" rtl="0" eaLnBrk="1" latinLnBrk="0" hangingPunct="1">
        <a:defRPr sz="1800" kern="1200">
          <a:solidFill>
            <a:schemeClr val="tx1"/>
          </a:solidFill>
          <a:latin typeface="+mn-lt"/>
          <a:ea typeface="+mn-ea"/>
          <a:cs typeface="+mn-cs"/>
        </a:defRPr>
      </a:lvl1pPr>
      <a:lvl2pPr marL="466191" algn="l" defTabSz="932384" rtl="0" eaLnBrk="1" latinLnBrk="0" hangingPunct="1">
        <a:defRPr sz="1800" kern="1200">
          <a:solidFill>
            <a:schemeClr val="tx1"/>
          </a:solidFill>
          <a:latin typeface="+mn-lt"/>
          <a:ea typeface="+mn-ea"/>
          <a:cs typeface="+mn-cs"/>
        </a:defRPr>
      </a:lvl2pPr>
      <a:lvl3pPr marL="932384" algn="l" defTabSz="932384" rtl="0" eaLnBrk="1" latinLnBrk="0" hangingPunct="1">
        <a:defRPr sz="1800" kern="1200">
          <a:solidFill>
            <a:schemeClr val="tx1"/>
          </a:solidFill>
          <a:latin typeface="+mn-lt"/>
          <a:ea typeface="+mn-ea"/>
          <a:cs typeface="+mn-cs"/>
        </a:defRPr>
      </a:lvl3pPr>
      <a:lvl4pPr marL="1398576" algn="l" defTabSz="932384" rtl="0" eaLnBrk="1" latinLnBrk="0" hangingPunct="1">
        <a:defRPr sz="1800" kern="1200">
          <a:solidFill>
            <a:schemeClr val="tx1"/>
          </a:solidFill>
          <a:latin typeface="+mn-lt"/>
          <a:ea typeface="+mn-ea"/>
          <a:cs typeface="+mn-cs"/>
        </a:defRPr>
      </a:lvl4pPr>
      <a:lvl5pPr marL="1864768" algn="l" defTabSz="932384" rtl="0" eaLnBrk="1" latinLnBrk="0" hangingPunct="1">
        <a:defRPr sz="1800" kern="1200">
          <a:solidFill>
            <a:schemeClr val="tx1"/>
          </a:solidFill>
          <a:latin typeface="+mn-lt"/>
          <a:ea typeface="+mn-ea"/>
          <a:cs typeface="+mn-cs"/>
        </a:defRPr>
      </a:lvl5pPr>
      <a:lvl6pPr marL="2330960" algn="l" defTabSz="932384" rtl="0" eaLnBrk="1" latinLnBrk="0" hangingPunct="1">
        <a:defRPr sz="1800" kern="1200">
          <a:solidFill>
            <a:schemeClr val="tx1"/>
          </a:solidFill>
          <a:latin typeface="+mn-lt"/>
          <a:ea typeface="+mn-ea"/>
          <a:cs typeface="+mn-cs"/>
        </a:defRPr>
      </a:lvl6pPr>
      <a:lvl7pPr marL="2797152" algn="l" defTabSz="932384" rtl="0" eaLnBrk="1" latinLnBrk="0" hangingPunct="1">
        <a:defRPr sz="1800" kern="1200">
          <a:solidFill>
            <a:schemeClr val="tx1"/>
          </a:solidFill>
          <a:latin typeface="+mn-lt"/>
          <a:ea typeface="+mn-ea"/>
          <a:cs typeface="+mn-cs"/>
        </a:defRPr>
      </a:lvl7pPr>
      <a:lvl8pPr marL="3263343" algn="l" defTabSz="932384" rtl="0" eaLnBrk="1" latinLnBrk="0" hangingPunct="1">
        <a:defRPr sz="1800" kern="1200">
          <a:solidFill>
            <a:schemeClr val="tx1"/>
          </a:solidFill>
          <a:latin typeface="+mn-lt"/>
          <a:ea typeface="+mn-ea"/>
          <a:cs typeface="+mn-cs"/>
        </a:defRPr>
      </a:lvl8pPr>
      <a:lvl9pPr marL="3729537" algn="l" defTabSz="932384"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79">
          <p15:clr>
            <a:srgbClr val="C35EA4"/>
          </p15:clr>
        </p15:guide>
        <p15:guide id="17" pos="7400">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288" y="296901"/>
            <a:ext cx="11771799"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08" y="1212854"/>
            <a:ext cx="11771479" cy="2228302"/>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Box 6"/>
          <p:cNvSpPr txBox="1"/>
          <p:nvPr userDrawn="1"/>
        </p:nvSpPr>
        <p:spPr>
          <a:xfrm>
            <a:off x="3809346" y="6809957"/>
            <a:ext cx="4814611" cy="200754"/>
          </a:xfrm>
          <a:prstGeom prst="rect">
            <a:avLst/>
          </a:prstGeom>
          <a:noFill/>
        </p:spPr>
        <p:txBody>
          <a:bodyPr wrap="square" lIns="182856" tIns="146286" rIns="182856" bIns="146286" rtlCol="0" anchor="ctr">
            <a:noAutofit/>
          </a:bodyPr>
          <a:lstStyle/>
          <a:p>
            <a:pPr algn="ctr">
              <a:lnSpc>
                <a:spcPct val="90000"/>
              </a:lnSpc>
              <a:spcAft>
                <a:spcPts val="600"/>
              </a:spcAft>
            </a:pPr>
            <a:r>
              <a:rPr lang="en-US" sz="1100" dirty="0">
                <a:gradFill>
                  <a:gsLst>
                    <a:gs pos="68142">
                      <a:srgbClr val="FFFFFF">
                        <a:lumMod val="50000"/>
                      </a:srgbClr>
                    </a:gs>
                    <a:gs pos="30000">
                      <a:srgbClr val="FFFFFF">
                        <a:lumMod val="50000"/>
                      </a:srgbClr>
                    </a:gs>
                  </a:gsLst>
                  <a:lin ang="5400000" scaled="0"/>
                </a:gradFill>
              </a:rPr>
              <a:t>MICROSOFT CONFIDENTIAL—INTERNAL USE ONLY</a:t>
            </a:r>
          </a:p>
        </p:txBody>
      </p:sp>
    </p:spTree>
    <p:extLst>
      <p:ext uri="{BB962C8B-B14F-4D97-AF65-F5344CB8AC3E}">
        <p14:creationId xmlns:p14="http://schemas.microsoft.com/office/powerpoint/2010/main" val="1934459786"/>
      </p:ext>
    </p:extLst>
  </p:cSld>
  <p:clrMap bg1="dk1" tx1="lt1" bg2="dk2" tx2="lt2" accent1="accent1" accent2="accent2" accent3="accent3" accent4="accent4" accent5="accent5" accent6="accent6" hlink="hlink" folHlink="folHlink"/>
  <p:sldLayoutIdLst>
    <p:sldLayoutId id="2147484405" r:id="rId1"/>
    <p:sldLayoutId id="2147484406" r:id="rId2"/>
    <p:sldLayoutId id="2147484524" r:id="rId3"/>
    <p:sldLayoutId id="2147484408" r:id="rId4"/>
    <p:sldLayoutId id="2147484409" r:id="rId5"/>
    <p:sldLayoutId id="2147484410" r:id="rId6"/>
    <p:sldLayoutId id="2147484411" r:id="rId7"/>
    <p:sldLayoutId id="2147484412" r:id="rId8"/>
    <p:sldLayoutId id="2147484413" r:id="rId9"/>
    <p:sldLayoutId id="2147484414" r:id="rId10"/>
    <p:sldLayoutId id="2147484415" r:id="rId11"/>
    <p:sldLayoutId id="2147484416" r:id="rId12"/>
    <p:sldLayoutId id="2147484417" r:id="rId13"/>
    <p:sldLayoutId id="2147484418" r:id="rId14"/>
    <p:sldLayoutId id="2147484419" r:id="rId15"/>
    <p:sldLayoutId id="2147484420" r:id="rId16"/>
    <p:sldLayoutId id="2147484421" r:id="rId17"/>
    <p:sldLayoutId id="2147484422" r:id="rId18"/>
    <p:sldLayoutId id="2147484519" r:id="rId19"/>
  </p:sldLayoutIdLst>
  <p:transition>
    <p:fade/>
  </p:transition>
  <p:txStyles>
    <p:titleStyle>
      <a:lvl1pPr algn="l" defTabSz="932594" rtl="0" eaLnBrk="1" latinLnBrk="0" hangingPunct="1">
        <a:lnSpc>
          <a:spcPct val="90000"/>
        </a:lnSpc>
        <a:spcBef>
          <a:spcPct val="0"/>
        </a:spcBef>
        <a:buNone/>
        <a:defRPr lang="en-US" sz="5399" b="0" kern="1200" cap="none" spc="-101"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p:titleStyle>
    <p:bodyStyle>
      <a:lvl1pPr marL="342846" marR="0" indent="-342846" algn="l" defTabSz="932594"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108" marR="0" indent="-241262" algn="l" defTabSz="93259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73" marR="0" indent="-228564" algn="l" defTabSz="93259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537" marR="0" indent="-228564" algn="l" defTabSz="93259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101" marR="0" indent="-228564" algn="l" defTabSz="93259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4633"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932"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229"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528"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94" rtl="0" eaLnBrk="1" latinLnBrk="0" hangingPunct="1">
        <a:defRPr sz="1800" kern="1200">
          <a:solidFill>
            <a:schemeClr val="tx1"/>
          </a:solidFill>
          <a:latin typeface="+mn-lt"/>
          <a:ea typeface="+mn-ea"/>
          <a:cs typeface="+mn-cs"/>
        </a:defRPr>
      </a:lvl1pPr>
      <a:lvl2pPr marL="466298" algn="l" defTabSz="932594" rtl="0" eaLnBrk="1" latinLnBrk="0" hangingPunct="1">
        <a:defRPr sz="1800" kern="1200">
          <a:solidFill>
            <a:schemeClr val="tx1"/>
          </a:solidFill>
          <a:latin typeface="+mn-lt"/>
          <a:ea typeface="+mn-ea"/>
          <a:cs typeface="+mn-cs"/>
        </a:defRPr>
      </a:lvl2pPr>
      <a:lvl3pPr marL="932594" algn="l" defTabSz="932594" rtl="0" eaLnBrk="1" latinLnBrk="0" hangingPunct="1">
        <a:defRPr sz="1800" kern="1200">
          <a:solidFill>
            <a:schemeClr val="tx1"/>
          </a:solidFill>
          <a:latin typeface="+mn-lt"/>
          <a:ea typeface="+mn-ea"/>
          <a:cs typeface="+mn-cs"/>
        </a:defRPr>
      </a:lvl3pPr>
      <a:lvl4pPr marL="1398892" algn="l" defTabSz="932594" rtl="0" eaLnBrk="1" latinLnBrk="0" hangingPunct="1">
        <a:defRPr sz="1800" kern="1200">
          <a:solidFill>
            <a:schemeClr val="tx1"/>
          </a:solidFill>
          <a:latin typeface="+mn-lt"/>
          <a:ea typeface="+mn-ea"/>
          <a:cs typeface="+mn-cs"/>
        </a:defRPr>
      </a:lvl4pPr>
      <a:lvl5pPr marL="1865188" algn="l" defTabSz="932594" rtl="0" eaLnBrk="1" latinLnBrk="0" hangingPunct="1">
        <a:defRPr sz="1800" kern="1200">
          <a:solidFill>
            <a:schemeClr val="tx1"/>
          </a:solidFill>
          <a:latin typeface="+mn-lt"/>
          <a:ea typeface="+mn-ea"/>
          <a:cs typeface="+mn-cs"/>
        </a:defRPr>
      </a:lvl5pPr>
      <a:lvl6pPr marL="2331487" algn="l" defTabSz="932594" rtl="0" eaLnBrk="1" latinLnBrk="0" hangingPunct="1">
        <a:defRPr sz="1800" kern="1200">
          <a:solidFill>
            <a:schemeClr val="tx1"/>
          </a:solidFill>
          <a:latin typeface="+mn-lt"/>
          <a:ea typeface="+mn-ea"/>
          <a:cs typeface="+mn-cs"/>
        </a:defRPr>
      </a:lvl6pPr>
      <a:lvl7pPr marL="2797783" algn="l" defTabSz="932594" rtl="0" eaLnBrk="1" latinLnBrk="0" hangingPunct="1">
        <a:defRPr sz="1800" kern="1200">
          <a:solidFill>
            <a:schemeClr val="tx1"/>
          </a:solidFill>
          <a:latin typeface="+mn-lt"/>
          <a:ea typeface="+mn-ea"/>
          <a:cs typeface="+mn-cs"/>
        </a:defRPr>
      </a:lvl7pPr>
      <a:lvl8pPr marL="3264080" algn="l" defTabSz="932594" rtl="0" eaLnBrk="1" latinLnBrk="0" hangingPunct="1">
        <a:defRPr sz="1800" kern="1200">
          <a:solidFill>
            <a:schemeClr val="tx1"/>
          </a:solidFill>
          <a:latin typeface="+mn-lt"/>
          <a:ea typeface="+mn-ea"/>
          <a:cs typeface="+mn-cs"/>
        </a:defRPr>
      </a:lvl8pPr>
      <a:lvl9pPr marL="3730379" algn="l" defTabSz="932594"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userDrawn="1">
          <p15:clr>
            <a:srgbClr val="5ACBF0"/>
          </p15:clr>
        </p15:guide>
        <p15:guide id="2" pos="173" userDrawn="1">
          <p15:clr>
            <a:srgbClr val="5ACBF0"/>
          </p15:clr>
        </p15:guide>
        <p15:guide id="3" orient="horz" pos="763" userDrawn="1">
          <p15:clr>
            <a:srgbClr val="A4A3A4"/>
          </p15:clr>
        </p15:guide>
        <p15:guide id="4" orient="horz" pos="1339" userDrawn="1">
          <p15:clr>
            <a:srgbClr val="A4A3A4"/>
          </p15:clr>
        </p15:guide>
        <p15:guide id="5" orient="horz" pos="1915" userDrawn="1">
          <p15:clr>
            <a:srgbClr val="A4A3A4"/>
          </p15:clr>
        </p15:guide>
        <p15:guide id="6" orient="horz" pos="2491" userDrawn="1">
          <p15:clr>
            <a:srgbClr val="A4A3A4"/>
          </p15:clr>
        </p15:guide>
        <p15:guide id="7" orient="horz" pos="3067" userDrawn="1">
          <p15:clr>
            <a:srgbClr val="A4A3A4"/>
          </p15:clr>
        </p15:guide>
        <p15:guide id="8" orient="horz" pos="3643" userDrawn="1">
          <p15:clr>
            <a:srgbClr val="A4A3A4"/>
          </p15:clr>
        </p15:guide>
        <p15:guide id="9" orient="horz" pos="4219" userDrawn="1">
          <p15:clr>
            <a:srgbClr val="5ACBF0"/>
          </p15:clr>
        </p15:guide>
        <p15:guide id="10" pos="749" userDrawn="1">
          <p15:clr>
            <a:srgbClr val="A4A3A4"/>
          </p15:clr>
        </p15:guide>
        <p15:guide id="11" pos="1325" userDrawn="1">
          <p15:clr>
            <a:srgbClr val="A4A3A4"/>
          </p15:clr>
        </p15:guide>
        <p15:guide id="12" pos="1901" userDrawn="1">
          <p15:clr>
            <a:srgbClr val="A4A3A4"/>
          </p15:clr>
        </p15:guide>
        <p15:guide id="13" pos="2477" userDrawn="1">
          <p15:clr>
            <a:srgbClr val="A4A3A4"/>
          </p15:clr>
        </p15:guide>
        <p15:guide id="14" pos="3053" userDrawn="1">
          <p15:clr>
            <a:srgbClr val="A4A3A4"/>
          </p15:clr>
        </p15:guide>
        <p15:guide id="15" pos="3629" userDrawn="1">
          <p15:clr>
            <a:srgbClr val="A4A3A4"/>
          </p15:clr>
        </p15:guide>
        <p15:guide id="16" pos="4204" userDrawn="1">
          <p15:clr>
            <a:srgbClr val="A4A3A4"/>
          </p15:clr>
        </p15:guide>
        <p15:guide id="17" pos="4780" userDrawn="1">
          <p15:clr>
            <a:srgbClr val="A4A3A4"/>
          </p15:clr>
        </p15:guide>
        <p15:guide id="18" pos="5356" userDrawn="1">
          <p15:clr>
            <a:srgbClr val="A4A3A4"/>
          </p15:clr>
        </p15:guide>
        <p15:guide id="19" pos="5932" userDrawn="1">
          <p15:clr>
            <a:srgbClr val="A4A3A4"/>
          </p15:clr>
        </p15:guide>
        <p15:guide id="20" pos="6508" userDrawn="1">
          <p15:clr>
            <a:srgbClr val="A4A3A4"/>
          </p15:clr>
        </p15:guide>
        <p15:guide id="21" pos="7084" userDrawn="1">
          <p15:clr>
            <a:srgbClr val="A4A3A4"/>
          </p15:clr>
        </p15:guide>
        <p15:guide id="22" pos="7660" userDrawn="1">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06" y="295279"/>
            <a:ext cx="11888047"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05" y="1212851"/>
            <a:ext cx="11885681" cy="2228174"/>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p:nvPicPr>
        <p:blipFill>
          <a:blip r:embed="rId44" cstate="print">
            <a:extLst>
              <a:ext uri="{28A0092B-C50C-407E-A947-70E740481C1C}">
                <a14:useLocalDpi xmlns:a14="http://schemas.microsoft.com/office/drawing/2010/main" val="0"/>
              </a:ext>
            </a:extLst>
          </a:blip>
          <a:stretch>
            <a:fillRect/>
          </a:stretch>
        </p:blipFill>
        <p:spPr>
          <a:xfrm rot="5400000">
            <a:off x="10530779" y="1944366"/>
            <a:ext cx="4298019" cy="409299"/>
          </a:xfrm>
          <a:prstGeom prst="rect">
            <a:avLst/>
          </a:prstGeom>
        </p:spPr>
      </p:pic>
    </p:spTree>
    <p:extLst>
      <p:ext uri="{BB962C8B-B14F-4D97-AF65-F5344CB8AC3E}">
        <p14:creationId xmlns:p14="http://schemas.microsoft.com/office/powerpoint/2010/main" val="3713084192"/>
      </p:ext>
    </p:extLst>
  </p:cSld>
  <p:clrMap bg1="lt1" tx1="dk1" bg2="lt2" tx2="dk2" accent1="accent1" accent2="accent2" accent3="accent3" accent4="accent4" accent5="accent5" accent6="accent6" hlink="hlink" folHlink="folHlink"/>
  <p:sldLayoutIdLst>
    <p:sldLayoutId id="2147484526" r:id="rId1"/>
    <p:sldLayoutId id="2147484527" r:id="rId2"/>
    <p:sldLayoutId id="2147484528" r:id="rId3"/>
    <p:sldLayoutId id="2147484529" r:id="rId4"/>
    <p:sldLayoutId id="2147484530" r:id="rId5"/>
    <p:sldLayoutId id="2147484531" r:id="rId6"/>
    <p:sldLayoutId id="2147484532" r:id="rId7"/>
    <p:sldLayoutId id="2147484533" r:id="rId8"/>
    <p:sldLayoutId id="2147484534" r:id="rId9"/>
    <p:sldLayoutId id="2147484535" r:id="rId10"/>
    <p:sldLayoutId id="2147484536" r:id="rId11"/>
    <p:sldLayoutId id="2147484537" r:id="rId12"/>
    <p:sldLayoutId id="2147484538" r:id="rId13"/>
    <p:sldLayoutId id="2147484539" r:id="rId14"/>
    <p:sldLayoutId id="2147484540" r:id="rId15"/>
    <p:sldLayoutId id="2147484541" r:id="rId16"/>
    <p:sldLayoutId id="2147484542" r:id="rId17"/>
    <p:sldLayoutId id="2147484543" r:id="rId18"/>
    <p:sldLayoutId id="2147484544" r:id="rId19"/>
    <p:sldLayoutId id="2147484545" r:id="rId20"/>
    <p:sldLayoutId id="2147484546" r:id="rId21"/>
    <p:sldLayoutId id="2147484547" r:id="rId22"/>
    <p:sldLayoutId id="2147484548" r:id="rId23"/>
    <p:sldLayoutId id="2147484549" r:id="rId24"/>
    <p:sldLayoutId id="2147484550" r:id="rId25"/>
    <p:sldLayoutId id="2147484551" r:id="rId26"/>
    <p:sldLayoutId id="2147484552" r:id="rId27"/>
    <p:sldLayoutId id="2147484553" r:id="rId28"/>
    <p:sldLayoutId id="2147484554" r:id="rId29"/>
    <p:sldLayoutId id="2147484555" r:id="rId30"/>
    <p:sldLayoutId id="2147484556" r:id="rId31"/>
    <p:sldLayoutId id="2147484557" r:id="rId32"/>
    <p:sldLayoutId id="2147484558" r:id="rId33"/>
    <p:sldLayoutId id="2147484560" r:id="rId34"/>
    <p:sldLayoutId id="2147484561" r:id="rId35"/>
    <p:sldLayoutId id="2147484562" r:id="rId36"/>
    <p:sldLayoutId id="2147484563" r:id="rId37"/>
    <p:sldLayoutId id="2147484564" r:id="rId38"/>
    <p:sldLayoutId id="2147484566" r:id="rId39"/>
    <p:sldLayoutId id="2147484568" r:id="rId40"/>
    <p:sldLayoutId id="2147484570" r:id="rId41"/>
    <p:sldLayoutId id="2147484572" r:id="rId42"/>
  </p:sldLayoutIdLst>
  <p:transition>
    <p:fade/>
  </p:transition>
  <p:txStyles>
    <p:titleStyle>
      <a:lvl1pPr algn="l" defTabSz="932415" rtl="0" eaLnBrk="1" latinLnBrk="0" hangingPunct="1">
        <a:lnSpc>
          <a:spcPct val="90000"/>
        </a:lnSpc>
        <a:spcBef>
          <a:spcPct val="0"/>
        </a:spcBef>
        <a:buNone/>
        <a:defRPr lang="en-US" sz="5399" b="0" kern="1200" cap="none" spc="-10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779" marR="0" indent="-342779" algn="l" defTabSz="93241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99" kern="1200" spc="0" baseline="0">
          <a:gradFill>
            <a:gsLst>
              <a:gs pos="1250">
                <a:schemeClr val="tx1"/>
              </a:gs>
              <a:gs pos="100000">
                <a:schemeClr val="tx1"/>
              </a:gs>
            </a:gsLst>
            <a:lin ang="5400000" scaled="0"/>
          </a:gradFill>
          <a:latin typeface="+mj-lt"/>
          <a:ea typeface="+mn-ea"/>
          <a:cs typeface="+mn-cs"/>
        </a:defRPr>
      </a:lvl1pPr>
      <a:lvl2pPr marL="583996" marR="0" indent="-241215" algn="l" defTabSz="93241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9820" marR="0" indent="-228521" algn="l" defTabSz="93241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340" marR="0" indent="-228521" algn="l" defTabSz="93241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6859" marR="0" indent="-228521" algn="l" defTabSz="93241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4143" indent="-233104" algn="l" defTabSz="93241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350" indent="-233104" algn="l" defTabSz="93241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558" indent="-233104" algn="l" defTabSz="93241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766" indent="-233104" algn="l" defTabSz="93241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415" rtl="0" eaLnBrk="1" latinLnBrk="0" hangingPunct="1">
        <a:defRPr sz="1800" kern="1200">
          <a:solidFill>
            <a:schemeClr val="tx1"/>
          </a:solidFill>
          <a:latin typeface="+mn-lt"/>
          <a:ea typeface="+mn-ea"/>
          <a:cs typeface="+mn-cs"/>
        </a:defRPr>
      </a:lvl1pPr>
      <a:lvl2pPr marL="466207" algn="l" defTabSz="932415" rtl="0" eaLnBrk="1" latinLnBrk="0" hangingPunct="1">
        <a:defRPr sz="1800" kern="1200">
          <a:solidFill>
            <a:schemeClr val="tx1"/>
          </a:solidFill>
          <a:latin typeface="+mn-lt"/>
          <a:ea typeface="+mn-ea"/>
          <a:cs typeface="+mn-cs"/>
        </a:defRPr>
      </a:lvl2pPr>
      <a:lvl3pPr marL="932415" algn="l" defTabSz="932415" rtl="0" eaLnBrk="1" latinLnBrk="0" hangingPunct="1">
        <a:defRPr sz="1800" kern="1200">
          <a:solidFill>
            <a:schemeClr val="tx1"/>
          </a:solidFill>
          <a:latin typeface="+mn-lt"/>
          <a:ea typeface="+mn-ea"/>
          <a:cs typeface="+mn-cs"/>
        </a:defRPr>
      </a:lvl3pPr>
      <a:lvl4pPr marL="1398622" algn="l" defTabSz="932415" rtl="0" eaLnBrk="1" latinLnBrk="0" hangingPunct="1">
        <a:defRPr sz="1800" kern="1200">
          <a:solidFill>
            <a:schemeClr val="tx1"/>
          </a:solidFill>
          <a:latin typeface="+mn-lt"/>
          <a:ea typeface="+mn-ea"/>
          <a:cs typeface="+mn-cs"/>
        </a:defRPr>
      </a:lvl4pPr>
      <a:lvl5pPr marL="1864831" algn="l" defTabSz="932415" rtl="0" eaLnBrk="1" latinLnBrk="0" hangingPunct="1">
        <a:defRPr sz="1800" kern="1200">
          <a:solidFill>
            <a:schemeClr val="tx1"/>
          </a:solidFill>
          <a:latin typeface="+mn-lt"/>
          <a:ea typeface="+mn-ea"/>
          <a:cs typeface="+mn-cs"/>
        </a:defRPr>
      </a:lvl5pPr>
      <a:lvl6pPr marL="2331039" algn="l" defTabSz="932415" rtl="0" eaLnBrk="1" latinLnBrk="0" hangingPunct="1">
        <a:defRPr sz="1800" kern="1200">
          <a:solidFill>
            <a:schemeClr val="tx1"/>
          </a:solidFill>
          <a:latin typeface="+mn-lt"/>
          <a:ea typeface="+mn-ea"/>
          <a:cs typeface="+mn-cs"/>
        </a:defRPr>
      </a:lvl6pPr>
      <a:lvl7pPr marL="2797246" algn="l" defTabSz="932415" rtl="0" eaLnBrk="1" latinLnBrk="0" hangingPunct="1">
        <a:defRPr sz="1800" kern="1200">
          <a:solidFill>
            <a:schemeClr val="tx1"/>
          </a:solidFill>
          <a:latin typeface="+mn-lt"/>
          <a:ea typeface="+mn-ea"/>
          <a:cs typeface="+mn-cs"/>
        </a:defRPr>
      </a:lvl7pPr>
      <a:lvl8pPr marL="3263453" algn="l" defTabSz="932415" rtl="0" eaLnBrk="1" latinLnBrk="0" hangingPunct="1">
        <a:defRPr sz="1800" kern="1200">
          <a:solidFill>
            <a:schemeClr val="tx1"/>
          </a:solidFill>
          <a:latin typeface="+mn-lt"/>
          <a:ea typeface="+mn-ea"/>
          <a:cs typeface="+mn-cs"/>
        </a:defRPr>
      </a:lvl8pPr>
      <a:lvl9pPr marL="3729663" algn="l" defTabSz="932415"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userDrawn="1">
          <p15:clr>
            <a:srgbClr val="5ACBF0"/>
          </p15:clr>
        </p15:guide>
        <p15:guide id="2" pos="173" userDrawn="1">
          <p15:clr>
            <a:srgbClr val="5ACBF0"/>
          </p15:clr>
        </p15:guide>
        <p15:guide id="3" pos="7660" userDrawn="1">
          <p15:clr>
            <a:srgbClr val="5ACBF0"/>
          </p15:clr>
        </p15:guide>
        <p15:guide id="4" orient="horz" pos="4219" userDrawn="1">
          <p15:clr>
            <a:srgbClr val="5ACBF0"/>
          </p15:clr>
        </p15:guide>
        <p15:guide id="5" pos="749" userDrawn="1">
          <p15:clr>
            <a:srgbClr val="5ACBF0"/>
          </p15:clr>
        </p15:guide>
        <p15:guide id="6" pos="1325" userDrawn="1">
          <p15:clr>
            <a:srgbClr val="5ACBF0"/>
          </p15:clr>
        </p15:guide>
        <p15:guide id="7" pos="1901" userDrawn="1">
          <p15:clr>
            <a:srgbClr val="5ACBF0"/>
          </p15:clr>
        </p15:guide>
        <p15:guide id="8" pos="2477" userDrawn="1">
          <p15:clr>
            <a:srgbClr val="5ACBF0"/>
          </p15:clr>
        </p15:guide>
        <p15:guide id="9" pos="3053" userDrawn="1">
          <p15:clr>
            <a:srgbClr val="5ACBF0"/>
          </p15:clr>
        </p15:guide>
        <p15:guide id="10" pos="3629" userDrawn="1">
          <p15:clr>
            <a:srgbClr val="5ACBF0"/>
          </p15:clr>
        </p15:guide>
        <p15:guide id="11" pos="4204" userDrawn="1">
          <p15:clr>
            <a:srgbClr val="5ACBF0"/>
          </p15:clr>
        </p15:guide>
        <p15:guide id="12" pos="4780" userDrawn="1">
          <p15:clr>
            <a:srgbClr val="5ACBF0"/>
          </p15:clr>
        </p15:guide>
        <p15:guide id="13" pos="5356" userDrawn="1">
          <p15:clr>
            <a:srgbClr val="5ACBF0"/>
          </p15:clr>
        </p15:guide>
        <p15:guide id="14" pos="5932" userDrawn="1">
          <p15:clr>
            <a:srgbClr val="5ACBF0"/>
          </p15:clr>
        </p15:guide>
        <p15:guide id="15" pos="6508" userDrawn="1">
          <p15:clr>
            <a:srgbClr val="5ACBF0"/>
          </p15:clr>
        </p15:guide>
        <p15:guide id="16" pos="7084" userDrawn="1">
          <p15:clr>
            <a:srgbClr val="5ACBF0"/>
          </p15:clr>
        </p15:guide>
        <p15:guide id="17" orient="horz" pos="763" userDrawn="1">
          <p15:clr>
            <a:srgbClr val="5ACBF0"/>
          </p15:clr>
        </p15:guide>
        <p15:guide id="18" orient="horz" pos="1339" userDrawn="1">
          <p15:clr>
            <a:srgbClr val="5ACBF0"/>
          </p15:clr>
        </p15:guide>
        <p15:guide id="19" orient="horz" pos="1915" userDrawn="1">
          <p15:clr>
            <a:srgbClr val="5ACBF0"/>
          </p15:clr>
        </p15:guide>
        <p15:guide id="20" orient="horz" pos="2491" userDrawn="1">
          <p15:clr>
            <a:srgbClr val="5ACBF0"/>
          </p15:clr>
        </p15:guide>
        <p15:guide id="21" orient="horz" pos="3067" userDrawn="1">
          <p15:clr>
            <a:srgbClr val="5ACBF0"/>
          </p15:clr>
        </p15:guide>
        <p15:guide id="22" orient="horz" pos="3643" userDrawn="1">
          <p15:clr>
            <a:srgbClr val="5ACBF0"/>
          </p15:clr>
        </p15:guide>
        <p15:guide id="23" pos="288" userDrawn="1">
          <p15:clr>
            <a:srgbClr val="C35EA4"/>
          </p15:clr>
        </p15:guide>
        <p15:guide id="24" pos="7545" userDrawn="1">
          <p15:clr>
            <a:srgbClr val="C35EA4"/>
          </p15:clr>
        </p15:guide>
        <p15:guide id="25" orient="horz" pos="302" userDrawn="1">
          <p15:clr>
            <a:srgbClr val="C35EA4"/>
          </p15:clr>
        </p15:guide>
        <p15:guide id="26" orient="horz" pos="4104" userDrawn="1">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06" y="295279"/>
            <a:ext cx="11888047"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05" y="1212851"/>
            <a:ext cx="11885681" cy="2228174"/>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p:nvPicPr>
        <p:blipFill>
          <a:blip r:embed="rId41" cstate="print">
            <a:extLst>
              <a:ext uri="{28A0092B-C50C-407E-A947-70E740481C1C}">
                <a14:useLocalDpi xmlns:a14="http://schemas.microsoft.com/office/drawing/2010/main" val="0"/>
              </a:ext>
            </a:extLst>
          </a:blip>
          <a:stretch>
            <a:fillRect/>
          </a:stretch>
        </p:blipFill>
        <p:spPr>
          <a:xfrm rot="5400000">
            <a:off x="10530779" y="1944366"/>
            <a:ext cx="4298019" cy="409299"/>
          </a:xfrm>
          <a:prstGeom prst="rect">
            <a:avLst/>
          </a:prstGeom>
        </p:spPr>
      </p:pic>
    </p:spTree>
    <p:extLst>
      <p:ext uri="{BB962C8B-B14F-4D97-AF65-F5344CB8AC3E}">
        <p14:creationId xmlns:p14="http://schemas.microsoft.com/office/powerpoint/2010/main" val="1357433768"/>
      </p:ext>
    </p:extLst>
  </p:cSld>
  <p:clrMap bg1="lt1" tx1="dk1" bg2="lt2" tx2="dk2" accent1="accent1" accent2="accent2" accent3="accent3" accent4="accent4" accent5="accent5" accent6="accent6" hlink="hlink" folHlink="folHlink"/>
  <p:sldLayoutIdLst>
    <p:sldLayoutId id="2147484575" r:id="rId1"/>
    <p:sldLayoutId id="2147484576" r:id="rId2"/>
    <p:sldLayoutId id="2147484577" r:id="rId3"/>
    <p:sldLayoutId id="2147484578" r:id="rId4"/>
    <p:sldLayoutId id="2147484579" r:id="rId5"/>
    <p:sldLayoutId id="2147484580" r:id="rId6"/>
    <p:sldLayoutId id="2147484581" r:id="rId7"/>
    <p:sldLayoutId id="2147484582" r:id="rId8"/>
    <p:sldLayoutId id="2147484583" r:id="rId9"/>
    <p:sldLayoutId id="2147484584" r:id="rId10"/>
    <p:sldLayoutId id="2147484585" r:id="rId11"/>
    <p:sldLayoutId id="2147484586" r:id="rId12"/>
    <p:sldLayoutId id="2147484587" r:id="rId13"/>
    <p:sldLayoutId id="2147484588" r:id="rId14"/>
    <p:sldLayoutId id="2147484589" r:id="rId15"/>
    <p:sldLayoutId id="2147484590" r:id="rId16"/>
    <p:sldLayoutId id="2147484591" r:id="rId17"/>
    <p:sldLayoutId id="2147484592" r:id="rId18"/>
    <p:sldLayoutId id="2147484593" r:id="rId19"/>
    <p:sldLayoutId id="2147484594" r:id="rId20"/>
    <p:sldLayoutId id="2147484595" r:id="rId21"/>
    <p:sldLayoutId id="2147484596" r:id="rId22"/>
    <p:sldLayoutId id="2147484597" r:id="rId23"/>
    <p:sldLayoutId id="2147484598" r:id="rId24"/>
    <p:sldLayoutId id="2147484599" r:id="rId25"/>
    <p:sldLayoutId id="2147484600" r:id="rId26"/>
    <p:sldLayoutId id="2147484601" r:id="rId27"/>
    <p:sldLayoutId id="2147484602" r:id="rId28"/>
    <p:sldLayoutId id="2147484603" r:id="rId29"/>
    <p:sldLayoutId id="2147484604" r:id="rId30"/>
    <p:sldLayoutId id="2147484605" r:id="rId31"/>
    <p:sldLayoutId id="2147484606" r:id="rId32"/>
    <p:sldLayoutId id="2147484607" r:id="rId33"/>
    <p:sldLayoutId id="2147484608" r:id="rId34"/>
    <p:sldLayoutId id="2147484609" r:id="rId35"/>
    <p:sldLayoutId id="2147484610" r:id="rId36"/>
    <p:sldLayoutId id="2147484611" r:id="rId37"/>
    <p:sldLayoutId id="2147484612" r:id="rId38"/>
    <p:sldLayoutId id="2147484613" r:id="rId39"/>
  </p:sldLayoutIdLst>
  <p:transition>
    <p:fade/>
  </p:transition>
  <p:txStyles>
    <p:titleStyle>
      <a:lvl1pPr algn="l" defTabSz="932415" rtl="0" eaLnBrk="1" latinLnBrk="0" hangingPunct="1">
        <a:lnSpc>
          <a:spcPct val="90000"/>
        </a:lnSpc>
        <a:spcBef>
          <a:spcPct val="0"/>
        </a:spcBef>
        <a:buNone/>
        <a:defRPr lang="en-US" sz="5399" b="0" kern="1200" cap="none" spc="-10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779" marR="0" indent="-342779" algn="l" defTabSz="93241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99" kern="1200" spc="0" baseline="0">
          <a:gradFill>
            <a:gsLst>
              <a:gs pos="1250">
                <a:schemeClr val="tx1"/>
              </a:gs>
              <a:gs pos="100000">
                <a:schemeClr val="tx1"/>
              </a:gs>
            </a:gsLst>
            <a:lin ang="5400000" scaled="0"/>
          </a:gradFill>
          <a:latin typeface="+mj-lt"/>
          <a:ea typeface="+mn-ea"/>
          <a:cs typeface="+mn-cs"/>
        </a:defRPr>
      </a:lvl1pPr>
      <a:lvl2pPr marL="583996" marR="0" indent="-241215" algn="l" defTabSz="93241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9820" marR="0" indent="-228521" algn="l" defTabSz="93241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340" marR="0" indent="-228521" algn="l" defTabSz="93241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6859" marR="0" indent="-228521" algn="l" defTabSz="932415"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4143" indent="-233104" algn="l" defTabSz="93241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350" indent="-233104" algn="l" defTabSz="93241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558" indent="-233104" algn="l" defTabSz="93241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766" indent="-233104" algn="l" defTabSz="93241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415" rtl="0" eaLnBrk="1" latinLnBrk="0" hangingPunct="1">
        <a:defRPr sz="1800" kern="1200">
          <a:solidFill>
            <a:schemeClr val="tx1"/>
          </a:solidFill>
          <a:latin typeface="+mn-lt"/>
          <a:ea typeface="+mn-ea"/>
          <a:cs typeface="+mn-cs"/>
        </a:defRPr>
      </a:lvl1pPr>
      <a:lvl2pPr marL="466207" algn="l" defTabSz="932415" rtl="0" eaLnBrk="1" latinLnBrk="0" hangingPunct="1">
        <a:defRPr sz="1800" kern="1200">
          <a:solidFill>
            <a:schemeClr val="tx1"/>
          </a:solidFill>
          <a:latin typeface="+mn-lt"/>
          <a:ea typeface="+mn-ea"/>
          <a:cs typeface="+mn-cs"/>
        </a:defRPr>
      </a:lvl2pPr>
      <a:lvl3pPr marL="932415" algn="l" defTabSz="932415" rtl="0" eaLnBrk="1" latinLnBrk="0" hangingPunct="1">
        <a:defRPr sz="1800" kern="1200">
          <a:solidFill>
            <a:schemeClr val="tx1"/>
          </a:solidFill>
          <a:latin typeface="+mn-lt"/>
          <a:ea typeface="+mn-ea"/>
          <a:cs typeface="+mn-cs"/>
        </a:defRPr>
      </a:lvl3pPr>
      <a:lvl4pPr marL="1398622" algn="l" defTabSz="932415" rtl="0" eaLnBrk="1" latinLnBrk="0" hangingPunct="1">
        <a:defRPr sz="1800" kern="1200">
          <a:solidFill>
            <a:schemeClr val="tx1"/>
          </a:solidFill>
          <a:latin typeface="+mn-lt"/>
          <a:ea typeface="+mn-ea"/>
          <a:cs typeface="+mn-cs"/>
        </a:defRPr>
      </a:lvl4pPr>
      <a:lvl5pPr marL="1864831" algn="l" defTabSz="932415" rtl="0" eaLnBrk="1" latinLnBrk="0" hangingPunct="1">
        <a:defRPr sz="1800" kern="1200">
          <a:solidFill>
            <a:schemeClr val="tx1"/>
          </a:solidFill>
          <a:latin typeface="+mn-lt"/>
          <a:ea typeface="+mn-ea"/>
          <a:cs typeface="+mn-cs"/>
        </a:defRPr>
      </a:lvl5pPr>
      <a:lvl6pPr marL="2331039" algn="l" defTabSz="932415" rtl="0" eaLnBrk="1" latinLnBrk="0" hangingPunct="1">
        <a:defRPr sz="1800" kern="1200">
          <a:solidFill>
            <a:schemeClr val="tx1"/>
          </a:solidFill>
          <a:latin typeface="+mn-lt"/>
          <a:ea typeface="+mn-ea"/>
          <a:cs typeface="+mn-cs"/>
        </a:defRPr>
      </a:lvl6pPr>
      <a:lvl7pPr marL="2797246" algn="l" defTabSz="932415" rtl="0" eaLnBrk="1" latinLnBrk="0" hangingPunct="1">
        <a:defRPr sz="1800" kern="1200">
          <a:solidFill>
            <a:schemeClr val="tx1"/>
          </a:solidFill>
          <a:latin typeface="+mn-lt"/>
          <a:ea typeface="+mn-ea"/>
          <a:cs typeface="+mn-cs"/>
        </a:defRPr>
      </a:lvl7pPr>
      <a:lvl8pPr marL="3263453" algn="l" defTabSz="932415" rtl="0" eaLnBrk="1" latinLnBrk="0" hangingPunct="1">
        <a:defRPr sz="1800" kern="1200">
          <a:solidFill>
            <a:schemeClr val="tx1"/>
          </a:solidFill>
          <a:latin typeface="+mn-lt"/>
          <a:ea typeface="+mn-ea"/>
          <a:cs typeface="+mn-cs"/>
        </a:defRPr>
      </a:lvl8pPr>
      <a:lvl9pPr marL="3729663" algn="l" defTabSz="932415"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userDrawn="1">
          <p15:clr>
            <a:srgbClr val="5ACBF0"/>
          </p15:clr>
        </p15:guide>
        <p15:guide id="2" pos="173" userDrawn="1">
          <p15:clr>
            <a:srgbClr val="5ACBF0"/>
          </p15:clr>
        </p15:guide>
        <p15:guide id="3" pos="7660" userDrawn="1">
          <p15:clr>
            <a:srgbClr val="5ACBF0"/>
          </p15:clr>
        </p15:guide>
        <p15:guide id="4" orient="horz" pos="4219" userDrawn="1">
          <p15:clr>
            <a:srgbClr val="5ACBF0"/>
          </p15:clr>
        </p15:guide>
        <p15:guide id="5" pos="749" userDrawn="1">
          <p15:clr>
            <a:srgbClr val="5ACBF0"/>
          </p15:clr>
        </p15:guide>
        <p15:guide id="6" pos="1325" userDrawn="1">
          <p15:clr>
            <a:srgbClr val="5ACBF0"/>
          </p15:clr>
        </p15:guide>
        <p15:guide id="7" pos="1901" userDrawn="1">
          <p15:clr>
            <a:srgbClr val="5ACBF0"/>
          </p15:clr>
        </p15:guide>
        <p15:guide id="8" pos="2477" userDrawn="1">
          <p15:clr>
            <a:srgbClr val="5ACBF0"/>
          </p15:clr>
        </p15:guide>
        <p15:guide id="9" pos="3053" userDrawn="1">
          <p15:clr>
            <a:srgbClr val="5ACBF0"/>
          </p15:clr>
        </p15:guide>
        <p15:guide id="10" pos="3629" userDrawn="1">
          <p15:clr>
            <a:srgbClr val="5ACBF0"/>
          </p15:clr>
        </p15:guide>
        <p15:guide id="11" pos="4204" userDrawn="1">
          <p15:clr>
            <a:srgbClr val="5ACBF0"/>
          </p15:clr>
        </p15:guide>
        <p15:guide id="12" pos="4780" userDrawn="1">
          <p15:clr>
            <a:srgbClr val="5ACBF0"/>
          </p15:clr>
        </p15:guide>
        <p15:guide id="13" pos="5356" userDrawn="1">
          <p15:clr>
            <a:srgbClr val="5ACBF0"/>
          </p15:clr>
        </p15:guide>
        <p15:guide id="14" pos="5932" userDrawn="1">
          <p15:clr>
            <a:srgbClr val="5ACBF0"/>
          </p15:clr>
        </p15:guide>
        <p15:guide id="15" pos="6508" userDrawn="1">
          <p15:clr>
            <a:srgbClr val="5ACBF0"/>
          </p15:clr>
        </p15:guide>
        <p15:guide id="16" pos="7084" userDrawn="1">
          <p15:clr>
            <a:srgbClr val="5ACBF0"/>
          </p15:clr>
        </p15:guide>
        <p15:guide id="17" orient="horz" pos="763" userDrawn="1">
          <p15:clr>
            <a:srgbClr val="5ACBF0"/>
          </p15:clr>
        </p15:guide>
        <p15:guide id="18" orient="horz" pos="1339" userDrawn="1">
          <p15:clr>
            <a:srgbClr val="5ACBF0"/>
          </p15:clr>
        </p15:guide>
        <p15:guide id="19" orient="horz" pos="1915" userDrawn="1">
          <p15:clr>
            <a:srgbClr val="5ACBF0"/>
          </p15:clr>
        </p15:guide>
        <p15:guide id="20" orient="horz" pos="2491" userDrawn="1">
          <p15:clr>
            <a:srgbClr val="5ACBF0"/>
          </p15:clr>
        </p15:guide>
        <p15:guide id="21" orient="horz" pos="3067" userDrawn="1">
          <p15:clr>
            <a:srgbClr val="5ACBF0"/>
          </p15:clr>
        </p15:guide>
        <p15:guide id="22" orient="horz" pos="3643" userDrawn="1">
          <p15:clr>
            <a:srgbClr val="5ACBF0"/>
          </p15:clr>
        </p15:guide>
        <p15:guide id="23" pos="288" userDrawn="1">
          <p15:clr>
            <a:srgbClr val="C35EA4"/>
          </p15:clr>
        </p15:guide>
        <p15:guide id="24" pos="7545" userDrawn="1">
          <p15:clr>
            <a:srgbClr val="C35EA4"/>
          </p15:clr>
        </p15:guide>
        <p15:guide id="25" orient="horz" pos="302" userDrawn="1">
          <p15:clr>
            <a:srgbClr val="C35EA4"/>
          </p15:clr>
        </p15:guide>
        <p15:guide id="26" orient="horz" pos="4104" userDrawn="1">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288" y="296902"/>
            <a:ext cx="11888047"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05" y="1212851"/>
            <a:ext cx="11885681" cy="2228174"/>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2"/>
          <p:cNvSpPr>
            <a:spLocks noGrp="1"/>
          </p:cNvSpPr>
          <p:nvPr>
            <p:ph type="ftr" sz="quarter" idx="3"/>
          </p:nvPr>
        </p:nvSpPr>
        <p:spPr>
          <a:xfrm>
            <a:off x="274605" y="6689365"/>
            <a:ext cx="3936498" cy="137160"/>
          </a:xfrm>
          <a:prstGeom prst="rect">
            <a:avLst/>
          </a:prstGeom>
        </p:spPr>
        <p:txBody>
          <a:bodyPr vert="horz" lIns="0" tIns="0" rIns="91440" bIns="0" rtlCol="0" anchor="ctr"/>
          <a:lstStyle>
            <a:lvl1pPr marL="0" algn="l" defTabSz="932415" rtl="0" eaLnBrk="1" latinLnBrk="0" hangingPunct="1">
              <a:defRPr lang="en-US" sz="900" kern="1200">
                <a:gradFill>
                  <a:gsLst>
                    <a:gs pos="2239">
                      <a:schemeClr val="tx1"/>
                    </a:gs>
                    <a:gs pos="11940">
                      <a:schemeClr val="tx1"/>
                    </a:gs>
                  </a:gsLst>
                  <a:lin ang="5400000" scaled="0"/>
                </a:gradFill>
                <a:latin typeface="+mn-lt"/>
                <a:ea typeface="+mn-ea"/>
                <a:cs typeface="+mn-cs"/>
              </a:defRPr>
            </a:lvl1pPr>
          </a:lstStyle>
          <a:p>
            <a:r>
              <a:rPr dirty="0">
                <a:gradFill>
                  <a:gsLst>
                    <a:gs pos="2239">
                      <a:srgbClr val="505050"/>
                    </a:gs>
                    <a:gs pos="11940">
                      <a:srgbClr val="505050"/>
                    </a:gs>
                  </a:gsLst>
                  <a:lin ang="5400000" scaled="0"/>
                </a:gradFill>
              </a:rPr>
              <a:t>Microsoft Confidential</a:t>
            </a:r>
          </a:p>
        </p:txBody>
      </p:sp>
      <p:sp>
        <p:nvSpPr>
          <p:cNvPr id="6" name="Slide Number Placeholder 4"/>
          <p:cNvSpPr>
            <a:spLocks noGrp="1"/>
          </p:cNvSpPr>
          <p:nvPr>
            <p:ph type="sldNum" sz="quarter" idx="4"/>
          </p:nvPr>
        </p:nvSpPr>
        <p:spPr>
          <a:xfrm>
            <a:off x="11593623" y="6689365"/>
            <a:ext cx="566665" cy="137160"/>
          </a:xfrm>
          <a:prstGeom prst="rect">
            <a:avLst/>
          </a:prstGeom>
        </p:spPr>
        <p:txBody>
          <a:bodyPr vert="horz" lIns="91440" tIns="0" rIns="0" bIns="0" rtlCol="0" anchor="ctr"/>
          <a:lstStyle>
            <a:lvl1pPr algn="r">
              <a:defRPr lang="en-US" sz="900" b="0" kern="1200" smtClean="0">
                <a:gradFill>
                  <a:gsLst>
                    <a:gs pos="2239">
                      <a:schemeClr val="tx1"/>
                    </a:gs>
                    <a:gs pos="11940">
                      <a:schemeClr val="tx1"/>
                    </a:gs>
                  </a:gsLst>
                  <a:lin ang="5400000" scaled="0"/>
                </a:gradFill>
                <a:latin typeface="+mn-lt"/>
                <a:ea typeface="+mn-ea"/>
                <a:cs typeface="+mn-cs"/>
              </a:defRPr>
            </a:lvl1pPr>
          </a:lstStyle>
          <a:p>
            <a:pPr defTabSz="932415"/>
            <a:fld id="{27258FFF-F925-446B-8502-81C933981705}" type="slidenum">
              <a:rPr lang="en-US" smtClean="0">
                <a:gradFill>
                  <a:gsLst>
                    <a:gs pos="2239">
                      <a:srgbClr val="505050"/>
                    </a:gs>
                    <a:gs pos="11940">
                      <a:srgbClr val="505050"/>
                    </a:gs>
                  </a:gsLst>
                  <a:lin ang="5400000" scaled="0"/>
                </a:gradFill>
              </a:rPr>
              <a:pPr defTabSz="932415"/>
              <a:t>‹#›</a:t>
            </a:fld>
            <a:endParaRPr lang="en-US" dirty="0">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1371327957"/>
      </p:ext>
    </p:extLst>
  </p:cSld>
  <p:clrMap bg1="lt1" tx1="dk1" bg2="lt2" tx2="dk2" accent1="accent1" accent2="accent2" accent3="accent3" accent4="accent4" accent5="accent5" accent6="accent6" hlink="hlink" folHlink="folHlink"/>
  <p:sldLayoutIdLst>
    <p:sldLayoutId id="2147484664" r:id="rId1"/>
    <p:sldLayoutId id="2147484665" r:id="rId2"/>
  </p:sldLayoutIdLst>
  <p:transition>
    <p:fade/>
  </p:transition>
  <p:hf sldNum="0" hdr="0" dt="0"/>
  <p:txStyles>
    <p:titleStyle>
      <a:lvl1pPr algn="l" defTabSz="932415" rtl="0" eaLnBrk="1" latinLnBrk="0" hangingPunct="1">
        <a:lnSpc>
          <a:spcPct val="90000"/>
        </a:lnSpc>
        <a:spcBef>
          <a:spcPct val="0"/>
        </a:spcBef>
        <a:buNone/>
        <a:defRPr lang="en-US" sz="5399" b="0" kern="1200" cap="none" spc="-10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779" marR="0" indent="-342779" algn="l" defTabSz="932415"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3996" marR="0" indent="-241215" algn="l" defTabSz="932415"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820" marR="0" indent="-228521" algn="l" defTabSz="932415"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340" marR="0" indent="-228521" algn="l" defTabSz="932415"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6859" marR="0" indent="-228521" algn="l" defTabSz="932415"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4143" indent="-233104" algn="l" defTabSz="93241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350" indent="-233104" algn="l" defTabSz="93241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558" indent="-233104" algn="l" defTabSz="93241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766" indent="-233104" algn="l" defTabSz="93241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415" rtl="0" eaLnBrk="1" latinLnBrk="0" hangingPunct="1">
        <a:defRPr sz="1800" kern="1200">
          <a:solidFill>
            <a:schemeClr val="tx1"/>
          </a:solidFill>
          <a:latin typeface="+mn-lt"/>
          <a:ea typeface="+mn-ea"/>
          <a:cs typeface="+mn-cs"/>
        </a:defRPr>
      </a:lvl1pPr>
      <a:lvl2pPr marL="466207" algn="l" defTabSz="932415" rtl="0" eaLnBrk="1" latinLnBrk="0" hangingPunct="1">
        <a:defRPr sz="1800" kern="1200">
          <a:solidFill>
            <a:schemeClr val="tx1"/>
          </a:solidFill>
          <a:latin typeface="+mn-lt"/>
          <a:ea typeface="+mn-ea"/>
          <a:cs typeface="+mn-cs"/>
        </a:defRPr>
      </a:lvl2pPr>
      <a:lvl3pPr marL="932415" algn="l" defTabSz="932415" rtl="0" eaLnBrk="1" latinLnBrk="0" hangingPunct="1">
        <a:defRPr sz="1800" kern="1200">
          <a:solidFill>
            <a:schemeClr val="tx1"/>
          </a:solidFill>
          <a:latin typeface="+mn-lt"/>
          <a:ea typeface="+mn-ea"/>
          <a:cs typeface="+mn-cs"/>
        </a:defRPr>
      </a:lvl3pPr>
      <a:lvl4pPr marL="1398622" algn="l" defTabSz="932415" rtl="0" eaLnBrk="1" latinLnBrk="0" hangingPunct="1">
        <a:defRPr sz="1800" kern="1200">
          <a:solidFill>
            <a:schemeClr val="tx1"/>
          </a:solidFill>
          <a:latin typeface="+mn-lt"/>
          <a:ea typeface="+mn-ea"/>
          <a:cs typeface="+mn-cs"/>
        </a:defRPr>
      </a:lvl4pPr>
      <a:lvl5pPr marL="1864831" algn="l" defTabSz="932415" rtl="0" eaLnBrk="1" latinLnBrk="0" hangingPunct="1">
        <a:defRPr sz="1800" kern="1200">
          <a:solidFill>
            <a:schemeClr val="tx1"/>
          </a:solidFill>
          <a:latin typeface="+mn-lt"/>
          <a:ea typeface="+mn-ea"/>
          <a:cs typeface="+mn-cs"/>
        </a:defRPr>
      </a:lvl5pPr>
      <a:lvl6pPr marL="2331039" algn="l" defTabSz="932415" rtl="0" eaLnBrk="1" latinLnBrk="0" hangingPunct="1">
        <a:defRPr sz="1800" kern="1200">
          <a:solidFill>
            <a:schemeClr val="tx1"/>
          </a:solidFill>
          <a:latin typeface="+mn-lt"/>
          <a:ea typeface="+mn-ea"/>
          <a:cs typeface="+mn-cs"/>
        </a:defRPr>
      </a:lvl6pPr>
      <a:lvl7pPr marL="2797246" algn="l" defTabSz="932415" rtl="0" eaLnBrk="1" latinLnBrk="0" hangingPunct="1">
        <a:defRPr sz="1800" kern="1200">
          <a:solidFill>
            <a:schemeClr val="tx1"/>
          </a:solidFill>
          <a:latin typeface="+mn-lt"/>
          <a:ea typeface="+mn-ea"/>
          <a:cs typeface="+mn-cs"/>
        </a:defRPr>
      </a:lvl7pPr>
      <a:lvl8pPr marL="3263453" algn="l" defTabSz="932415" rtl="0" eaLnBrk="1" latinLnBrk="0" hangingPunct="1">
        <a:defRPr sz="1800" kern="1200">
          <a:solidFill>
            <a:schemeClr val="tx1"/>
          </a:solidFill>
          <a:latin typeface="+mn-lt"/>
          <a:ea typeface="+mn-ea"/>
          <a:cs typeface="+mn-cs"/>
        </a:defRPr>
      </a:lvl8pPr>
      <a:lvl9pPr marL="3729663" algn="l" defTabSz="932415"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userDrawn="1">
          <p15:clr>
            <a:srgbClr val="5ACBF0"/>
          </p15:clr>
        </p15:guide>
        <p15:guide id="2" pos="173" userDrawn="1">
          <p15:clr>
            <a:srgbClr val="5ACBF0"/>
          </p15:clr>
        </p15:guide>
        <p15:guide id="3" orient="horz" pos="763" userDrawn="1">
          <p15:clr>
            <a:srgbClr val="A4A3A4"/>
          </p15:clr>
        </p15:guide>
        <p15:guide id="4" orient="horz" pos="1339" userDrawn="1">
          <p15:clr>
            <a:srgbClr val="A4A3A4"/>
          </p15:clr>
        </p15:guide>
        <p15:guide id="5" orient="horz" pos="1915" userDrawn="1">
          <p15:clr>
            <a:srgbClr val="A4A3A4"/>
          </p15:clr>
        </p15:guide>
        <p15:guide id="6" orient="horz" pos="2491" userDrawn="1">
          <p15:clr>
            <a:srgbClr val="A4A3A4"/>
          </p15:clr>
        </p15:guide>
        <p15:guide id="7" orient="horz" pos="3067" userDrawn="1">
          <p15:clr>
            <a:srgbClr val="A4A3A4"/>
          </p15:clr>
        </p15:guide>
        <p15:guide id="8" orient="horz" pos="3643" userDrawn="1">
          <p15:clr>
            <a:srgbClr val="A4A3A4"/>
          </p15:clr>
        </p15:guide>
        <p15:guide id="9" orient="horz" pos="4219" userDrawn="1">
          <p15:clr>
            <a:srgbClr val="5ACBF0"/>
          </p15:clr>
        </p15:guide>
        <p15:guide id="10" pos="749" userDrawn="1">
          <p15:clr>
            <a:srgbClr val="A4A3A4"/>
          </p15:clr>
        </p15:guide>
        <p15:guide id="11" pos="1325" userDrawn="1">
          <p15:clr>
            <a:srgbClr val="A4A3A4"/>
          </p15:clr>
        </p15:guide>
        <p15:guide id="12" pos="1901" userDrawn="1">
          <p15:clr>
            <a:srgbClr val="A4A3A4"/>
          </p15:clr>
        </p15:guide>
        <p15:guide id="13" pos="2477" userDrawn="1">
          <p15:clr>
            <a:srgbClr val="A4A3A4"/>
          </p15:clr>
        </p15:guide>
        <p15:guide id="14" pos="3053" userDrawn="1">
          <p15:clr>
            <a:srgbClr val="A4A3A4"/>
          </p15:clr>
        </p15:guide>
        <p15:guide id="15" pos="3629" userDrawn="1">
          <p15:clr>
            <a:srgbClr val="A4A3A4"/>
          </p15:clr>
        </p15:guide>
        <p15:guide id="16" pos="4204" userDrawn="1">
          <p15:clr>
            <a:srgbClr val="A4A3A4"/>
          </p15:clr>
        </p15:guide>
        <p15:guide id="17" pos="4780" userDrawn="1">
          <p15:clr>
            <a:srgbClr val="A4A3A4"/>
          </p15:clr>
        </p15:guide>
        <p15:guide id="18" pos="5356" userDrawn="1">
          <p15:clr>
            <a:srgbClr val="A4A3A4"/>
          </p15:clr>
        </p15:guide>
        <p15:guide id="19" pos="5932" userDrawn="1">
          <p15:clr>
            <a:srgbClr val="A4A3A4"/>
          </p15:clr>
        </p15:guide>
        <p15:guide id="20" pos="6508" userDrawn="1">
          <p15:clr>
            <a:srgbClr val="A4A3A4"/>
          </p15:clr>
        </p15:guide>
        <p15:guide id="21" pos="7084" userDrawn="1">
          <p15:clr>
            <a:srgbClr val="A4A3A4"/>
          </p15:clr>
        </p15:guide>
        <p15:guide id="22" pos="7660" userDrawn="1">
          <p15:clr>
            <a:srgbClr val="5ACBF0"/>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289" y="296902"/>
            <a:ext cx="11771799"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09" y="1212851"/>
            <a:ext cx="11771479" cy="2228174"/>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6" name="Picture 5"/>
          <p:cNvPicPr>
            <a:picLocks noChangeAspect="1"/>
          </p:cNvPicPr>
          <p:nvPr userDrawn="1"/>
        </p:nvPicPr>
        <p:blipFill>
          <a:blip r:embed="rId21" cstate="print">
            <a:extLst>
              <a:ext uri="{28A0092B-C50C-407E-A947-70E740481C1C}">
                <a14:useLocalDpi xmlns:a14="http://schemas.microsoft.com/office/drawing/2010/main" val="0"/>
              </a:ext>
            </a:extLst>
          </a:blip>
          <a:stretch>
            <a:fillRect/>
          </a:stretch>
        </p:blipFill>
        <p:spPr>
          <a:xfrm>
            <a:off x="11364384" y="5976040"/>
            <a:ext cx="934175" cy="934294"/>
          </a:xfrm>
          <a:prstGeom prst="rect">
            <a:avLst/>
          </a:prstGeom>
        </p:spPr>
      </p:pic>
      <p:sp>
        <p:nvSpPr>
          <p:cNvPr id="7" name="TextBox 6"/>
          <p:cNvSpPr txBox="1"/>
          <p:nvPr userDrawn="1"/>
        </p:nvSpPr>
        <p:spPr>
          <a:xfrm>
            <a:off x="3809346" y="6809957"/>
            <a:ext cx="4814611" cy="200754"/>
          </a:xfrm>
          <a:prstGeom prst="rect">
            <a:avLst/>
          </a:prstGeom>
          <a:noFill/>
        </p:spPr>
        <p:txBody>
          <a:bodyPr wrap="square" lIns="182831" tIns="146264" rIns="182831" bIns="146264" rtlCol="0" anchor="ctr">
            <a:noAutofit/>
          </a:bodyPr>
          <a:lstStyle/>
          <a:p>
            <a:pPr algn="ctr" defTabSz="932415">
              <a:lnSpc>
                <a:spcPct val="90000"/>
              </a:lnSpc>
              <a:spcAft>
                <a:spcPts val="600"/>
              </a:spcAft>
            </a:pPr>
            <a:r>
              <a:rPr lang="en-US" sz="1099" dirty="0">
                <a:gradFill>
                  <a:gsLst>
                    <a:gs pos="68142">
                      <a:srgbClr val="FFFFFF">
                        <a:lumMod val="50000"/>
                      </a:srgbClr>
                    </a:gs>
                    <a:gs pos="30000">
                      <a:srgbClr val="FFFFFF">
                        <a:lumMod val="50000"/>
                      </a:srgbClr>
                    </a:gs>
                  </a:gsLst>
                  <a:lin ang="5400000" scaled="0"/>
                </a:gradFill>
              </a:rPr>
              <a:t>MICROSOFT CONFIDENTIAL—INTERNAL USE ONLY</a:t>
            </a:r>
          </a:p>
        </p:txBody>
      </p:sp>
    </p:spTree>
    <p:extLst>
      <p:ext uri="{BB962C8B-B14F-4D97-AF65-F5344CB8AC3E}">
        <p14:creationId xmlns:p14="http://schemas.microsoft.com/office/powerpoint/2010/main" val="1511266430"/>
      </p:ext>
    </p:extLst>
  </p:cSld>
  <p:clrMap bg1="dk1" tx1="lt1" bg2="dk2" tx2="lt2" accent1="accent1" accent2="accent2" accent3="accent3" accent4="accent4" accent5="accent5" accent6="accent6" hlink="hlink" folHlink="folHlink"/>
  <p:sldLayoutIdLst>
    <p:sldLayoutId id="2147484667" r:id="rId1"/>
    <p:sldLayoutId id="2147484668" r:id="rId2"/>
    <p:sldLayoutId id="2147484669" r:id="rId3"/>
    <p:sldLayoutId id="2147484670" r:id="rId4"/>
    <p:sldLayoutId id="2147484671" r:id="rId5"/>
    <p:sldLayoutId id="2147484672" r:id="rId6"/>
    <p:sldLayoutId id="2147484673" r:id="rId7"/>
    <p:sldLayoutId id="2147484674" r:id="rId8"/>
    <p:sldLayoutId id="2147484675" r:id="rId9"/>
    <p:sldLayoutId id="2147484676" r:id="rId10"/>
    <p:sldLayoutId id="2147484677" r:id="rId11"/>
    <p:sldLayoutId id="2147484678" r:id="rId12"/>
    <p:sldLayoutId id="2147484679" r:id="rId13"/>
    <p:sldLayoutId id="2147484680" r:id="rId14"/>
    <p:sldLayoutId id="2147484681" r:id="rId15"/>
    <p:sldLayoutId id="2147484682" r:id="rId16"/>
    <p:sldLayoutId id="2147484683" r:id="rId17"/>
    <p:sldLayoutId id="2147484684" r:id="rId18"/>
    <p:sldLayoutId id="2147484685" r:id="rId19"/>
  </p:sldLayoutIdLst>
  <p:transition>
    <p:fade/>
  </p:transition>
  <p:txStyles>
    <p:titleStyle>
      <a:lvl1pPr algn="l" defTabSz="932415" rtl="0" eaLnBrk="1" latinLnBrk="0" hangingPunct="1">
        <a:lnSpc>
          <a:spcPct val="90000"/>
        </a:lnSpc>
        <a:spcBef>
          <a:spcPct val="0"/>
        </a:spcBef>
        <a:buNone/>
        <a:defRPr lang="en-US" sz="5399" b="0" kern="1200" cap="none" spc="-101"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p:titleStyle>
    <p:bodyStyle>
      <a:lvl1pPr marL="342779" marR="0" indent="-342779" algn="l" defTabSz="932415"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3996" marR="0" indent="-241215" algn="l" defTabSz="932415"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820" marR="0" indent="-228521" algn="l" defTabSz="932415"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340" marR="0" indent="-228521" algn="l" defTabSz="932415"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6859" marR="0" indent="-228521" algn="l" defTabSz="932415"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4143" indent="-233104" algn="l" defTabSz="93241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350" indent="-233104" algn="l" defTabSz="93241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558" indent="-233104" algn="l" defTabSz="93241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766" indent="-233104" algn="l" defTabSz="93241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415" rtl="0" eaLnBrk="1" latinLnBrk="0" hangingPunct="1">
        <a:defRPr sz="1800" kern="1200">
          <a:solidFill>
            <a:schemeClr val="tx1"/>
          </a:solidFill>
          <a:latin typeface="+mn-lt"/>
          <a:ea typeface="+mn-ea"/>
          <a:cs typeface="+mn-cs"/>
        </a:defRPr>
      </a:lvl1pPr>
      <a:lvl2pPr marL="466207" algn="l" defTabSz="932415" rtl="0" eaLnBrk="1" latinLnBrk="0" hangingPunct="1">
        <a:defRPr sz="1800" kern="1200">
          <a:solidFill>
            <a:schemeClr val="tx1"/>
          </a:solidFill>
          <a:latin typeface="+mn-lt"/>
          <a:ea typeface="+mn-ea"/>
          <a:cs typeface="+mn-cs"/>
        </a:defRPr>
      </a:lvl2pPr>
      <a:lvl3pPr marL="932415" algn="l" defTabSz="932415" rtl="0" eaLnBrk="1" latinLnBrk="0" hangingPunct="1">
        <a:defRPr sz="1800" kern="1200">
          <a:solidFill>
            <a:schemeClr val="tx1"/>
          </a:solidFill>
          <a:latin typeface="+mn-lt"/>
          <a:ea typeface="+mn-ea"/>
          <a:cs typeface="+mn-cs"/>
        </a:defRPr>
      </a:lvl3pPr>
      <a:lvl4pPr marL="1398622" algn="l" defTabSz="932415" rtl="0" eaLnBrk="1" latinLnBrk="0" hangingPunct="1">
        <a:defRPr sz="1800" kern="1200">
          <a:solidFill>
            <a:schemeClr val="tx1"/>
          </a:solidFill>
          <a:latin typeface="+mn-lt"/>
          <a:ea typeface="+mn-ea"/>
          <a:cs typeface="+mn-cs"/>
        </a:defRPr>
      </a:lvl4pPr>
      <a:lvl5pPr marL="1864831" algn="l" defTabSz="932415" rtl="0" eaLnBrk="1" latinLnBrk="0" hangingPunct="1">
        <a:defRPr sz="1800" kern="1200">
          <a:solidFill>
            <a:schemeClr val="tx1"/>
          </a:solidFill>
          <a:latin typeface="+mn-lt"/>
          <a:ea typeface="+mn-ea"/>
          <a:cs typeface="+mn-cs"/>
        </a:defRPr>
      </a:lvl5pPr>
      <a:lvl6pPr marL="2331039" algn="l" defTabSz="932415" rtl="0" eaLnBrk="1" latinLnBrk="0" hangingPunct="1">
        <a:defRPr sz="1800" kern="1200">
          <a:solidFill>
            <a:schemeClr val="tx1"/>
          </a:solidFill>
          <a:latin typeface="+mn-lt"/>
          <a:ea typeface="+mn-ea"/>
          <a:cs typeface="+mn-cs"/>
        </a:defRPr>
      </a:lvl6pPr>
      <a:lvl7pPr marL="2797246" algn="l" defTabSz="932415" rtl="0" eaLnBrk="1" latinLnBrk="0" hangingPunct="1">
        <a:defRPr sz="1800" kern="1200">
          <a:solidFill>
            <a:schemeClr val="tx1"/>
          </a:solidFill>
          <a:latin typeface="+mn-lt"/>
          <a:ea typeface="+mn-ea"/>
          <a:cs typeface="+mn-cs"/>
        </a:defRPr>
      </a:lvl7pPr>
      <a:lvl8pPr marL="3263453" algn="l" defTabSz="932415" rtl="0" eaLnBrk="1" latinLnBrk="0" hangingPunct="1">
        <a:defRPr sz="1800" kern="1200">
          <a:solidFill>
            <a:schemeClr val="tx1"/>
          </a:solidFill>
          <a:latin typeface="+mn-lt"/>
          <a:ea typeface="+mn-ea"/>
          <a:cs typeface="+mn-cs"/>
        </a:defRPr>
      </a:lvl8pPr>
      <a:lvl9pPr marL="3729663" algn="l" defTabSz="932415"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userDrawn="1">
          <p15:clr>
            <a:srgbClr val="5ACBF0"/>
          </p15:clr>
        </p15:guide>
        <p15:guide id="2" pos="173" userDrawn="1">
          <p15:clr>
            <a:srgbClr val="5ACBF0"/>
          </p15:clr>
        </p15:guide>
        <p15:guide id="3" orient="horz" pos="763" userDrawn="1">
          <p15:clr>
            <a:srgbClr val="A4A3A4"/>
          </p15:clr>
        </p15:guide>
        <p15:guide id="4" orient="horz" pos="1339" userDrawn="1">
          <p15:clr>
            <a:srgbClr val="A4A3A4"/>
          </p15:clr>
        </p15:guide>
        <p15:guide id="5" orient="horz" pos="1915" userDrawn="1">
          <p15:clr>
            <a:srgbClr val="A4A3A4"/>
          </p15:clr>
        </p15:guide>
        <p15:guide id="6" orient="horz" pos="2491" userDrawn="1">
          <p15:clr>
            <a:srgbClr val="A4A3A4"/>
          </p15:clr>
        </p15:guide>
        <p15:guide id="7" orient="horz" pos="3067" userDrawn="1">
          <p15:clr>
            <a:srgbClr val="A4A3A4"/>
          </p15:clr>
        </p15:guide>
        <p15:guide id="8" orient="horz" pos="3643" userDrawn="1">
          <p15:clr>
            <a:srgbClr val="A4A3A4"/>
          </p15:clr>
        </p15:guide>
        <p15:guide id="9" orient="horz" pos="4219" userDrawn="1">
          <p15:clr>
            <a:srgbClr val="5ACBF0"/>
          </p15:clr>
        </p15:guide>
        <p15:guide id="10" pos="749" userDrawn="1">
          <p15:clr>
            <a:srgbClr val="A4A3A4"/>
          </p15:clr>
        </p15:guide>
        <p15:guide id="11" pos="1325" userDrawn="1">
          <p15:clr>
            <a:srgbClr val="A4A3A4"/>
          </p15:clr>
        </p15:guide>
        <p15:guide id="12" pos="1901" userDrawn="1">
          <p15:clr>
            <a:srgbClr val="A4A3A4"/>
          </p15:clr>
        </p15:guide>
        <p15:guide id="13" pos="2477" userDrawn="1">
          <p15:clr>
            <a:srgbClr val="A4A3A4"/>
          </p15:clr>
        </p15:guide>
        <p15:guide id="14" pos="3053" userDrawn="1">
          <p15:clr>
            <a:srgbClr val="A4A3A4"/>
          </p15:clr>
        </p15:guide>
        <p15:guide id="15" pos="3629" userDrawn="1">
          <p15:clr>
            <a:srgbClr val="A4A3A4"/>
          </p15:clr>
        </p15:guide>
        <p15:guide id="16" pos="4204" userDrawn="1">
          <p15:clr>
            <a:srgbClr val="A4A3A4"/>
          </p15:clr>
        </p15:guide>
        <p15:guide id="17" pos="4780" userDrawn="1">
          <p15:clr>
            <a:srgbClr val="A4A3A4"/>
          </p15:clr>
        </p15:guide>
        <p15:guide id="18" pos="5356" userDrawn="1">
          <p15:clr>
            <a:srgbClr val="A4A3A4"/>
          </p15:clr>
        </p15:guide>
        <p15:guide id="19" pos="5932" userDrawn="1">
          <p15:clr>
            <a:srgbClr val="A4A3A4"/>
          </p15:clr>
        </p15:guide>
        <p15:guide id="20" pos="6508" userDrawn="1">
          <p15:clr>
            <a:srgbClr val="A4A3A4"/>
          </p15:clr>
        </p15:guide>
        <p15:guide id="21" pos="7084" userDrawn="1">
          <p15:clr>
            <a:srgbClr val="A4A3A4"/>
          </p15:clr>
        </p15:guide>
        <p15:guide id="22" pos="7660" userDrawn="1">
          <p15:clr>
            <a:srgbClr val="5ACBF0"/>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04" y="295275"/>
            <a:ext cx="11888047"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06" y="1212851"/>
            <a:ext cx="11885681"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21"/>
          <a:stretch>
            <a:fillRect/>
          </a:stretch>
        </p:blipFill>
        <p:spPr>
          <a:xfrm rot="5400000">
            <a:off x="9370154" y="3072354"/>
            <a:ext cx="6995160" cy="849817"/>
          </a:xfrm>
          <a:prstGeom prst="rect">
            <a:avLst/>
          </a:prstGeom>
        </p:spPr>
      </p:pic>
    </p:spTree>
    <p:extLst>
      <p:ext uri="{BB962C8B-B14F-4D97-AF65-F5344CB8AC3E}">
        <p14:creationId xmlns:p14="http://schemas.microsoft.com/office/powerpoint/2010/main" val="2390784033"/>
      </p:ext>
    </p:extLst>
  </p:cSld>
  <p:clrMap bg1="dk1" tx1="lt1" bg2="dk2" tx2="lt2" accent1="accent1" accent2="accent2" accent3="accent3" accent4="accent4" accent5="accent5" accent6="accent6" hlink="hlink" folHlink="folHlink"/>
  <p:sldLayoutIdLst>
    <p:sldLayoutId id="2147484693" r:id="rId1"/>
    <p:sldLayoutId id="2147484694" r:id="rId2"/>
    <p:sldLayoutId id="2147484695" r:id="rId3"/>
    <p:sldLayoutId id="2147484696" r:id="rId4"/>
    <p:sldLayoutId id="2147484697" r:id="rId5"/>
    <p:sldLayoutId id="2147484698" r:id="rId6"/>
    <p:sldLayoutId id="2147484699" r:id="rId7"/>
    <p:sldLayoutId id="2147484700" r:id="rId8"/>
    <p:sldLayoutId id="2147484701" r:id="rId9"/>
    <p:sldLayoutId id="2147484702" r:id="rId10"/>
    <p:sldLayoutId id="2147484703" r:id="rId11"/>
    <p:sldLayoutId id="2147484704" r:id="rId12"/>
    <p:sldLayoutId id="2147484705" r:id="rId13"/>
    <p:sldLayoutId id="2147484706" r:id="rId14"/>
    <p:sldLayoutId id="2147484707" r:id="rId15"/>
    <p:sldLayoutId id="2147484708" r:id="rId16"/>
    <p:sldLayoutId id="2147484709" r:id="rId17"/>
    <p:sldLayoutId id="2147484710" r:id="rId18"/>
    <p:sldLayoutId id="2147484711" r:id="rId19"/>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04" y="295276"/>
            <a:ext cx="11888047"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05" y="1212852"/>
            <a:ext cx="11885680" cy="2159483"/>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3" cstate="screen">
            <a:extLst>
              <a:ext uri="{28A0092B-C50C-407E-A947-70E740481C1C}">
                <a14:useLocalDpi xmlns:a14="http://schemas.microsoft.com/office/drawing/2010/main"/>
              </a:ext>
            </a:extLst>
          </a:blip>
          <a:stretch>
            <a:fillRect/>
          </a:stretch>
        </p:blipFill>
        <p:spPr>
          <a:xfrm rot="5400000">
            <a:off x="9392254" y="3050569"/>
            <a:ext cx="6995160" cy="894020"/>
          </a:xfrm>
          <a:prstGeom prst="rect">
            <a:avLst/>
          </a:prstGeom>
        </p:spPr>
      </p:pic>
    </p:spTree>
    <p:extLst>
      <p:ext uri="{BB962C8B-B14F-4D97-AF65-F5344CB8AC3E}">
        <p14:creationId xmlns:p14="http://schemas.microsoft.com/office/powerpoint/2010/main" val="2417333388"/>
      </p:ext>
    </p:extLst>
  </p:cSld>
  <p:clrMap bg1="dk1" tx1="lt1" bg2="dk2" tx2="lt2" accent1="accent1" accent2="accent2" accent3="accent3" accent4="accent4" accent5="accent5" accent6="accent6" hlink="hlink" folHlink="folHlink"/>
  <p:sldLayoutIdLst>
    <p:sldLayoutId id="2147484713" r:id="rId1"/>
    <p:sldLayoutId id="2147484714" r:id="rId2"/>
    <p:sldLayoutId id="2147484715" r:id="rId3"/>
    <p:sldLayoutId id="2147484716" r:id="rId4"/>
    <p:sldLayoutId id="2147484717" r:id="rId5"/>
    <p:sldLayoutId id="2147484718" r:id="rId6"/>
    <p:sldLayoutId id="2147484719" r:id="rId7"/>
    <p:sldLayoutId id="2147484720" r:id="rId8"/>
    <p:sldLayoutId id="2147484721" r:id="rId9"/>
    <p:sldLayoutId id="2147484722" r:id="rId10"/>
    <p:sldLayoutId id="2147484723" r:id="rId11"/>
    <p:sldLayoutId id="2147484724" r:id="rId12"/>
    <p:sldLayoutId id="2147484725" r:id="rId13"/>
    <p:sldLayoutId id="2147484726" r:id="rId14"/>
    <p:sldLayoutId id="2147484727" r:id="rId15"/>
    <p:sldLayoutId id="2147484728" r:id="rId16"/>
    <p:sldLayoutId id="2147484729" r:id="rId17"/>
    <p:sldLayoutId id="2147484730" r:id="rId18"/>
    <p:sldLayoutId id="2147484731" r:id="rId19"/>
    <p:sldLayoutId id="2147484732" r:id="rId20"/>
    <p:sldLayoutId id="2147484733" r:id="rId21"/>
  </p:sldLayoutIdLst>
  <p:transition>
    <p:fade/>
  </p:transition>
  <p:txStyles>
    <p:titleStyle>
      <a:lvl1pPr algn="l" defTabSz="932588"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43" marR="0" indent="-342843" algn="l" defTabSz="932588"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103" marR="0" indent="-241260" algn="l" defTabSz="932588"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68" marR="0" indent="-228563" algn="l" defTabSz="932588"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29" marR="0" indent="-228563" algn="l" defTabSz="932588" rtl="0" eaLnBrk="1" fontAlgn="auto" latinLnBrk="0" hangingPunct="1">
        <a:lnSpc>
          <a:spcPct val="90000"/>
        </a:lnSpc>
        <a:spcBef>
          <a:spcPct val="20000"/>
        </a:spcBef>
        <a:spcAft>
          <a:spcPts val="0"/>
        </a:spcAft>
        <a:buClrTx/>
        <a:buSzPct val="90000"/>
        <a:buFont typeface="Arial" pitchFamily="34" charset="0"/>
        <a:buChar char="•"/>
        <a:tabLst/>
        <a:defRPr sz="1801" kern="1200" spc="0" baseline="0">
          <a:gradFill>
            <a:gsLst>
              <a:gs pos="1250">
                <a:schemeClr val="tx1"/>
              </a:gs>
              <a:gs pos="100000">
                <a:schemeClr val="tx1"/>
              </a:gs>
            </a:gsLst>
            <a:lin ang="5400000" scaled="0"/>
          </a:gradFill>
          <a:latin typeface="+mn-lt"/>
          <a:ea typeface="+mn-ea"/>
          <a:cs typeface="+mn-cs"/>
        </a:defRPr>
      </a:lvl4pPr>
      <a:lvl5pPr marL="1257092" marR="0" indent="-228563" algn="l" defTabSz="932588" rtl="0" eaLnBrk="1" fontAlgn="auto" latinLnBrk="0" hangingPunct="1">
        <a:lnSpc>
          <a:spcPct val="90000"/>
        </a:lnSpc>
        <a:spcBef>
          <a:spcPct val="20000"/>
        </a:spcBef>
        <a:spcAft>
          <a:spcPts val="0"/>
        </a:spcAft>
        <a:buClrTx/>
        <a:buSzPct val="90000"/>
        <a:buFont typeface="Arial" pitchFamily="34" charset="0"/>
        <a:buChar char="•"/>
        <a:tabLst/>
        <a:defRPr sz="1801" kern="1200" spc="0" baseline="0">
          <a:gradFill>
            <a:gsLst>
              <a:gs pos="1250">
                <a:schemeClr val="tx1"/>
              </a:gs>
              <a:gs pos="100000">
                <a:schemeClr val="tx1"/>
              </a:gs>
            </a:gsLst>
            <a:lin ang="5400000" scaled="0"/>
          </a:gradFill>
          <a:latin typeface="+mn-lt"/>
          <a:ea typeface="+mn-ea"/>
          <a:cs typeface="+mn-cs"/>
        </a:defRPr>
      </a:lvl5pPr>
      <a:lvl6pPr marL="2564616" indent="-233148" algn="l" defTabSz="9325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910" indent="-233148" algn="l" defTabSz="9325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204" indent="-233148" algn="l" defTabSz="9325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499" indent="-233148" algn="l" defTabSz="932588"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88" rtl="0" eaLnBrk="1" latinLnBrk="0" hangingPunct="1">
        <a:defRPr sz="1801" kern="1200">
          <a:solidFill>
            <a:schemeClr val="tx1"/>
          </a:solidFill>
          <a:latin typeface="+mn-lt"/>
          <a:ea typeface="+mn-ea"/>
          <a:cs typeface="+mn-cs"/>
        </a:defRPr>
      </a:lvl1pPr>
      <a:lvl2pPr marL="466294" algn="l" defTabSz="932588" rtl="0" eaLnBrk="1" latinLnBrk="0" hangingPunct="1">
        <a:defRPr sz="1801" kern="1200">
          <a:solidFill>
            <a:schemeClr val="tx1"/>
          </a:solidFill>
          <a:latin typeface="+mn-lt"/>
          <a:ea typeface="+mn-ea"/>
          <a:cs typeface="+mn-cs"/>
        </a:defRPr>
      </a:lvl2pPr>
      <a:lvl3pPr marL="932588" algn="l" defTabSz="932588" rtl="0" eaLnBrk="1" latinLnBrk="0" hangingPunct="1">
        <a:defRPr sz="1801" kern="1200">
          <a:solidFill>
            <a:schemeClr val="tx1"/>
          </a:solidFill>
          <a:latin typeface="+mn-lt"/>
          <a:ea typeface="+mn-ea"/>
          <a:cs typeface="+mn-cs"/>
        </a:defRPr>
      </a:lvl3pPr>
      <a:lvl4pPr marL="1398882" algn="l" defTabSz="932588" rtl="0" eaLnBrk="1" latinLnBrk="0" hangingPunct="1">
        <a:defRPr sz="1801" kern="1200">
          <a:solidFill>
            <a:schemeClr val="tx1"/>
          </a:solidFill>
          <a:latin typeface="+mn-lt"/>
          <a:ea typeface="+mn-ea"/>
          <a:cs typeface="+mn-cs"/>
        </a:defRPr>
      </a:lvl4pPr>
      <a:lvl5pPr marL="1865174" algn="l" defTabSz="932588" rtl="0" eaLnBrk="1" latinLnBrk="0" hangingPunct="1">
        <a:defRPr sz="1801" kern="1200">
          <a:solidFill>
            <a:schemeClr val="tx1"/>
          </a:solidFill>
          <a:latin typeface="+mn-lt"/>
          <a:ea typeface="+mn-ea"/>
          <a:cs typeface="+mn-cs"/>
        </a:defRPr>
      </a:lvl5pPr>
      <a:lvl6pPr marL="2331471" algn="l" defTabSz="932588" rtl="0" eaLnBrk="1" latinLnBrk="0" hangingPunct="1">
        <a:defRPr sz="1801" kern="1200">
          <a:solidFill>
            <a:schemeClr val="tx1"/>
          </a:solidFill>
          <a:latin typeface="+mn-lt"/>
          <a:ea typeface="+mn-ea"/>
          <a:cs typeface="+mn-cs"/>
        </a:defRPr>
      </a:lvl6pPr>
      <a:lvl7pPr marL="2797763" algn="l" defTabSz="932588" rtl="0" eaLnBrk="1" latinLnBrk="0" hangingPunct="1">
        <a:defRPr sz="1801" kern="1200">
          <a:solidFill>
            <a:schemeClr val="tx1"/>
          </a:solidFill>
          <a:latin typeface="+mn-lt"/>
          <a:ea typeface="+mn-ea"/>
          <a:cs typeface="+mn-cs"/>
        </a:defRPr>
      </a:lvl7pPr>
      <a:lvl8pPr marL="3264057" algn="l" defTabSz="932588" rtl="0" eaLnBrk="1" latinLnBrk="0" hangingPunct="1">
        <a:defRPr sz="1801" kern="1200">
          <a:solidFill>
            <a:schemeClr val="tx1"/>
          </a:solidFill>
          <a:latin typeface="+mn-lt"/>
          <a:ea typeface="+mn-ea"/>
          <a:cs typeface="+mn-cs"/>
        </a:defRPr>
      </a:lvl8pPr>
      <a:lvl9pPr marL="3730352" algn="l" defTabSz="932588" rtl="0" eaLnBrk="1" latinLnBrk="0" hangingPunct="1">
        <a:defRPr sz="1801"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04" y="295275"/>
            <a:ext cx="11888047"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05" y="1212851"/>
            <a:ext cx="11885681" cy="2228302"/>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43" cstate="screen">
            <a:extLst>
              <a:ext uri="{28A0092B-C50C-407E-A947-70E740481C1C}">
                <a14:useLocalDpi xmlns:a14="http://schemas.microsoft.com/office/drawing/2010/main" val="0"/>
              </a:ext>
            </a:extLst>
          </a:blip>
          <a:stretch>
            <a:fillRect/>
          </a:stretch>
        </p:blipFill>
        <p:spPr>
          <a:xfrm rot="5400000">
            <a:off x="10530776" y="1944362"/>
            <a:ext cx="4298019" cy="409299"/>
          </a:xfrm>
          <a:prstGeom prst="rect">
            <a:avLst/>
          </a:prstGeom>
        </p:spPr>
      </p:pic>
    </p:spTree>
    <p:extLst>
      <p:ext uri="{BB962C8B-B14F-4D97-AF65-F5344CB8AC3E}">
        <p14:creationId xmlns:p14="http://schemas.microsoft.com/office/powerpoint/2010/main" val="2567528980"/>
      </p:ext>
    </p:extLst>
  </p:cSld>
  <p:clrMap bg1="lt1" tx1="dk1" bg2="lt2" tx2="dk2" accent1="accent1" accent2="accent2" accent3="accent3" accent4="accent4" accent5="accent5" accent6="accent6" hlink="hlink" folHlink="folHlink"/>
  <p:sldLayoutIdLst>
    <p:sldLayoutId id="2147484735" r:id="rId1"/>
    <p:sldLayoutId id="2147484736" r:id="rId2"/>
    <p:sldLayoutId id="2147484737" r:id="rId3"/>
    <p:sldLayoutId id="2147484738" r:id="rId4"/>
    <p:sldLayoutId id="2147484739" r:id="rId5"/>
    <p:sldLayoutId id="2147484740" r:id="rId6"/>
    <p:sldLayoutId id="2147484741" r:id="rId7"/>
    <p:sldLayoutId id="2147484742" r:id="rId8"/>
    <p:sldLayoutId id="2147484743" r:id="rId9"/>
    <p:sldLayoutId id="2147484744" r:id="rId10"/>
    <p:sldLayoutId id="2147484745" r:id="rId11"/>
    <p:sldLayoutId id="2147484746" r:id="rId12"/>
    <p:sldLayoutId id="2147484747" r:id="rId13"/>
    <p:sldLayoutId id="2147484748" r:id="rId14"/>
    <p:sldLayoutId id="2147484749" r:id="rId15"/>
    <p:sldLayoutId id="2147484750" r:id="rId16"/>
    <p:sldLayoutId id="2147484751" r:id="rId17"/>
    <p:sldLayoutId id="2147484752" r:id="rId18"/>
    <p:sldLayoutId id="2147484753" r:id="rId19"/>
    <p:sldLayoutId id="2147484754" r:id="rId20"/>
    <p:sldLayoutId id="2147484755" r:id="rId21"/>
    <p:sldLayoutId id="2147484756" r:id="rId22"/>
    <p:sldLayoutId id="2147484757" r:id="rId23"/>
    <p:sldLayoutId id="2147484758" r:id="rId24"/>
    <p:sldLayoutId id="2147484759" r:id="rId25"/>
    <p:sldLayoutId id="2147484760" r:id="rId26"/>
    <p:sldLayoutId id="2147484761" r:id="rId27"/>
    <p:sldLayoutId id="2147484762" r:id="rId28"/>
    <p:sldLayoutId id="2147484763" r:id="rId29"/>
    <p:sldLayoutId id="2147484764" r:id="rId30"/>
    <p:sldLayoutId id="2147484765" r:id="rId31"/>
    <p:sldLayoutId id="2147484766" r:id="rId32"/>
    <p:sldLayoutId id="2147484767" r:id="rId33"/>
    <p:sldLayoutId id="2147484768" r:id="rId34"/>
    <p:sldLayoutId id="2147484769" r:id="rId35"/>
    <p:sldLayoutId id="2147484844" r:id="rId36"/>
    <p:sldLayoutId id="2147484845" r:id="rId37"/>
    <p:sldLayoutId id="2147484846" r:id="rId38"/>
    <p:sldLayoutId id="2147484847" r:id="rId39"/>
    <p:sldLayoutId id="2147484848" r:id="rId40"/>
    <p:sldLayoutId id="2147484849" r:id="rId4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32649" rtl="0" eaLnBrk="1" latinLnBrk="0" hangingPunct="1">
        <a:lnSpc>
          <a:spcPct val="90000"/>
        </a:lnSpc>
        <a:spcBef>
          <a:spcPct val="0"/>
        </a:spcBef>
        <a:buNone/>
        <a:defRPr lang="en-US" sz="53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66" marR="0" indent="-342866" algn="l" defTabSz="932649"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142" marR="0" indent="-241276" algn="l" defTabSz="932649"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020" marR="0" indent="-228577" algn="l" defTabSz="932649"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597" marR="0" indent="-228577" algn="l" defTabSz="932649"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174" marR="0" indent="-228577" algn="l" defTabSz="932649"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4783" indent="-233163" algn="l" defTabSz="93264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109" indent="-233163" algn="l" defTabSz="93264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433" indent="-233163" algn="l" defTabSz="93264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759" indent="-233163" algn="l" defTabSz="93264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649" rtl="0" eaLnBrk="1" latinLnBrk="0" hangingPunct="1">
        <a:defRPr sz="1800" kern="1200">
          <a:solidFill>
            <a:schemeClr val="tx1"/>
          </a:solidFill>
          <a:latin typeface="+mn-lt"/>
          <a:ea typeface="+mn-ea"/>
          <a:cs typeface="+mn-cs"/>
        </a:defRPr>
      </a:lvl1pPr>
      <a:lvl2pPr marL="466324" algn="l" defTabSz="932649" rtl="0" eaLnBrk="1" latinLnBrk="0" hangingPunct="1">
        <a:defRPr sz="1800" kern="1200">
          <a:solidFill>
            <a:schemeClr val="tx1"/>
          </a:solidFill>
          <a:latin typeface="+mn-lt"/>
          <a:ea typeface="+mn-ea"/>
          <a:cs typeface="+mn-cs"/>
        </a:defRPr>
      </a:lvl2pPr>
      <a:lvl3pPr marL="932649" algn="l" defTabSz="932649" rtl="0" eaLnBrk="1" latinLnBrk="0" hangingPunct="1">
        <a:defRPr sz="1800" kern="1200">
          <a:solidFill>
            <a:schemeClr val="tx1"/>
          </a:solidFill>
          <a:latin typeface="+mn-lt"/>
          <a:ea typeface="+mn-ea"/>
          <a:cs typeface="+mn-cs"/>
        </a:defRPr>
      </a:lvl3pPr>
      <a:lvl4pPr marL="1398973" algn="l" defTabSz="932649" rtl="0" eaLnBrk="1" latinLnBrk="0" hangingPunct="1">
        <a:defRPr sz="1800" kern="1200">
          <a:solidFill>
            <a:schemeClr val="tx1"/>
          </a:solidFill>
          <a:latin typeface="+mn-lt"/>
          <a:ea typeface="+mn-ea"/>
          <a:cs typeface="+mn-cs"/>
        </a:defRPr>
      </a:lvl4pPr>
      <a:lvl5pPr marL="1865297" algn="l" defTabSz="932649" rtl="0" eaLnBrk="1" latinLnBrk="0" hangingPunct="1">
        <a:defRPr sz="1800" kern="1200">
          <a:solidFill>
            <a:schemeClr val="tx1"/>
          </a:solidFill>
          <a:latin typeface="+mn-lt"/>
          <a:ea typeface="+mn-ea"/>
          <a:cs typeface="+mn-cs"/>
        </a:defRPr>
      </a:lvl5pPr>
      <a:lvl6pPr marL="2331623" algn="l" defTabSz="932649" rtl="0" eaLnBrk="1" latinLnBrk="0" hangingPunct="1">
        <a:defRPr sz="1800" kern="1200">
          <a:solidFill>
            <a:schemeClr val="tx1"/>
          </a:solidFill>
          <a:latin typeface="+mn-lt"/>
          <a:ea typeface="+mn-ea"/>
          <a:cs typeface="+mn-cs"/>
        </a:defRPr>
      </a:lvl6pPr>
      <a:lvl7pPr marL="2797946" algn="l" defTabSz="932649" rtl="0" eaLnBrk="1" latinLnBrk="0" hangingPunct="1">
        <a:defRPr sz="1800" kern="1200">
          <a:solidFill>
            <a:schemeClr val="tx1"/>
          </a:solidFill>
          <a:latin typeface="+mn-lt"/>
          <a:ea typeface="+mn-ea"/>
          <a:cs typeface="+mn-cs"/>
        </a:defRPr>
      </a:lvl7pPr>
      <a:lvl8pPr marL="3264271" algn="l" defTabSz="932649" rtl="0" eaLnBrk="1" latinLnBrk="0" hangingPunct="1">
        <a:defRPr sz="1800" kern="1200">
          <a:solidFill>
            <a:schemeClr val="tx1"/>
          </a:solidFill>
          <a:latin typeface="+mn-lt"/>
          <a:ea typeface="+mn-ea"/>
          <a:cs typeface="+mn-cs"/>
        </a:defRPr>
      </a:lvl8pPr>
      <a:lvl9pPr marL="3730596" algn="l" defTabSz="932649"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69.xml"/></Relationships>
</file>

<file path=ppt/slides/_rels/slide10.xml.rels><?xml version="1.0" encoding="UTF-8" standalone="yes"?>
<Relationships xmlns="http://schemas.openxmlformats.org/package/2006/relationships"><Relationship Id="rId3" Type="http://schemas.openxmlformats.org/officeDocument/2006/relationships/hyperlink" Target="https://studio.azureml.com/" TargetMode="External"/><Relationship Id="rId2" Type="http://schemas.openxmlformats.org/officeDocument/2006/relationships/notesSlide" Target="../notesSlides/notesSlide10.xml"/><Relationship Id="rId1" Type="http://schemas.openxmlformats.org/officeDocument/2006/relationships/slideLayout" Target="../slideLayouts/slideLayout20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02.xml"/></Relationships>
</file>

<file path=ppt/slides/_rels/slide1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2.xml"/><Relationship Id="rId1" Type="http://schemas.openxmlformats.org/officeDocument/2006/relationships/slideLayout" Target="../slideLayouts/slideLayout17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00.xml"/></Relationships>
</file>

<file path=ppt/slides/_rels/slide14.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notesSlide" Target="../notesSlides/notesSlide14.xml"/><Relationship Id="rId1" Type="http://schemas.openxmlformats.org/officeDocument/2006/relationships/slideLayout" Target="../slideLayouts/slideLayout202.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1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5.xml"/><Relationship Id="rId1" Type="http://schemas.openxmlformats.org/officeDocument/2006/relationships/slideLayout" Target="../slideLayouts/slideLayout178.xml"/></Relationships>
</file>

<file path=ppt/slides/_rels/slide1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6.xml"/><Relationship Id="rId1" Type="http://schemas.openxmlformats.org/officeDocument/2006/relationships/slideLayout" Target="../slideLayouts/slideLayout184.xml"/></Relationships>
</file>

<file path=ppt/slides/_rels/slide17.xml.rels><?xml version="1.0" encoding="UTF-8" standalone="yes"?>
<Relationships xmlns="http://schemas.openxmlformats.org/package/2006/relationships"><Relationship Id="rId8" Type="http://schemas.openxmlformats.org/officeDocument/2006/relationships/image" Target="../media/image62.png"/><Relationship Id="rId13" Type="http://schemas.openxmlformats.org/officeDocument/2006/relationships/image" Target="../media/image67.png"/><Relationship Id="rId3" Type="http://schemas.openxmlformats.org/officeDocument/2006/relationships/image" Target="../media/image57.png"/><Relationship Id="rId7" Type="http://schemas.openxmlformats.org/officeDocument/2006/relationships/image" Target="../media/image61.jpeg"/><Relationship Id="rId12" Type="http://schemas.openxmlformats.org/officeDocument/2006/relationships/image" Target="../media/image66.emf"/><Relationship Id="rId2" Type="http://schemas.openxmlformats.org/officeDocument/2006/relationships/notesSlide" Target="../notesSlides/notesSlide17.xml"/><Relationship Id="rId1" Type="http://schemas.openxmlformats.org/officeDocument/2006/relationships/slideLayout" Target="../slideLayouts/slideLayout204.xml"/><Relationship Id="rId6" Type="http://schemas.openxmlformats.org/officeDocument/2006/relationships/image" Target="../media/image60.png"/><Relationship Id="rId11" Type="http://schemas.openxmlformats.org/officeDocument/2006/relationships/image" Target="../media/image65.png"/><Relationship Id="rId5" Type="http://schemas.openxmlformats.org/officeDocument/2006/relationships/image" Target="../media/image59.jpeg"/><Relationship Id="rId10" Type="http://schemas.openxmlformats.org/officeDocument/2006/relationships/image" Target="../media/image64.png"/><Relationship Id="rId4" Type="http://schemas.openxmlformats.org/officeDocument/2006/relationships/image" Target="../media/image58.png"/><Relationship Id="rId9" Type="http://schemas.openxmlformats.org/officeDocument/2006/relationships/image" Target="../media/image63.gif"/><Relationship Id="rId14" Type="http://schemas.openxmlformats.org/officeDocument/2006/relationships/image" Target="../media/image68.png"/></Relationships>
</file>

<file path=ppt/slides/_rels/slide1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8.xml"/><Relationship Id="rId1" Type="http://schemas.openxmlformats.org/officeDocument/2006/relationships/slideLayout" Target="../slideLayouts/slideLayout18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00.xml"/></Relationships>
</file>

<file path=ppt/slides/_rels/slide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xml"/><Relationship Id="rId1" Type="http://schemas.openxmlformats.org/officeDocument/2006/relationships/slideLayout" Target="../slideLayouts/slideLayout275.xml"/><Relationship Id="rId5" Type="http://schemas.openxmlformats.org/officeDocument/2006/relationships/image" Target="../media/image43.png"/><Relationship Id="rId4" Type="http://schemas.openxmlformats.org/officeDocument/2006/relationships/image" Target="../media/image42.png"/></Relationships>
</file>

<file path=ppt/slides/_rels/slide2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0.xml"/><Relationship Id="rId1" Type="http://schemas.openxmlformats.org/officeDocument/2006/relationships/slideLayout" Target="../slideLayouts/slideLayout203.xml"/></Relationships>
</file>

<file path=ppt/slides/_rels/slide2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1.xml"/><Relationship Id="rId1" Type="http://schemas.openxmlformats.org/officeDocument/2006/relationships/slideLayout" Target="../slideLayouts/slideLayout178.xml"/><Relationship Id="rId6" Type="http://schemas.openxmlformats.org/officeDocument/2006/relationships/image" Target="../media/image73.png"/><Relationship Id="rId5" Type="http://schemas.openxmlformats.org/officeDocument/2006/relationships/image" Target="../media/image72.gif"/><Relationship Id="rId4" Type="http://schemas.openxmlformats.org/officeDocument/2006/relationships/image" Target="../media/image71.png"/></Relationships>
</file>

<file path=ppt/slides/_rels/slide2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2.xml"/><Relationship Id="rId1" Type="http://schemas.openxmlformats.org/officeDocument/2006/relationships/slideLayout" Target="../slideLayouts/slideLayout178.xml"/><Relationship Id="rId6" Type="http://schemas.openxmlformats.org/officeDocument/2006/relationships/image" Target="../media/image73.png"/><Relationship Id="rId5" Type="http://schemas.openxmlformats.org/officeDocument/2006/relationships/image" Target="../media/image72.gif"/><Relationship Id="rId4" Type="http://schemas.openxmlformats.org/officeDocument/2006/relationships/image" Target="../media/image71.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178.xml"/><Relationship Id="rId2" Type="http://schemas.openxmlformats.org/officeDocument/2006/relationships/tags" Target="../tags/tag11.xml"/><Relationship Id="rId1" Type="http://schemas.openxmlformats.org/officeDocument/2006/relationships/tags" Target="../tags/tag10.xml"/><Relationship Id="rId4"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4.xml"/><Relationship Id="rId1" Type="http://schemas.openxmlformats.org/officeDocument/2006/relationships/slideLayout" Target="../slideLayouts/slideLayout184.xml"/></Relationships>
</file>

<file path=ppt/slides/_rels/slide2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5.xml"/><Relationship Id="rId1" Type="http://schemas.openxmlformats.org/officeDocument/2006/relationships/slideLayout" Target="../slideLayouts/slideLayout176.xml"/></Relationships>
</file>

<file path=ppt/slides/_rels/slide2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6.xml"/><Relationship Id="rId1" Type="http://schemas.openxmlformats.org/officeDocument/2006/relationships/slideLayout" Target="../slideLayouts/slideLayout18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0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02.xml"/></Relationships>
</file>

<file path=ppt/slides/_rels/slide29.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notesSlide" Target="../notesSlides/notesSlide29.xml"/><Relationship Id="rId1" Type="http://schemas.openxmlformats.org/officeDocument/2006/relationships/slideLayout" Target="../slideLayouts/slideLayout19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44.xml"/></Relationships>
</file>

<file path=ppt/slides/_rels/slide30.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image" Target="../media/image78.png"/><Relationship Id="rId7" Type="http://schemas.openxmlformats.org/officeDocument/2006/relationships/image" Target="../media/image81.png"/><Relationship Id="rId2" Type="http://schemas.openxmlformats.org/officeDocument/2006/relationships/notesSlide" Target="../notesSlides/notesSlide30.xml"/><Relationship Id="rId1" Type="http://schemas.openxmlformats.org/officeDocument/2006/relationships/slideLayout" Target="../slideLayouts/slideLayout176.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hyperlink" Target="https://biz-excellence.com/2016/09/13/machine-learning-dt"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4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7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8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00.xml"/></Relationships>
</file>

<file path=ppt/slides/_rels/slide8.xml.rels><?xml version="1.0" encoding="UTF-8" standalone="yes"?>
<Relationships xmlns="http://schemas.openxmlformats.org/package/2006/relationships"><Relationship Id="rId3" Type="http://schemas.openxmlformats.org/officeDocument/2006/relationships/image" Target="../media/image44.emf"/><Relationship Id="rId7" Type="http://schemas.openxmlformats.org/officeDocument/2006/relationships/image" Target="../media/image48.emf"/><Relationship Id="rId2" Type="http://schemas.openxmlformats.org/officeDocument/2006/relationships/notesSlide" Target="../notesSlides/notesSlide8.xml"/><Relationship Id="rId1" Type="http://schemas.openxmlformats.org/officeDocument/2006/relationships/slideLayout" Target="../slideLayouts/slideLayout201.xml"/><Relationship Id="rId6" Type="http://schemas.openxmlformats.org/officeDocument/2006/relationships/image" Target="../media/image47.emf"/><Relationship Id="rId5" Type="http://schemas.openxmlformats.org/officeDocument/2006/relationships/image" Target="../media/image46.emf"/><Relationship Id="rId4" Type="http://schemas.openxmlformats.org/officeDocument/2006/relationships/image" Target="../media/image45.emf"/></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0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2"/>
          </p:nvPr>
        </p:nvSpPr>
        <p:spPr/>
        <p:txBody>
          <a:bodyPr/>
          <a:lstStyle/>
          <a:p>
            <a:r>
              <a:rPr lang="en-US" dirty="0"/>
              <a:t>Manjunath S</a:t>
            </a:r>
          </a:p>
        </p:txBody>
      </p:sp>
      <p:sp>
        <p:nvSpPr>
          <p:cNvPr id="2" name="Title 1"/>
          <p:cNvSpPr>
            <a:spLocks noGrp="1"/>
          </p:cNvSpPr>
          <p:nvPr>
            <p:ph type="title"/>
          </p:nvPr>
        </p:nvSpPr>
        <p:spPr/>
        <p:txBody>
          <a:bodyPr/>
          <a:lstStyle/>
          <a:p>
            <a:r>
              <a:rPr lang="en-US" dirty="0"/>
              <a:t>Azure Machine Learning</a:t>
            </a:r>
          </a:p>
        </p:txBody>
      </p:sp>
    </p:spTree>
    <p:extLst>
      <p:ext uri="{BB962C8B-B14F-4D97-AF65-F5344CB8AC3E}">
        <p14:creationId xmlns:p14="http://schemas.microsoft.com/office/powerpoint/2010/main" val="3027751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0434" y="1"/>
            <a:ext cx="10724938" cy="989469"/>
          </a:xfrm>
        </p:spPr>
        <p:txBody>
          <a:bodyPr/>
          <a:lstStyle/>
          <a:p>
            <a:r>
              <a:rPr lang="en-US" dirty="0">
                <a:latin typeface="Segoe UI Light" panose="020B0502040204020203" pitchFamily="34" charset="0"/>
                <a:cs typeface="Segoe UI Light" panose="020B0502040204020203" pitchFamily="34" charset="0"/>
              </a:rPr>
              <a:t>Components of Azure ML – Studio</a:t>
            </a:r>
          </a:p>
        </p:txBody>
      </p:sp>
      <p:sp>
        <p:nvSpPr>
          <p:cNvPr id="3" name="TextBox 2"/>
          <p:cNvSpPr txBox="1"/>
          <p:nvPr/>
        </p:nvSpPr>
        <p:spPr>
          <a:xfrm>
            <a:off x="440814" y="889532"/>
            <a:ext cx="11076657" cy="5859795"/>
          </a:xfrm>
          <a:prstGeom prst="rect">
            <a:avLst/>
          </a:prstGeom>
          <a:noFill/>
        </p:spPr>
        <p:txBody>
          <a:bodyPr wrap="square" rtlCol="0">
            <a:spAutoFit/>
          </a:bodyPr>
          <a:lstStyle/>
          <a:p>
            <a:pPr marL="285695" indent="-285695" defTabSz="932563">
              <a:buFont typeface="Arial" panose="020B0604020202020204" pitchFamily="34" charset="0"/>
              <a:buChar char="•"/>
              <a:defRPr/>
            </a:pPr>
            <a:r>
              <a:rPr lang="en-US" sz="2800" dirty="0">
                <a:solidFill>
                  <a:prstClr val="black"/>
                </a:solidFill>
                <a:latin typeface="Segoe UI" panose="020B0502040204020203" pitchFamily="34" charset="0"/>
                <a:cs typeface="Segoe UI" panose="020B0502040204020203" pitchFamily="34" charset="0"/>
                <a:hlinkClick r:id="rId3"/>
              </a:rPr>
              <a:t>https://studio.azureml.com</a:t>
            </a:r>
            <a:r>
              <a:rPr lang="en-US" sz="2800" dirty="0">
                <a:solidFill>
                  <a:prstClr val="black"/>
                </a:solidFill>
                <a:latin typeface="Segoe UI" panose="020B0502040204020203" pitchFamily="34" charset="0"/>
                <a:cs typeface="Segoe UI" panose="020B0502040204020203" pitchFamily="34" charset="0"/>
              </a:rPr>
              <a:t> </a:t>
            </a:r>
          </a:p>
          <a:p>
            <a:pPr marL="285695" indent="-285695" defTabSz="932563">
              <a:buFont typeface="Arial" panose="020B0604020202020204" pitchFamily="34" charset="0"/>
              <a:buChar char="•"/>
              <a:defRPr/>
            </a:pPr>
            <a:r>
              <a:rPr lang="en-US" sz="2800" dirty="0">
                <a:solidFill>
                  <a:prstClr val="black"/>
                </a:solidFill>
                <a:latin typeface="Segoe UI" panose="020B0502040204020203" pitchFamily="34" charset="0"/>
                <a:cs typeface="Segoe UI" panose="020B0502040204020203" pitchFamily="34" charset="0"/>
              </a:rPr>
              <a:t>Browser Base Modelling tool, Drag and drop interface</a:t>
            </a:r>
          </a:p>
          <a:p>
            <a:pPr marL="285695" indent="-285695" defTabSz="932563">
              <a:buFont typeface="Arial" panose="020B0604020202020204" pitchFamily="34" charset="0"/>
              <a:buChar char="•"/>
              <a:defRPr/>
            </a:pPr>
            <a:r>
              <a:rPr lang="en-US" sz="2800" dirty="0">
                <a:solidFill>
                  <a:prstClr val="black"/>
                </a:solidFill>
                <a:latin typeface="Segoe UI" panose="020B0502040204020203" pitchFamily="34" charset="0"/>
                <a:cs typeface="Segoe UI" panose="020B0502040204020203" pitchFamily="34" charset="0"/>
              </a:rPr>
              <a:t>Build, Test and Deploy workflow</a:t>
            </a:r>
          </a:p>
          <a:p>
            <a:pPr marL="285695" indent="-285695" defTabSz="932563">
              <a:buFont typeface="Arial" panose="020B0604020202020204" pitchFamily="34" charset="0"/>
              <a:buChar char="•"/>
              <a:defRPr/>
            </a:pPr>
            <a:r>
              <a:rPr lang="en-US" sz="2800" dirty="0">
                <a:solidFill>
                  <a:prstClr val="black"/>
                </a:solidFill>
                <a:latin typeface="Segoe UI" panose="020B0502040204020203" pitchFamily="34" charset="0"/>
                <a:cs typeface="Segoe UI" panose="020B0502040204020203" pitchFamily="34" charset="0"/>
              </a:rPr>
              <a:t>Modules – ports and connectors.</a:t>
            </a:r>
          </a:p>
          <a:p>
            <a:pPr marL="285695" indent="-285695" defTabSz="932563">
              <a:buFont typeface="Arial" panose="020B0604020202020204" pitchFamily="34" charset="0"/>
              <a:buChar char="•"/>
              <a:defRPr/>
            </a:pPr>
            <a:r>
              <a:rPr lang="en-US" sz="2800" dirty="0">
                <a:solidFill>
                  <a:prstClr val="black"/>
                </a:solidFill>
                <a:latin typeface="Segoe UI" panose="020B0502040204020203" pitchFamily="34" charset="0"/>
                <a:cs typeface="Segoe UI" panose="020B0502040204020203" pitchFamily="34" charset="0"/>
              </a:rPr>
              <a:t>Use custom R and Python scripts – not spread across nodes. Runs on single node.</a:t>
            </a:r>
          </a:p>
          <a:p>
            <a:pPr marL="285695" indent="-285695" defTabSz="932563">
              <a:buFont typeface="Arial" panose="020B0604020202020204" pitchFamily="34" charset="0"/>
              <a:buChar char="•"/>
              <a:defRPr/>
            </a:pPr>
            <a:r>
              <a:rPr lang="en-US" sz="2800" dirty="0" err="1">
                <a:solidFill>
                  <a:prstClr val="black"/>
                </a:solidFill>
                <a:latin typeface="Segoe UI" panose="020B0502040204020203" pitchFamily="34" charset="0"/>
                <a:cs typeface="Segoe UI" panose="020B0502040204020203" pitchFamily="34" charset="0"/>
              </a:rPr>
              <a:t>Jupyter</a:t>
            </a:r>
            <a:r>
              <a:rPr lang="en-US" sz="2800" dirty="0">
                <a:solidFill>
                  <a:prstClr val="black"/>
                </a:solidFill>
                <a:latin typeface="Segoe UI" panose="020B0502040204020203" pitchFamily="34" charset="0"/>
                <a:cs typeface="Segoe UI" panose="020B0502040204020203" pitchFamily="34" charset="0"/>
              </a:rPr>
              <a:t> Notebooks</a:t>
            </a:r>
          </a:p>
          <a:p>
            <a:pPr marL="285695" indent="-285695" defTabSz="932563">
              <a:buFont typeface="Arial" panose="020B0604020202020204" pitchFamily="34" charset="0"/>
              <a:buChar char="•"/>
              <a:defRPr/>
            </a:pPr>
            <a:r>
              <a:rPr lang="en-US" sz="2856" dirty="0">
                <a:solidFill>
                  <a:prstClr val="black"/>
                </a:solidFill>
                <a:latin typeface="Calibri" panose="020F0502020204030204"/>
              </a:rPr>
              <a:t>Built-in support for </a:t>
            </a:r>
            <a:r>
              <a:rPr lang="en-US" sz="2856" b="1" dirty="0">
                <a:solidFill>
                  <a:prstClr val="black"/>
                </a:solidFill>
                <a:latin typeface="Calibri" panose="020F0502020204030204"/>
              </a:rPr>
              <a:t>statistical functions</a:t>
            </a:r>
            <a:r>
              <a:rPr lang="en-US" sz="2856" dirty="0">
                <a:solidFill>
                  <a:prstClr val="black"/>
                </a:solidFill>
                <a:latin typeface="Calibri" panose="020F0502020204030204"/>
              </a:rPr>
              <a:t>, data </a:t>
            </a:r>
            <a:r>
              <a:rPr lang="en-US" sz="2856" b="1" dirty="0">
                <a:solidFill>
                  <a:prstClr val="black"/>
                </a:solidFill>
                <a:latin typeface="Calibri" panose="020F0502020204030204"/>
              </a:rPr>
              <a:t>ingest</a:t>
            </a:r>
            <a:r>
              <a:rPr lang="en-US" sz="2856" dirty="0">
                <a:solidFill>
                  <a:prstClr val="black"/>
                </a:solidFill>
                <a:latin typeface="Calibri" panose="020F0502020204030204"/>
              </a:rPr>
              <a:t>, </a:t>
            </a:r>
            <a:r>
              <a:rPr lang="en-US" sz="2856" b="1" dirty="0">
                <a:solidFill>
                  <a:prstClr val="black"/>
                </a:solidFill>
                <a:latin typeface="Calibri" panose="020F0502020204030204"/>
              </a:rPr>
              <a:t>transform</a:t>
            </a:r>
            <a:r>
              <a:rPr lang="en-US" sz="2856" dirty="0">
                <a:solidFill>
                  <a:prstClr val="black"/>
                </a:solidFill>
                <a:latin typeface="Calibri" panose="020F0502020204030204"/>
              </a:rPr>
              <a:t>, </a:t>
            </a:r>
            <a:r>
              <a:rPr lang="en-US" sz="2856" b="1" dirty="0">
                <a:solidFill>
                  <a:prstClr val="black"/>
                </a:solidFill>
                <a:latin typeface="Calibri" panose="020F0502020204030204"/>
              </a:rPr>
              <a:t>feature generate/select</a:t>
            </a:r>
            <a:r>
              <a:rPr lang="en-US" sz="2856" dirty="0">
                <a:solidFill>
                  <a:prstClr val="black"/>
                </a:solidFill>
                <a:latin typeface="Calibri" panose="020F0502020204030204"/>
              </a:rPr>
              <a:t>, </a:t>
            </a:r>
            <a:r>
              <a:rPr lang="en-US" sz="2856" b="1" dirty="0">
                <a:solidFill>
                  <a:prstClr val="black"/>
                </a:solidFill>
                <a:latin typeface="Calibri" panose="020F0502020204030204"/>
              </a:rPr>
              <a:t>train</a:t>
            </a:r>
            <a:r>
              <a:rPr lang="en-US" sz="2856" dirty="0">
                <a:solidFill>
                  <a:prstClr val="black"/>
                </a:solidFill>
                <a:latin typeface="Calibri" panose="020F0502020204030204"/>
              </a:rPr>
              <a:t>, </a:t>
            </a:r>
            <a:r>
              <a:rPr lang="en-US" sz="2856" b="1" dirty="0">
                <a:solidFill>
                  <a:prstClr val="black"/>
                </a:solidFill>
                <a:latin typeface="Calibri" panose="020F0502020204030204"/>
              </a:rPr>
              <a:t>score</a:t>
            </a:r>
            <a:r>
              <a:rPr lang="en-US" sz="2856" dirty="0">
                <a:solidFill>
                  <a:prstClr val="black"/>
                </a:solidFill>
                <a:latin typeface="Calibri" panose="020F0502020204030204"/>
              </a:rPr>
              <a:t>, </a:t>
            </a:r>
            <a:r>
              <a:rPr lang="en-US" sz="2856" b="1" dirty="0">
                <a:solidFill>
                  <a:prstClr val="black"/>
                </a:solidFill>
                <a:latin typeface="Calibri" panose="020F0502020204030204"/>
              </a:rPr>
              <a:t>evaluate</a:t>
            </a:r>
            <a:r>
              <a:rPr lang="en-US" sz="2856" dirty="0">
                <a:solidFill>
                  <a:prstClr val="black"/>
                </a:solidFill>
                <a:latin typeface="Calibri" panose="020F0502020204030204"/>
              </a:rPr>
              <a:t> for tabular data and text across </a:t>
            </a:r>
            <a:r>
              <a:rPr lang="en-US" sz="2856" b="1" dirty="0">
                <a:solidFill>
                  <a:prstClr val="black"/>
                </a:solidFill>
                <a:latin typeface="Calibri" panose="020F0502020204030204"/>
              </a:rPr>
              <a:t>classification</a:t>
            </a:r>
            <a:r>
              <a:rPr lang="en-US" sz="2856" dirty="0">
                <a:solidFill>
                  <a:prstClr val="black"/>
                </a:solidFill>
                <a:latin typeface="Calibri" panose="020F0502020204030204"/>
              </a:rPr>
              <a:t>, </a:t>
            </a:r>
            <a:r>
              <a:rPr lang="en-US" sz="2856" b="1" dirty="0">
                <a:solidFill>
                  <a:prstClr val="black"/>
                </a:solidFill>
                <a:latin typeface="Calibri" panose="020F0502020204030204"/>
              </a:rPr>
              <a:t>clustering</a:t>
            </a:r>
            <a:r>
              <a:rPr lang="en-US" sz="2856" dirty="0">
                <a:solidFill>
                  <a:prstClr val="black"/>
                </a:solidFill>
                <a:latin typeface="Calibri" panose="020F0502020204030204"/>
              </a:rPr>
              <a:t>, </a:t>
            </a:r>
            <a:r>
              <a:rPr lang="en-US" sz="2856" b="1" dirty="0">
                <a:solidFill>
                  <a:prstClr val="black"/>
                </a:solidFill>
                <a:latin typeface="Calibri" panose="020F0502020204030204"/>
              </a:rPr>
              <a:t>recommendation</a:t>
            </a:r>
            <a:r>
              <a:rPr lang="en-US" sz="2856" dirty="0">
                <a:solidFill>
                  <a:prstClr val="black"/>
                </a:solidFill>
                <a:latin typeface="Calibri" panose="020F0502020204030204"/>
              </a:rPr>
              <a:t>, </a:t>
            </a:r>
            <a:r>
              <a:rPr lang="en-US" sz="2856" b="1" dirty="0">
                <a:solidFill>
                  <a:prstClr val="black"/>
                </a:solidFill>
                <a:latin typeface="Calibri" panose="020F0502020204030204"/>
              </a:rPr>
              <a:t>anomaly</a:t>
            </a:r>
            <a:r>
              <a:rPr lang="en-US" sz="2856" dirty="0">
                <a:solidFill>
                  <a:prstClr val="black"/>
                </a:solidFill>
                <a:latin typeface="Calibri" panose="020F0502020204030204"/>
              </a:rPr>
              <a:t>. </a:t>
            </a:r>
          </a:p>
          <a:p>
            <a:pPr marL="285695" indent="-285695" defTabSz="932563">
              <a:buFont typeface="Arial" panose="020B0604020202020204" pitchFamily="34" charset="0"/>
              <a:buChar char="•"/>
            </a:pPr>
            <a:r>
              <a:rPr lang="en-US" sz="2856" b="1" dirty="0"/>
              <a:t>Data Sources </a:t>
            </a:r>
            <a:r>
              <a:rPr lang="en-US" sz="2856" dirty="0"/>
              <a:t>- Azure SQL DB, Azure SQL DWH, Blob Storage, </a:t>
            </a:r>
            <a:r>
              <a:rPr lang="en-US" sz="2856" dirty="0" err="1"/>
              <a:t>DocumentDB</a:t>
            </a:r>
            <a:r>
              <a:rPr lang="en-US" sz="2856" dirty="0"/>
              <a:t>, Hive </a:t>
            </a:r>
            <a:r>
              <a:rPr lang="en-US" sz="2856" dirty="0" err="1"/>
              <a:t>Tables,On</a:t>
            </a:r>
            <a:r>
              <a:rPr lang="en-US" sz="2856" dirty="0"/>
              <a:t> Premise SQL Server (preview), Web URL, Azure Tables</a:t>
            </a:r>
            <a:endParaRPr lang="en-US" sz="2856" dirty="0">
              <a:solidFill>
                <a:prstClr val="black"/>
              </a:solidFill>
              <a:latin typeface="Calibri" panose="020F0502020204030204"/>
            </a:endParaRPr>
          </a:p>
        </p:txBody>
      </p:sp>
    </p:spTree>
    <p:extLst>
      <p:ext uri="{BB962C8B-B14F-4D97-AF65-F5344CB8AC3E}">
        <p14:creationId xmlns:p14="http://schemas.microsoft.com/office/powerpoint/2010/main" val="31699125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Components on Azure ML –  APIs</a:t>
            </a:r>
          </a:p>
        </p:txBody>
      </p:sp>
      <p:sp>
        <p:nvSpPr>
          <p:cNvPr id="3" name="Text Placeholder 2"/>
          <p:cNvSpPr>
            <a:spLocks noGrp="1"/>
          </p:cNvSpPr>
          <p:nvPr>
            <p:ph type="body" sz="quarter" idx="4294967295"/>
          </p:nvPr>
        </p:nvSpPr>
        <p:spPr>
          <a:xfrm>
            <a:off x="423859" y="1439382"/>
            <a:ext cx="11885835" cy="3785154"/>
          </a:xfrm>
        </p:spPr>
        <p:txBody>
          <a:bodyPr/>
          <a:lstStyle/>
          <a:p>
            <a:pPr marL="571390" indent="-571390">
              <a:buFont typeface="Arial" panose="020B0604020202020204" pitchFamily="34" charset="0"/>
              <a:buChar char="•"/>
            </a:pPr>
            <a:r>
              <a:rPr lang="en-US" sz="3599" dirty="0">
                <a:latin typeface="Segoe UI" panose="020B0502040204020203" pitchFamily="34" charset="0"/>
                <a:cs typeface="Segoe UI" panose="020B0502040204020203" pitchFamily="34" charset="0"/>
              </a:rPr>
              <a:t>Operationalize</a:t>
            </a:r>
            <a:r>
              <a:rPr lang="en-US" sz="3599" dirty="0">
                <a:latin typeface="+mn-lt"/>
              </a:rPr>
              <a:t> the model for production use</a:t>
            </a:r>
          </a:p>
          <a:p>
            <a:pPr marL="685626" lvl="2" indent="-457112">
              <a:buFont typeface="Arial" panose="020B0604020202020204" pitchFamily="34" charset="0"/>
              <a:buChar char="•"/>
            </a:pPr>
            <a:r>
              <a:rPr lang="en-US" sz="2800" dirty="0">
                <a:latin typeface="Segoe UI" panose="020B0502040204020203" pitchFamily="34" charset="0"/>
                <a:cs typeface="Segoe UI" panose="020B0502040204020203" pitchFamily="34" charset="0"/>
              </a:rPr>
              <a:t>Request Response API – low latency</a:t>
            </a:r>
          </a:p>
          <a:p>
            <a:pPr marL="685626" lvl="2" indent="-457112">
              <a:buFont typeface="Arial" panose="020B0604020202020204" pitchFamily="34" charset="0"/>
              <a:buChar char="•"/>
            </a:pPr>
            <a:r>
              <a:rPr lang="en-US" sz="2800" dirty="0">
                <a:latin typeface="Segoe UI" panose="020B0502040204020203" pitchFamily="34" charset="0"/>
                <a:cs typeface="Segoe UI" panose="020B0502040204020203" pitchFamily="34" charset="0"/>
              </a:rPr>
              <a:t>Batch Execution API – asynchronous service</a:t>
            </a:r>
          </a:p>
          <a:p>
            <a:pPr marL="685626" lvl="2" indent="-457112">
              <a:buFont typeface="Arial" panose="020B0604020202020204" pitchFamily="34" charset="0"/>
              <a:buChar char="•"/>
            </a:pPr>
            <a:r>
              <a:rPr lang="en-US" sz="2800" dirty="0">
                <a:latin typeface="Segoe UI" panose="020B0502040204020203" pitchFamily="34" charset="0"/>
                <a:cs typeface="Segoe UI" panose="020B0502040204020203" pitchFamily="34" charset="0"/>
              </a:rPr>
              <a:t>Retraining possible programmatically</a:t>
            </a:r>
          </a:p>
          <a:p>
            <a:pPr marL="571390" lvl="1" indent="-571390">
              <a:buFont typeface="Arial" panose="020B0604020202020204" pitchFamily="34" charset="0"/>
              <a:buChar char="•"/>
            </a:pPr>
            <a:r>
              <a:rPr lang="en-US" sz="3599" dirty="0">
                <a:latin typeface="Segoe UI" panose="020B0502040204020203" pitchFamily="34" charset="0"/>
                <a:cs typeface="Segoe UI" panose="020B0502040204020203" pitchFamily="34" charset="0"/>
              </a:rPr>
              <a:t>You can also create web services directly by using </a:t>
            </a:r>
            <a:r>
              <a:rPr lang="en-US" sz="3599" dirty="0" err="1">
                <a:latin typeface="Segoe UI" panose="020B0502040204020203" pitchFamily="34" charset="0"/>
                <a:cs typeface="Segoe UI" panose="020B0502040204020203" pitchFamily="34" charset="0"/>
              </a:rPr>
              <a:t>Jupyter</a:t>
            </a:r>
            <a:r>
              <a:rPr lang="en-US" sz="3599" dirty="0">
                <a:latin typeface="Segoe UI" panose="020B0502040204020203" pitchFamily="34" charset="0"/>
                <a:cs typeface="Segoe UI" panose="020B0502040204020203" pitchFamily="34" charset="0"/>
              </a:rPr>
              <a:t> Notebooks and </a:t>
            </a:r>
            <a:r>
              <a:rPr lang="en-US" sz="3599" dirty="0" err="1">
                <a:latin typeface="Segoe UI" panose="020B0502040204020203" pitchFamily="34" charset="0"/>
                <a:cs typeface="Segoe UI" panose="020B0502040204020203" pitchFamily="34" charset="0"/>
              </a:rPr>
              <a:t>RStudio</a:t>
            </a:r>
            <a:r>
              <a:rPr lang="en-US" sz="3599" dirty="0">
                <a:latin typeface="Segoe UI" panose="020B0502040204020203" pitchFamily="34" charset="0"/>
                <a:cs typeface="Segoe UI" panose="020B0502040204020203" pitchFamily="34" charset="0"/>
              </a:rPr>
              <a:t> through </a:t>
            </a:r>
            <a:r>
              <a:rPr lang="en-US" sz="3599" dirty="0" err="1">
                <a:latin typeface="Segoe UI" panose="020B0502040204020203" pitchFamily="34" charset="0"/>
                <a:cs typeface="Segoe UI" panose="020B0502040204020203" pitchFamily="34" charset="0"/>
              </a:rPr>
              <a:t>AzureML</a:t>
            </a:r>
            <a:r>
              <a:rPr lang="en-US" sz="3599" dirty="0">
                <a:latin typeface="Segoe UI" panose="020B0502040204020203" pitchFamily="34" charset="0"/>
                <a:cs typeface="Segoe UI" panose="020B0502040204020203" pitchFamily="34" charset="0"/>
              </a:rPr>
              <a:t> Package</a:t>
            </a:r>
          </a:p>
        </p:txBody>
      </p:sp>
    </p:spTree>
    <p:extLst>
      <p:ext uri="{BB962C8B-B14F-4D97-AF65-F5344CB8AC3E}">
        <p14:creationId xmlns:p14="http://schemas.microsoft.com/office/powerpoint/2010/main" val="2471077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2A024A-D797-4D73-8B19-14C13F013652}"/>
              </a:ext>
            </a:extLst>
          </p:cNvPr>
          <p:cNvSpPr>
            <a:spLocks noGrp="1"/>
          </p:cNvSpPr>
          <p:nvPr>
            <p:ph type="title"/>
          </p:nvPr>
        </p:nvSpPr>
        <p:spPr/>
        <p:txBody>
          <a:bodyPr/>
          <a:lstStyle/>
          <a:p>
            <a:r>
              <a:rPr lang="en-US" dirty="0"/>
              <a:t>Demo</a:t>
            </a:r>
          </a:p>
        </p:txBody>
      </p:sp>
      <p:pic>
        <p:nvPicPr>
          <p:cNvPr id="4" name="Picture 3">
            <a:extLst>
              <a:ext uri="{FF2B5EF4-FFF2-40B4-BE49-F238E27FC236}">
                <a16:creationId xmlns:a16="http://schemas.microsoft.com/office/drawing/2014/main" id="{5EDE1CE6-566C-4234-B9F6-703DA1405601}"/>
              </a:ext>
            </a:extLst>
          </p:cNvPr>
          <p:cNvPicPr>
            <a:picLocks noChangeAspect="1"/>
          </p:cNvPicPr>
          <p:nvPr/>
        </p:nvPicPr>
        <p:blipFill>
          <a:blip r:embed="rId3"/>
          <a:stretch>
            <a:fillRect/>
          </a:stretch>
        </p:blipFill>
        <p:spPr>
          <a:xfrm>
            <a:off x="2465960" y="1280160"/>
            <a:ext cx="7502968" cy="5714365"/>
          </a:xfrm>
          <a:prstGeom prst="rect">
            <a:avLst/>
          </a:prstGeom>
        </p:spPr>
      </p:pic>
    </p:spTree>
    <p:extLst>
      <p:ext uri="{BB962C8B-B14F-4D97-AF65-F5344CB8AC3E}">
        <p14:creationId xmlns:p14="http://schemas.microsoft.com/office/powerpoint/2010/main" val="8418337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9484" y="2604567"/>
            <a:ext cx="11885514" cy="879912"/>
          </a:xfrm>
        </p:spPr>
        <p:txBody>
          <a:bodyPr/>
          <a:lstStyle/>
          <a:p>
            <a:pPr algn="ctr"/>
            <a:r>
              <a:rPr lang="en-US" sz="4896" dirty="0"/>
              <a:t>Spark on HDInsight</a:t>
            </a:r>
          </a:p>
        </p:txBody>
      </p:sp>
    </p:spTree>
    <p:extLst>
      <p:ext uri="{BB962C8B-B14F-4D97-AF65-F5344CB8AC3E}">
        <p14:creationId xmlns:p14="http://schemas.microsoft.com/office/powerpoint/2010/main" val="10815740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3505" y="0"/>
            <a:ext cx="11887878" cy="917575"/>
          </a:xfrm>
        </p:spPr>
        <p:txBody>
          <a:bodyPr/>
          <a:lstStyle/>
          <a:p>
            <a:pPr defTabSz="914224">
              <a:spcBef>
                <a:spcPts val="0"/>
              </a:spcBef>
              <a:spcAft>
                <a:spcPts val="600"/>
              </a:spcAft>
              <a:defRPr/>
            </a:pPr>
            <a:r>
              <a:rPr lang="en-US" kern="0" spc="0" dirty="0">
                <a:ln>
                  <a:noFill/>
                </a:ln>
              </a:rPr>
              <a:t>Hadoop Architecture (HDInsight)</a:t>
            </a:r>
          </a:p>
        </p:txBody>
      </p:sp>
      <p:sp>
        <p:nvSpPr>
          <p:cNvPr id="4" name="Rectangle 3">
            <a:extLst>
              <a:ext uri="{FF2B5EF4-FFF2-40B4-BE49-F238E27FC236}">
                <a16:creationId xmlns:a16="http://schemas.microsoft.com/office/drawing/2014/main" id="{4C4A3695-9700-4F58-A396-33B38C08B919}"/>
              </a:ext>
            </a:extLst>
          </p:cNvPr>
          <p:cNvSpPr/>
          <p:nvPr/>
        </p:nvSpPr>
        <p:spPr bwMode="auto">
          <a:xfrm>
            <a:off x="981264" y="1212850"/>
            <a:ext cx="2262407" cy="216783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pPr>
            <a:endParaRPr lang="en-US" sz="1632"/>
          </a:p>
          <a:p>
            <a:pPr algn="ctr" defTabSz="951028" fontAlgn="base">
              <a:spcBef>
                <a:spcPct val="0"/>
              </a:spcBef>
              <a:spcAft>
                <a:spcPct val="0"/>
              </a:spcAft>
            </a:pPr>
            <a:r>
              <a:rPr lang="en-US" sz="1632"/>
              <a:t>Sqoop</a:t>
            </a:r>
          </a:p>
          <a:p>
            <a:pPr algn="ctr" defTabSz="951028" fontAlgn="base">
              <a:spcBef>
                <a:spcPct val="0"/>
              </a:spcBef>
              <a:spcAft>
                <a:spcPct val="0"/>
              </a:spcAft>
            </a:pPr>
            <a:r>
              <a:rPr lang="en-US" sz="1632"/>
              <a:t>Kafka</a:t>
            </a:r>
          </a:p>
          <a:p>
            <a:pPr algn="ctr" defTabSz="951028" fontAlgn="base">
              <a:spcBef>
                <a:spcPct val="0"/>
              </a:spcBef>
              <a:spcAft>
                <a:spcPct val="0"/>
              </a:spcAft>
            </a:pPr>
            <a:r>
              <a:rPr lang="en-US" sz="1632"/>
              <a:t>WebHDFS</a:t>
            </a:r>
            <a:endParaRPr lang="en-US" sz="1632" dirty="0"/>
          </a:p>
        </p:txBody>
      </p:sp>
      <p:sp>
        <p:nvSpPr>
          <p:cNvPr id="5" name="Rectangle 4">
            <a:extLst>
              <a:ext uri="{FF2B5EF4-FFF2-40B4-BE49-F238E27FC236}">
                <a16:creationId xmlns:a16="http://schemas.microsoft.com/office/drawing/2014/main" id="{39BC5B4A-EFEB-47F0-AD76-8CA5743825C3}"/>
              </a:ext>
            </a:extLst>
          </p:cNvPr>
          <p:cNvSpPr/>
          <p:nvPr/>
        </p:nvSpPr>
        <p:spPr bwMode="auto">
          <a:xfrm>
            <a:off x="1097840" y="1378168"/>
            <a:ext cx="2087175" cy="399057"/>
          </a:xfrm>
          <a:prstGeom prst="rect">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pPr>
            <a:endParaRPr lang="en-US" sz="1224" dirty="0"/>
          </a:p>
          <a:p>
            <a:pPr algn="ctr" defTabSz="951028" fontAlgn="base">
              <a:spcBef>
                <a:spcPct val="0"/>
              </a:spcBef>
              <a:spcAft>
                <a:spcPct val="0"/>
              </a:spcAft>
            </a:pPr>
            <a:endParaRPr lang="en-US" sz="1224" dirty="0"/>
          </a:p>
          <a:p>
            <a:pPr algn="ctr" defTabSz="951028" fontAlgn="base">
              <a:spcBef>
                <a:spcPct val="0"/>
              </a:spcBef>
              <a:spcAft>
                <a:spcPct val="0"/>
              </a:spcAft>
            </a:pPr>
            <a:r>
              <a:rPr lang="en-US" sz="1224" dirty="0"/>
              <a:t>Data Flow</a:t>
            </a:r>
          </a:p>
          <a:p>
            <a:pPr algn="ctr" defTabSz="951028" fontAlgn="base">
              <a:spcBef>
                <a:spcPct val="0"/>
              </a:spcBef>
              <a:spcAft>
                <a:spcPct val="0"/>
              </a:spcAft>
            </a:pPr>
            <a:endParaRPr lang="en-US" sz="2448" dirty="0">
              <a:solidFill>
                <a:schemeClr val="tx1"/>
              </a:solidFill>
              <a:ea typeface="Segoe UI" pitchFamily="34" charset="0"/>
              <a:cs typeface="Segoe UI" pitchFamily="34" charset="0"/>
            </a:endParaRPr>
          </a:p>
        </p:txBody>
      </p:sp>
      <p:sp>
        <p:nvSpPr>
          <p:cNvPr id="71" name="Rectangle 70">
            <a:extLst>
              <a:ext uri="{FF2B5EF4-FFF2-40B4-BE49-F238E27FC236}">
                <a16:creationId xmlns:a16="http://schemas.microsoft.com/office/drawing/2014/main" id="{A4D2AF5C-293E-4B17-B2BC-0721F45A4496}"/>
              </a:ext>
            </a:extLst>
          </p:cNvPr>
          <p:cNvSpPr/>
          <p:nvPr/>
        </p:nvSpPr>
        <p:spPr bwMode="auto">
          <a:xfrm>
            <a:off x="3627857" y="1248209"/>
            <a:ext cx="2797810" cy="91613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428" dirty="0"/>
              <a:t> </a:t>
            </a:r>
          </a:p>
          <a:p>
            <a:pPr algn="ctr" defTabSz="951028" fontAlgn="base">
              <a:spcBef>
                <a:spcPct val="0"/>
              </a:spcBef>
              <a:spcAft>
                <a:spcPct val="0"/>
              </a:spcAft>
            </a:pPr>
            <a:endParaRPr lang="en-US" sz="1428" dirty="0"/>
          </a:p>
          <a:p>
            <a:pPr algn="ctr" defTabSz="951028" fontAlgn="base">
              <a:spcBef>
                <a:spcPct val="0"/>
              </a:spcBef>
              <a:spcAft>
                <a:spcPct val="0"/>
              </a:spcAft>
            </a:pPr>
            <a:r>
              <a:rPr lang="en-US" sz="1428" dirty="0"/>
              <a:t>Zeppelin</a:t>
            </a:r>
          </a:p>
          <a:p>
            <a:pPr algn="ctr" defTabSz="951028" fontAlgn="base">
              <a:spcBef>
                <a:spcPct val="0"/>
              </a:spcBef>
              <a:spcAft>
                <a:spcPct val="0"/>
              </a:spcAft>
            </a:pPr>
            <a:r>
              <a:rPr lang="en-US" sz="1428" dirty="0" err="1"/>
              <a:t>Jupyter</a:t>
            </a:r>
            <a:endParaRPr lang="en-US" sz="2448" dirty="0">
              <a:solidFill>
                <a:schemeClr val="tx1"/>
              </a:solidFill>
              <a:ea typeface="Segoe UI" pitchFamily="34" charset="0"/>
              <a:cs typeface="Segoe UI" pitchFamily="34" charset="0"/>
            </a:endParaRPr>
          </a:p>
        </p:txBody>
      </p:sp>
      <p:sp>
        <p:nvSpPr>
          <p:cNvPr id="72" name="Rectangle 71">
            <a:extLst>
              <a:ext uri="{FF2B5EF4-FFF2-40B4-BE49-F238E27FC236}">
                <a16:creationId xmlns:a16="http://schemas.microsoft.com/office/drawing/2014/main" id="{66FB2AB1-177E-46D4-9BB6-134C75D6B0F3}"/>
              </a:ext>
            </a:extLst>
          </p:cNvPr>
          <p:cNvSpPr/>
          <p:nvPr/>
        </p:nvSpPr>
        <p:spPr bwMode="auto">
          <a:xfrm>
            <a:off x="3715839" y="1312730"/>
            <a:ext cx="2621846" cy="306836"/>
          </a:xfrm>
          <a:prstGeom prst="rect">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pPr>
            <a:endParaRPr lang="en-US" sz="1224" dirty="0"/>
          </a:p>
          <a:p>
            <a:pPr algn="ctr" defTabSz="951028" fontAlgn="base">
              <a:spcBef>
                <a:spcPct val="0"/>
              </a:spcBef>
              <a:spcAft>
                <a:spcPct val="0"/>
              </a:spcAft>
            </a:pPr>
            <a:endParaRPr lang="en-US" sz="1224" dirty="0"/>
          </a:p>
          <a:p>
            <a:pPr algn="ctr" defTabSz="951028" fontAlgn="base">
              <a:spcBef>
                <a:spcPct val="0"/>
              </a:spcBef>
              <a:spcAft>
                <a:spcPct val="0"/>
              </a:spcAft>
            </a:pPr>
            <a:r>
              <a:rPr lang="en-US" sz="1224" dirty="0"/>
              <a:t>Tools</a:t>
            </a:r>
          </a:p>
          <a:p>
            <a:pPr algn="ctr" defTabSz="951028" fontAlgn="base">
              <a:spcBef>
                <a:spcPct val="0"/>
              </a:spcBef>
              <a:spcAft>
                <a:spcPct val="0"/>
              </a:spcAft>
            </a:pPr>
            <a:endParaRPr lang="en-US" sz="2448" dirty="0">
              <a:solidFill>
                <a:schemeClr val="tx1"/>
              </a:solidFill>
              <a:ea typeface="Segoe UI" pitchFamily="34" charset="0"/>
              <a:cs typeface="Segoe UI" pitchFamily="34" charset="0"/>
            </a:endParaRPr>
          </a:p>
        </p:txBody>
      </p:sp>
      <p:sp>
        <p:nvSpPr>
          <p:cNvPr id="73" name="Rectangle 72">
            <a:extLst>
              <a:ext uri="{FF2B5EF4-FFF2-40B4-BE49-F238E27FC236}">
                <a16:creationId xmlns:a16="http://schemas.microsoft.com/office/drawing/2014/main" id="{512A9ADB-D7FF-47F1-B414-792D0B86623F}"/>
              </a:ext>
            </a:extLst>
          </p:cNvPr>
          <p:cNvSpPr/>
          <p:nvPr/>
        </p:nvSpPr>
        <p:spPr bwMode="auto">
          <a:xfrm>
            <a:off x="3627858" y="2271536"/>
            <a:ext cx="5070663" cy="237332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428" dirty="0"/>
              <a:t> </a:t>
            </a:r>
          </a:p>
          <a:p>
            <a:pPr algn="ctr" defTabSz="951028" fontAlgn="base">
              <a:spcBef>
                <a:spcPct val="0"/>
              </a:spcBef>
              <a:spcAft>
                <a:spcPct val="0"/>
              </a:spcAft>
            </a:pPr>
            <a:endParaRPr lang="en-US" sz="1428" dirty="0"/>
          </a:p>
        </p:txBody>
      </p:sp>
      <p:sp>
        <p:nvSpPr>
          <p:cNvPr id="74" name="Rectangle 73">
            <a:extLst>
              <a:ext uri="{FF2B5EF4-FFF2-40B4-BE49-F238E27FC236}">
                <a16:creationId xmlns:a16="http://schemas.microsoft.com/office/drawing/2014/main" id="{4EB36A5A-088F-4F95-B75B-65206FA407EC}"/>
              </a:ext>
            </a:extLst>
          </p:cNvPr>
          <p:cNvSpPr/>
          <p:nvPr/>
        </p:nvSpPr>
        <p:spPr bwMode="auto">
          <a:xfrm>
            <a:off x="3715838" y="2347786"/>
            <a:ext cx="4794989" cy="383298"/>
          </a:xfrm>
          <a:prstGeom prst="rect">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pPr>
            <a:endParaRPr lang="en-US" sz="1224" dirty="0"/>
          </a:p>
          <a:p>
            <a:pPr algn="ctr" defTabSz="951028" fontAlgn="base">
              <a:spcBef>
                <a:spcPct val="0"/>
              </a:spcBef>
              <a:spcAft>
                <a:spcPct val="0"/>
              </a:spcAft>
            </a:pPr>
            <a:endParaRPr lang="en-US" sz="1224" dirty="0"/>
          </a:p>
          <a:p>
            <a:pPr algn="ctr" defTabSz="951028" fontAlgn="base">
              <a:spcBef>
                <a:spcPct val="0"/>
              </a:spcBef>
              <a:spcAft>
                <a:spcPct val="0"/>
              </a:spcAft>
            </a:pPr>
            <a:r>
              <a:rPr lang="en-US" sz="1224" dirty="0"/>
              <a:t>Data Access</a:t>
            </a:r>
          </a:p>
          <a:p>
            <a:pPr algn="ctr" defTabSz="951028" fontAlgn="base">
              <a:spcBef>
                <a:spcPct val="0"/>
              </a:spcBef>
              <a:spcAft>
                <a:spcPct val="0"/>
              </a:spcAft>
            </a:pPr>
            <a:endParaRPr lang="en-US" sz="2448" dirty="0">
              <a:solidFill>
                <a:schemeClr val="tx1"/>
              </a:solidFill>
              <a:ea typeface="Segoe UI" pitchFamily="34" charset="0"/>
              <a:cs typeface="Segoe UI" pitchFamily="34" charset="0"/>
            </a:endParaRPr>
          </a:p>
        </p:txBody>
      </p:sp>
      <p:pic>
        <p:nvPicPr>
          <p:cNvPr id="6" name="Picture 5">
            <a:extLst>
              <a:ext uri="{FF2B5EF4-FFF2-40B4-BE49-F238E27FC236}">
                <a16:creationId xmlns:a16="http://schemas.microsoft.com/office/drawing/2014/main" id="{E27ADBA8-853E-4EF5-9462-65E92AA5A985}"/>
              </a:ext>
            </a:extLst>
          </p:cNvPr>
          <p:cNvPicPr>
            <a:picLocks noChangeAspect="1"/>
          </p:cNvPicPr>
          <p:nvPr/>
        </p:nvPicPr>
        <p:blipFill>
          <a:blip r:embed="rId3"/>
          <a:stretch>
            <a:fillRect/>
          </a:stretch>
        </p:blipFill>
        <p:spPr>
          <a:xfrm>
            <a:off x="3715838" y="2807335"/>
            <a:ext cx="4862258" cy="1699638"/>
          </a:xfrm>
          <a:prstGeom prst="rect">
            <a:avLst/>
          </a:prstGeom>
        </p:spPr>
      </p:pic>
      <p:sp>
        <p:nvSpPr>
          <p:cNvPr id="7" name="Rectangle 6">
            <a:extLst>
              <a:ext uri="{FF2B5EF4-FFF2-40B4-BE49-F238E27FC236}">
                <a16:creationId xmlns:a16="http://schemas.microsoft.com/office/drawing/2014/main" id="{5F456785-DC4D-4CD7-9686-2E2FA8AC2491}"/>
              </a:ext>
            </a:extLst>
          </p:cNvPr>
          <p:cNvSpPr/>
          <p:nvPr/>
        </p:nvSpPr>
        <p:spPr bwMode="auto">
          <a:xfrm>
            <a:off x="6829466" y="2865807"/>
            <a:ext cx="471159" cy="87431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pPr>
            <a:endParaRPr lang="en-US" sz="2448">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F3D43A08-8F28-4B6D-9D77-F3F14098A2BB}"/>
              </a:ext>
            </a:extLst>
          </p:cNvPr>
          <p:cNvPicPr>
            <a:picLocks noChangeAspect="1"/>
          </p:cNvPicPr>
          <p:nvPr/>
        </p:nvPicPr>
        <p:blipFill>
          <a:blip r:embed="rId4"/>
          <a:stretch>
            <a:fillRect/>
          </a:stretch>
        </p:blipFill>
        <p:spPr>
          <a:xfrm>
            <a:off x="6829465" y="2900441"/>
            <a:ext cx="432301" cy="366442"/>
          </a:xfrm>
          <a:prstGeom prst="rect">
            <a:avLst/>
          </a:prstGeom>
        </p:spPr>
      </p:pic>
      <p:sp>
        <p:nvSpPr>
          <p:cNvPr id="9" name="Rectangle 8">
            <a:extLst>
              <a:ext uri="{FF2B5EF4-FFF2-40B4-BE49-F238E27FC236}">
                <a16:creationId xmlns:a16="http://schemas.microsoft.com/office/drawing/2014/main" id="{6E31428A-F6CF-4825-98F0-F67823E12C70}"/>
              </a:ext>
            </a:extLst>
          </p:cNvPr>
          <p:cNvSpPr/>
          <p:nvPr/>
        </p:nvSpPr>
        <p:spPr bwMode="auto">
          <a:xfrm>
            <a:off x="7426914" y="2865807"/>
            <a:ext cx="432300" cy="55373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pPr>
            <a:endParaRPr lang="en-US" sz="2448">
              <a:solidFill>
                <a:schemeClr val="tx1"/>
              </a:solidFill>
              <a:ea typeface="Segoe UI" pitchFamily="34" charset="0"/>
              <a:cs typeface="Segoe UI" pitchFamily="34" charset="0"/>
            </a:endParaRPr>
          </a:p>
        </p:txBody>
      </p:sp>
      <p:sp>
        <p:nvSpPr>
          <p:cNvPr id="79" name="Rectangle 78">
            <a:extLst>
              <a:ext uri="{FF2B5EF4-FFF2-40B4-BE49-F238E27FC236}">
                <a16:creationId xmlns:a16="http://schemas.microsoft.com/office/drawing/2014/main" id="{FC0007C5-25F6-401F-80C1-5EB56D0CC2F4}"/>
              </a:ext>
            </a:extLst>
          </p:cNvPr>
          <p:cNvSpPr/>
          <p:nvPr/>
        </p:nvSpPr>
        <p:spPr bwMode="auto">
          <a:xfrm>
            <a:off x="7596213" y="2859501"/>
            <a:ext cx="981883" cy="1026341"/>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pPr>
            <a:endParaRPr lang="en-US" sz="2448" dirty="0">
              <a:solidFill>
                <a:schemeClr val="tx1"/>
              </a:solidFill>
              <a:ea typeface="Segoe UI" pitchFamily="34" charset="0"/>
              <a:cs typeface="Segoe UI" pitchFamily="34" charset="0"/>
            </a:endParaRPr>
          </a:p>
        </p:txBody>
      </p:sp>
      <p:sp>
        <p:nvSpPr>
          <p:cNvPr id="16" name="TextBox 15">
            <a:extLst>
              <a:ext uri="{FF2B5EF4-FFF2-40B4-BE49-F238E27FC236}">
                <a16:creationId xmlns:a16="http://schemas.microsoft.com/office/drawing/2014/main" id="{17022480-0281-495D-B915-404B09BCD8FB}"/>
              </a:ext>
            </a:extLst>
          </p:cNvPr>
          <p:cNvSpPr txBox="1"/>
          <p:nvPr/>
        </p:nvSpPr>
        <p:spPr>
          <a:xfrm>
            <a:off x="7922360" y="2783251"/>
            <a:ext cx="743718" cy="805883"/>
          </a:xfrm>
          <a:prstGeom prst="rect">
            <a:avLst/>
          </a:prstGeom>
          <a:noFill/>
        </p:spPr>
        <p:txBody>
          <a:bodyPr wrap="square" lIns="186521" tIns="149217" rIns="186521" bIns="149217" rtlCol="0">
            <a:spAutoFit/>
          </a:bodyPr>
          <a:lstStyle/>
          <a:p>
            <a:pPr>
              <a:lnSpc>
                <a:spcPct val="90000"/>
              </a:lnSpc>
              <a:spcAft>
                <a:spcPts val="612"/>
              </a:spcAft>
            </a:pPr>
            <a:r>
              <a:rPr lang="en-US" sz="714" b="1" dirty="0">
                <a:solidFill>
                  <a:schemeClr val="bg1"/>
                </a:solidFill>
              </a:rPr>
              <a:t>Other Services through Action Script</a:t>
            </a:r>
          </a:p>
        </p:txBody>
      </p:sp>
      <p:pic>
        <p:nvPicPr>
          <p:cNvPr id="18" name="Picture 17">
            <a:extLst>
              <a:ext uri="{FF2B5EF4-FFF2-40B4-BE49-F238E27FC236}">
                <a16:creationId xmlns:a16="http://schemas.microsoft.com/office/drawing/2014/main" id="{51D08D4E-AFD9-43C4-93D9-A97AC4A50569}"/>
              </a:ext>
            </a:extLst>
          </p:cNvPr>
          <p:cNvPicPr>
            <a:picLocks noChangeAspect="1"/>
          </p:cNvPicPr>
          <p:nvPr/>
        </p:nvPicPr>
        <p:blipFill>
          <a:blip r:embed="rId5"/>
          <a:stretch>
            <a:fillRect/>
          </a:stretch>
        </p:blipFill>
        <p:spPr>
          <a:xfrm>
            <a:off x="7324912" y="2807335"/>
            <a:ext cx="636307" cy="1102297"/>
          </a:xfrm>
          <a:prstGeom prst="rect">
            <a:avLst/>
          </a:prstGeom>
        </p:spPr>
      </p:pic>
      <p:pic>
        <p:nvPicPr>
          <p:cNvPr id="23" name="Picture 22">
            <a:extLst>
              <a:ext uri="{FF2B5EF4-FFF2-40B4-BE49-F238E27FC236}">
                <a16:creationId xmlns:a16="http://schemas.microsoft.com/office/drawing/2014/main" id="{97BE1638-A945-4802-A0DC-74E9AA29BC95}"/>
              </a:ext>
            </a:extLst>
          </p:cNvPr>
          <p:cNvPicPr>
            <a:picLocks noChangeAspect="1"/>
          </p:cNvPicPr>
          <p:nvPr/>
        </p:nvPicPr>
        <p:blipFill>
          <a:blip r:embed="rId6"/>
          <a:stretch>
            <a:fillRect/>
          </a:stretch>
        </p:blipFill>
        <p:spPr>
          <a:xfrm>
            <a:off x="7388607" y="2865807"/>
            <a:ext cx="533753" cy="553733"/>
          </a:xfrm>
          <a:prstGeom prst="rect">
            <a:avLst/>
          </a:prstGeom>
        </p:spPr>
      </p:pic>
      <p:sp>
        <p:nvSpPr>
          <p:cNvPr id="84" name="Rectangle 83">
            <a:extLst>
              <a:ext uri="{FF2B5EF4-FFF2-40B4-BE49-F238E27FC236}">
                <a16:creationId xmlns:a16="http://schemas.microsoft.com/office/drawing/2014/main" id="{0BC80A58-26C6-4A76-9A6E-AC16E3ECC63F}"/>
              </a:ext>
            </a:extLst>
          </p:cNvPr>
          <p:cNvSpPr/>
          <p:nvPr/>
        </p:nvSpPr>
        <p:spPr bwMode="auto">
          <a:xfrm>
            <a:off x="960149" y="3486071"/>
            <a:ext cx="2262407" cy="162768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pPr>
            <a:endParaRPr lang="en-US" sz="1632" dirty="0"/>
          </a:p>
          <a:p>
            <a:pPr algn="ctr" defTabSz="951028" fontAlgn="base">
              <a:spcBef>
                <a:spcPct val="0"/>
              </a:spcBef>
              <a:spcAft>
                <a:spcPct val="0"/>
              </a:spcAft>
            </a:pPr>
            <a:r>
              <a:rPr lang="en-US" sz="1428" dirty="0"/>
              <a:t>Apache Ranger</a:t>
            </a:r>
          </a:p>
          <a:p>
            <a:pPr algn="ctr" defTabSz="951028" fontAlgn="base">
              <a:spcBef>
                <a:spcPct val="0"/>
              </a:spcBef>
              <a:spcAft>
                <a:spcPct val="0"/>
              </a:spcAft>
            </a:pPr>
            <a:r>
              <a:rPr lang="en-US" sz="1428" dirty="0"/>
              <a:t>Shared Access Signatures</a:t>
            </a:r>
          </a:p>
          <a:p>
            <a:pPr algn="ctr" defTabSz="951028" fontAlgn="base">
              <a:spcBef>
                <a:spcPct val="0"/>
              </a:spcBef>
              <a:spcAft>
                <a:spcPct val="0"/>
              </a:spcAft>
            </a:pPr>
            <a:r>
              <a:rPr lang="en-US" sz="1428" dirty="0"/>
              <a:t>Encryption at both Transit and at Rest</a:t>
            </a:r>
          </a:p>
        </p:txBody>
      </p:sp>
      <p:sp>
        <p:nvSpPr>
          <p:cNvPr id="85" name="Rectangle 84">
            <a:extLst>
              <a:ext uri="{FF2B5EF4-FFF2-40B4-BE49-F238E27FC236}">
                <a16:creationId xmlns:a16="http://schemas.microsoft.com/office/drawing/2014/main" id="{9C883283-07FC-4E06-8A45-A847593F8D5C}"/>
              </a:ext>
            </a:extLst>
          </p:cNvPr>
          <p:cNvSpPr/>
          <p:nvPr/>
        </p:nvSpPr>
        <p:spPr bwMode="auto">
          <a:xfrm>
            <a:off x="1076725" y="3651389"/>
            <a:ext cx="2087175" cy="299625"/>
          </a:xfrm>
          <a:prstGeom prst="rect">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pPr>
            <a:endParaRPr lang="en-US" sz="1224" dirty="0"/>
          </a:p>
          <a:p>
            <a:pPr algn="ctr" defTabSz="951028" fontAlgn="base">
              <a:spcBef>
                <a:spcPct val="0"/>
              </a:spcBef>
              <a:spcAft>
                <a:spcPct val="0"/>
              </a:spcAft>
            </a:pPr>
            <a:endParaRPr lang="en-US" sz="1224" dirty="0"/>
          </a:p>
          <a:p>
            <a:pPr algn="ctr" defTabSz="951028" fontAlgn="base">
              <a:spcBef>
                <a:spcPct val="0"/>
              </a:spcBef>
              <a:spcAft>
                <a:spcPct val="0"/>
              </a:spcAft>
            </a:pPr>
            <a:r>
              <a:rPr lang="en-US" sz="1224" dirty="0"/>
              <a:t>Security</a:t>
            </a:r>
          </a:p>
          <a:p>
            <a:pPr algn="ctr" defTabSz="951028" fontAlgn="base">
              <a:spcBef>
                <a:spcPct val="0"/>
              </a:spcBef>
              <a:spcAft>
                <a:spcPct val="0"/>
              </a:spcAft>
            </a:pPr>
            <a:endParaRPr lang="en-US" sz="2448" dirty="0">
              <a:solidFill>
                <a:schemeClr val="tx1"/>
              </a:solidFill>
              <a:ea typeface="Segoe UI" pitchFamily="34" charset="0"/>
              <a:cs typeface="Segoe UI" pitchFamily="34" charset="0"/>
            </a:endParaRPr>
          </a:p>
        </p:txBody>
      </p:sp>
      <p:sp>
        <p:nvSpPr>
          <p:cNvPr id="86" name="Rectangle 85">
            <a:extLst>
              <a:ext uri="{FF2B5EF4-FFF2-40B4-BE49-F238E27FC236}">
                <a16:creationId xmlns:a16="http://schemas.microsoft.com/office/drawing/2014/main" id="{CC0E1C7B-D4A8-4A8C-8959-3A3FB12E325C}"/>
              </a:ext>
            </a:extLst>
          </p:cNvPr>
          <p:cNvSpPr/>
          <p:nvPr/>
        </p:nvSpPr>
        <p:spPr bwMode="auto">
          <a:xfrm>
            <a:off x="6523455" y="1236242"/>
            <a:ext cx="2175066" cy="91613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428" dirty="0"/>
              <a:t> </a:t>
            </a:r>
          </a:p>
          <a:p>
            <a:pPr algn="ctr" defTabSz="951028" fontAlgn="base">
              <a:spcBef>
                <a:spcPct val="0"/>
              </a:spcBef>
              <a:spcAft>
                <a:spcPct val="0"/>
              </a:spcAft>
            </a:pPr>
            <a:endParaRPr lang="en-US" sz="1428" dirty="0"/>
          </a:p>
          <a:p>
            <a:pPr algn="ctr" defTabSz="951028" fontAlgn="base">
              <a:spcBef>
                <a:spcPct val="0"/>
              </a:spcBef>
              <a:spcAft>
                <a:spcPct val="0"/>
              </a:spcAft>
            </a:pPr>
            <a:r>
              <a:rPr lang="en-US" sz="1428" dirty="0"/>
              <a:t>OOZIE</a:t>
            </a:r>
          </a:p>
          <a:p>
            <a:pPr algn="ctr" defTabSz="951028" fontAlgn="base">
              <a:spcBef>
                <a:spcPct val="0"/>
              </a:spcBef>
              <a:spcAft>
                <a:spcPct val="0"/>
              </a:spcAft>
            </a:pPr>
            <a:endParaRPr lang="en-US" sz="2448" dirty="0">
              <a:solidFill>
                <a:schemeClr val="tx1"/>
              </a:solidFill>
              <a:ea typeface="Segoe UI" pitchFamily="34" charset="0"/>
              <a:cs typeface="Segoe UI" pitchFamily="34" charset="0"/>
            </a:endParaRPr>
          </a:p>
        </p:txBody>
      </p:sp>
      <p:sp>
        <p:nvSpPr>
          <p:cNvPr id="87" name="Rectangle 86">
            <a:extLst>
              <a:ext uri="{FF2B5EF4-FFF2-40B4-BE49-F238E27FC236}">
                <a16:creationId xmlns:a16="http://schemas.microsoft.com/office/drawing/2014/main" id="{87389C3D-EC40-443D-AAB6-0CDDC8D65FE6}"/>
              </a:ext>
            </a:extLst>
          </p:cNvPr>
          <p:cNvSpPr/>
          <p:nvPr/>
        </p:nvSpPr>
        <p:spPr bwMode="auto">
          <a:xfrm>
            <a:off x="6611437" y="1300763"/>
            <a:ext cx="1966660" cy="306836"/>
          </a:xfrm>
          <a:prstGeom prst="rect">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pPr>
            <a:endParaRPr lang="en-US" sz="1224" dirty="0"/>
          </a:p>
          <a:p>
            <a:pPr algn="ctr" defTabSz="951028" fontAlgn="base">
              <a:spcBef>
                <a:spcPct val="0"/>
              </a:spcBef>
              <a:spcAft>
                <a:spcPct val="0"/>
              </a:spcAft>
            </a:pPr>
            <a:endParaRPr lang="en-US" sz="1224" dirty="0"/>
          </a:p>
          <a:p>
            <a:pPr algn="ctr" defTabSz="951028" fontAlgn="base">
              <a:spcBef>
                <a:spcPct val="0"/>
              </a:spcBef>
              <a:spcAft>
                <a:spcPct val="0"/>
              </a:spcAft>
            </a:pPr>
            <a:r>
              <a:rPr lang="en-US" sz="1224" dirty="0"/>
              <a:t>Scheduling</a:t>
            </a:r>
          </a:p>
          <a:p>
            <a:pPr algn="ctr" defTabSz="951028" fontAlgn="base">
              <a:spcBef>
                <a:spcPct val="0"/>
              </a:spcBef>
              <a:spcAft>
                <a:spcPct val="0"/>
              </a:spcAft>
            </a:pPr>
            <a:endParaRPr lang="en-US" sz="2448" dirty="0">
              <a:solidFill>
                <a:schemeClr val="tx1"/>
              </a:solidFill>
              <a:ea typeface="Segoe UI" pitchFamily="34" charset="0"/>
              <a:cs typeface="Segoe UI" pitchFamily="34" charset="0"/>
            </a:endParaRPr>
          </a:p>
        </p:txBody>
      </p:sp>
      <p:sp>
        <p:nvSpPr>
          <p:cNvPr id="88" name="Rectangle 87">
            <a:extLst>
              <a:ext uri="{FF2B5EF4-FFF2-40B4-BE49-F238E27FC236}">
                <a16:creationId xmlns:a16="http://schemas.microsoft.com/office/drawing/2014/main" id="{E872CBCD-8EA6-44C6-80D2-B0A7B688A4C0}"/>
              </a:ext>
            </a:extLst>
          </p:cNvPr>
          <p:cNvSpPr/>
          <p:nvPr/>
        </p:nvSpPr>
        <p:spPr bwMode="auto">
          <a:xfrm>
            <a:off x="8904243" y="1263868"/>
            <a:ext cx="2262407" cy="216783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pPr>
            <a:endParaRPr lang="en-US" sz="1428" dirty="0"/>
          </a:p>
          <a:p>
            <a:pPr algn="ctr" defTabSz="951028" fontAlgn="base">
              <a:spcBef>
                <a:spcPct val="0"/>
              </a:spcBef>
              <a:spcAft>
                <a:spcPct val="0"/>
              </a:spcAft>
            </a:pPr>
            <a:endParaRPr lang="en-US" sz="1428" dirty="0"/>
          </a:p>
          <a:p>
            <a:pPr algn="ctr" defTabSz="951028" fontAlgn="base">
              <a:spcBef>
                <a:spcPct val="0"/>
              </a:spcBef>
              <a:spcAft>
                <a:spcPct val="0"/>
              </a:spcAft>
            </a:pPr>
            <a:endParaRPr lang="en-US" sz="1428" dirty="0"/>
          </a:p>
          <a:p>
            <a:pPr algn="ctr" defTabSz="951028" fontAlgn="base">
              <a:spcBef>
                <a:spcPct val="0"/>
              </a:spcBef>
              <a:spcAft>
                <a:spcPct val="0"/>
              </a:spcAft>
            </a:pPr>
            <a:r>
              <a:rPr lang="en-US" sz="1428" dirty="0"/>
              <a:t>Azure Portal, </a:t>
            </a:r>
            <a:r>
              <a:rPr lang="en-US" sz="1428" dirty="0" err="1"/>
              <a:t>Powershell</a:t>
            </a:r>
            <a:r>
              <a:rPr lang="en-US" sz="1428" dirty="0"/>
              <a:t>, CLI and Azure SDK</a:t>
            </a:r>
          </a:p>
          <a:p>
            <a:pPr algn="ctr" defTabSz="951028" fontAlgn="base">
              <a:spcBef>
                <a:spcPct val="0"/>
              </a:spcBef>
              <a:spcAft>
                <a:spcPct val="0"/>
              </a:spcAft>
            </a:pPr>
            <a:endParaRPr lang="en-US" sz="1428" b="1" dirty="0"/>
          </a:p>
          <a:p>
            <a:pPr algn="ctr" defTabSz="951028" fontAlgn="base">
              <a:spcBef>
                <a:spcPct val="0"/>
              </a:spcBef>
              <a:spcAft>
                <a:spcPct val="0"/>
              </a:spcAft>
            </a:pPr>
            <a:r>
              <a:rPr lang="en-US" sz="1428" b="1" dirty="0" err="1"/>
              <a:t>Ambari</a:t>
            </a:r>
            <a:r>
              <a:rPr lang="en-US" sz="1428" b="1" dirty="0"/>
              <a:t> (Hortonworks)</a:t>
            </a:r>
          </a:p>
          <a:p>
            <a:pPr algn="ctr" defTabSz="951028" fontAlgn="base">
              <a:spcBef>
                <a:spcPct val="0"/>
              </a:spcBef>
              <a:spcAft>
                <a:spcPct val="0"/>
              </a:spcAft>
            </a:pPr>
            <a:endParaRPr lang="en-US" sz="1428" dirty="0"/>
          </a:p>
          <a:p>
            <a:pPr algn="ctr" defTabSz="951028" fontAlgn="base">
              <a:spcBef>
                <a:spcPct val="0"/>
              </a:spcBef>
              <a:spcAft>
                <a:spcPct val="0"/>
              </a:spcAft>
            </a:pPr>
            <a:r>
              <a:rPr lang="en-US" sz="1428" dirty="0"/>
              <a:t>Zookeeper</a:t>
            </a:r>
          </a:p>
        </p:txBody>
      </p:sp>
      <p:sp>
        <p:nvSpPr>
          <p:cNvPr id="112" name="Rectangle 111">
            <a:extLst>
              <a:ext uri="{FF2B5EF4-FFF2-40B4-BE49-F238E27FC236}">
                <a16:creationId xmlns:a16="http://schemas.microsoft.com/office/drawing/2014/main" id="{0B47C4C1-325B-499A-BA63-60897AAAA842}"/>
              </a:ext>
            </a:extLst>
          </p:cNvPr>
          <p:cNvSpPr/>
          <p:nvPr/>
        </p:nvSpPr>
        <p:spPr bwMode="auto">
          <a:xfrm>
            <a:off x="9020820" y="1378168"/>
            <a:ext cx="2087175" cy="450075"/>
          </a:xfrm>
          <a:prstGeom prst="rect">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pPr>
            <a:endParaRPr lang="en-US" sz="1224" dirty="0"/>
          </a:p>
          <a:p>
            <a:pPr algn="ctr" defTabSz="951028" fontAlgn="base">
              <a:spcBef>
                <a:spcPct val="0"/>
              </a:spcBef>
              <a:spcAft>
                <a:spcPct val="0"/>
              </a:spcAft>
            </a:pPr>
            <a:endParaRPr lang="en-US" sz="1224" dirty="0"/>
          </a:p>
          <a:p>
            <a:pPr algn="ctr" defTabSz="951028" fontAlgn="base">
              <a:spcBef>
                <a:spcPct val="0"/>
              </a:spcBef>
              <a:spcAft>
                <a:spcPct val="0"/>
              </a:spcAft>
            </a:pPr>
            <a:endParaRPr lang="en-US" sz="1224" dirty="0"/>
          </a:p>
          <a:p>
            <a:pPr algn="ctr" defTabSz="951028" fontAlgn="base">
              <a:spcBef>
                <a:spcPct val="0"/>
              </a:spcBef>
              <a:spcAft>
                <a:spcPct val="0"/>
              </a:spcAft>
            </a:pPr>
            <a:r>
              <a:rPr lang="en-US" sz="1224" dirty="0"/>
              <a:t>Operations (Provisioning, Managing and Monitoring</a:t>
            </a:r>
          </a:p>
          <a:p>
            <a:pPr algn="ctr" defTabSz="951028" fontAlgn="base">
              <a:spcBef>
                <a:spcPct val="0"/>
              </a:spcBef>
              <a:spcAft>
                <a:spcPct val="0"/>
              </a:spcAft>
            </a:pPr>
            <a:endParaRPr lang="en-US" sz="1224" dirty="0"/>
          </a:p>
          <a:p>
            <a:pPr algn="ctr" defTabSz="951028" fontAlgn="base">
              <a:spcBef>
                <a:spcPct val="0"/>
              </a:spcBef>
              <a:spcAft>
                <a:spcPct val="0"/>
              </a:spcAft>
            </a:pPr>
            <a:endParaRPr lang="en-US" sz="2448" dirty="0">
              <a:solidFill>
                <a:schemeClr val="tx1"/>
              </a:solidFill>
              <a:ea typeface="Segoe UI" pitchFamily="34" charset="0"/>
              <a:cs typeface="Segoe UI" pitchFamily="34" charset="0"/>
            </a:endParaRPr>
          </a:p>
        </p:txBody>
      </p:sp>
      <p:sp>
        <p:nvSpPr>
          <p:cNvPr id="113" name="Rectangle 112">
            <a:extLst>
              <a:ext uri="{FF2B5EF4-FFF2-40B4-BE49-F238E27FC236}">
                <a16:creationId xmlns:a16="http://schemas.microsoft.com/office/drawing/2014/main" id="{1571F5BB-A534-4212-8B20-3B606B64247D}"/>
              </a:ext>
            </a:extLst>
          </p:cNvPr>
          <p:cNvSpPr/>
          <p:nvPr/>
        </p:nvSpPr>
        <p:spPr bwMode="auto">
          <a:xfrm>
            <a:off x="3662500" y="4771781"/>
            <a:ext cx="5036021" cy="399057"/>
          </a:xfrm>
          <a:prstGeom prst="rect">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pPr>
            <a:endParaRPr lang="en-US" sz="1224" dirty="0"/>
          </a:p>
          <a:p>
            <a:pPr algn="ctr" defTabSz="951028" fontAlgn="base">
              <a:spcBef>
                <a:spcPct val="0"/>
              </a:spcBef>
              <a:spcAft>
                <a:spcPct val="0"/>
              </a:spcAft>
            </a:pPr>
            <a:endParaRPr lang="en-US" sz="1224" dirty="0"/>
          </a:p>
          <a:p>
            <a:pPr algn="ctr" defTabSz="951028" fontAlgn="base">
              <a:spcBef>
                <a:spcPct val="0"/>
              </a:spcBef>
              <a:spcAft>
                <a:spcPct val="0"/>
              </a:spcAft>
            </a:pPr>
            <a:r>
              <a:rPr lang="en-US" sz="1224" b="1" dirty="0"/>
              <a:t>Storage – Azure Data Lake Store or Azure Blob Storage</a:t>
            </a:r>
          </a:p>
          <a:p>
            <a:pPr algn="ctr" defTabSz="951028" fontAlgn="base">
              <a:spcBef>
                <a:spcPct val="0"/>
              </a:spcBef>
              <a:spcAft>
                <a:spcPct val="0"/>
              </a:spcAft>
            </a:pPr>
            <a:endParaRPr lang="en-US" sz="2448" dirty="0">
              <a:solidFill>
                <a:schemeClr val="tx1"/>
              </a:solidFill>
              <a:ea typeface="Segoe UI" pitchFamily="34" charset="0"/>
              <a:cs typeface="Segoe UI" pitchFamily="34" charset="0"/>
            </a:endParaRPr>
          </a:p>
        </p:txBody>
      </p:sp>
      <p:sp>
        <p:nvSpPr>
          <p:cNvPr id="114" name="Rectangle 113">
            <a:extLst>
              <a:ext uri="{FF2B5EF4-FFF2-40B4-BE49-F238E27FC236}">
                <a16:creationId xmlns:a16="http://schemas.microsoft.com/office/drawing/2014/main" id="{7269A483-A49D-4200-BB48-0464650C95D6}"/>
              </a:ext>
            </a:extLst>
          </p:cNvPr>
          <p:cNvSpPr/>
          <p:nvPr/>
        </p:nvSpPr>
        <p:spPr bwMode="auto">
          <a:xfrm>
            <a:off x="8904244" y="4434744"/>
            <a:ext cx="1966660" cy="306836"/>
          </a:xfrm>
          <a:prstGeom prst="rect">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defTabSz="951028" fontAlgn="base">
              <a:spcBef>
                <a:spcPct val="0"/>
              </a:spcBef>
              <a:spcAft>
                <a:spcPct val="0"/>
              </a:spcAft>
            </a:pPr>
            <a:endParaRPr lang="en-US" sz="1224" dirty="0"/>
          </a:p>
          <a:p>
            <a:pPr algn="ctr" defTabSz="951028" fontAlgn="base">
              <a:spcBef>
                <a:spcPct val="0"/>
              </a:spcBef>
              <a:spcAft>
                <a:spcPct val="0"/>
              </a:spcAft>
            </a:pPr>
            <a:endParaRPr lang="en-US" sz="1224" dirty="0"/>
          </a:p>
          <a:p>
            <a:pPr algn="ctr" defTabSz="951028" fontAlgn="base">
              <a:spcBef>
                <a:spcPct val="0"/>
              </a:spcBef>
              <a:spcAft>
                <a:spcPct val="0"/>
              </a:spcAft>
            </a:pPr>
            <a:r>
              <a:rPr lang="en-US" sz="1224" dirty="0"/>
              <a:t>Azure HDInsight</a:t>
            </a:r>
          </a:p>
          <a:p>
            <a:pPr algn="ctr" defTabSz="951028" fontAlgn="base">
              <a:spcBef>
                <a:spcPct val="0"/>
              </a:spcBef>
              <a:spcAft>
                <a:spcPct val="0"/>
              </a:spcAft>
            </a:pPr>
            <a:endParaRPr lang="en-US" sz="2448" dirty="0">
              <a:solidFill>
                <a:schemeClr val="tx1"/>
              </a:solidFill>
              <a:ea typeface="Segoe UI" pitchFamily="34" charset="0"/>
              <a:cs typeface="Segoe UI" pitchFamily="34" charset="0"/>
            </a:endParaRPr>
          </a:p>
        </p:txBody>
      </p:sp>
      <p:pic>
        <p:nvPicPr>
          <p:cNvPr id="29" name="Picture 28">
            <a:extLst>
              <a:ext uri="{FF2B5EF4-FFF2-40B4-BE49-F238E27FC236}">
                <a16:creationId xmlns:a16="http://schemas.microsoft.com/office/drawing/2014/main" id="{C0DC79D8-3AE2-4DAB-A0B7-7CA07B995607}"/>
              </a:ext>
            </a:extLst>
          </p:cNvPr>
          <p:cNvPicPr>
            <a:picLocks noChangeAspect="1"/>
          </p:cNvPicPr>
          <p:nvPr/>
        </p:nvPicPr>
        <p:blipFill>
          <a:blip r:embed="rId7"/>
          <a:stretch>
            <a:fillRect/>
          </a:stretch>
        </p:blipFill>
        <p:spPr>
          <a:xfrm>
            <a:off x="8904243" y="4371578"/>
            <a:ext cx="393443" cy="456586"/>
          </a:xfrm>
          <a:prstGeom prst="rect">
            <a:avLst/>
          </a:prstGeom>
        </p:spPr>
      </p:pic>
    </p:spTree>
    <p:extLst>
      <p:ext uri="{BB962C8B-B14F-4D97-AF65-F5344CB8AC3E}">
        <p14:creationId xmlns:p14="http://schemas.microsoft.com/office/powerpoint/2010/main" val="25910211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1859" y="0"/>
            <a:ext cx="10373167" cy="1351952"/>
          </a:xfrm>
        </p:spPr>
        <p:txBody>
          <a:bodyPr/>
          <a:lstStyle/>
          <a:p>
            <a:r>
              <a:rPr lang="en-US" dirty="0"/>
              <a:t>Spark/HDInsight</a:t>
            </a:r>
          </a:p>
        </p:txBody>
      </p:sp>
      <p:sp>
        <p:nvSpPr>
          <p:cNvPr id="3" name="Content Placeholder 2"/>
          <p:cNvSpPr>
            <a:spLocks noGrp="1"/>
          </p:cNvSpPr>
          <p:nvPr>
            <p:ph idx="1"/>
          </p:nvPr>
        </p:nvSpPr>
        <p:spPr>
          <a:xfrm>
            <a:off x="351860" y="1162516"/>
            <a:ext cx="6610785" cy="5746111"/>
          </a:xfrm>
        </p:spPr>
        <p:txBody>
          <a:bodyPr>
            <a:normAutofit/>
          </a:bodyPr>
          <a:lstStyle/>
          <a:p>
            <a:pPr marL="342834" indent="-342834" defTabSz="932418">
              <a:buFont typeface="Wingdings" panose="05000000000000000000" pitchFamily="2" charset="2"/>
              <a:buChar char="Ø"/>
            </a:pPr>
            <a:r>
              <a:rPr lang="en-US" sz="1632" dirty="0">
                <a:latin typeface="Segoe UI"/>
              </a:rPr>
              <a:t>Apache Hadoop in the cloud</a:t>
            </a:r>
          </a:p>
          <a:p>
            <a:pPr marL="815938" lvl="1" indent="-349656" defTabSz="932418">
              <a:buFont typeface="Wingdings" panose="05000000000000000000" pitchFamily="2" charset="2"/>
              <a:buChar char="ü"/>
            </a:pPr>
            <a:r>
              <a:rPr lang="en-US" sz="1632" dirty="0">
                <a:latin typeface="Segoe UI"/>
              </a:rPr>
              <a:t>Built on Hortonworks Data Platform (HDP)</a:t>
            </a:r>
          </a:p>
          <a:p>
            <a:pPr marL="815938" lvl="1" indent="-349656" defTabSz="932418">
              <a:buFont typeface="Wingdings" panose="05000000000000000000" pitchFamily="2" charset="2"/>
              <a:buChar char="ü"/>
            </a:pPr>
            <a:r>
              <a:rPr lang="en-US" sz="1632" dirty="0">
                <a:latin typeface="Segoe UI"/>
              </a:rPr>
              <a:t>Hadoop with Enterprise security and manageability</a:t>
            </a:r>
          </a:p>
          <a:p>
            <a:pPr marL="815938" lvl="1" indent="-349656" defTabSz="932418">
              <a:buFont typeface="Wingdings" panose="05000000000000000000" pitchFamily="2" charset="2"/>
              <a:buChar char="ü"/>
            </a:pPr>
            <a:r>
              <a:rPr lang="en-US" sz="1632" dirty="0">
                <a:latin typeface="Segoe UI"/>
              </a:rPr>
              <a:t>Deployment agility</a:t>
            </a:r>
          </a:p>
          <a:p>
            <a:pPr marL="815938" lvl="1" indent="-349656" defTabSz="932418">
              <a:buFont typeface="Wingdings" panose="05000000000000000000" pitchFamily="2" charset="2"/>
              <a:buChar char="ü"/>
            </a:pPr>
            <a:r>
              <a:rPr lang="en-US" sz="1632" dirty="0">
                <a:latin typeface="Segoe UI"/>
              </a:rPr>
              <a:t>Insights through Excel</a:t>
            </a:r>
          </a:p>
          <a:p>
            <a:pPr marL="815938" lvl="1" indent="-349656" defTabSz="932418">
              <a:buFont typeface="Wingdings" panose="05000000000000000000" pitchFamily="2" charset="2"/>
              <a:buChar char="ü"/>
            </a:pPr>
            <a:r>
              <a:rPr lang="en-US" sz="1632" dirty="0">
                <a:latin typeface="Segoe UI"/>
              </a:rPr>
              <a:t>Develop in .NET and Java</a:t>
            </a:r>
          </a:p>
          <a:p>
            <a:pPr marL="342834" indent="-342834" defTabSz="932418">
              <a:buFont typeface="Wingdings" panose="05000000000000000000" pitchFamily="2" charset="2"/>
              <a:buChar char="Ø"/>
            </a:pPr>
            <a:r>
              <a:rPr lang="en-US" sz="1632" dirty="0">
                <a:latin typeface="Segoe UI"/>
              </a:rPr>
              <a:t>Powered by the cloud</a:t>
            </a:r>
          </a:p>
          <a:p>
            <a:pPr marL="815938" lvl="1" indent="-349656" defTabSz="932418">
              <a:buFont typeface="Wingdings" panose="05000000000000000000" pitchFamily="2" charset="2"/>
              <a:buChar char="ü"/>
            </a:pPr>
            <a:r>
              <a:rPr lang="en-US" sz="1632" dirty="0">
                <a:latin typeface="Segoe UI"/>
              </a:rPr>
              <a:t>Get started in minutes</a:t>
            </a:r>
          </a:p>
          <a:p>
            <a:pPr marL="815938" lvl="1" indent="-349656" defTabSz="932418">
              <a:buFont typeface="Wingdings" panose="05000000000000000000" pitchFamily="2" charset="2"/>
              <a:buChar char="ü"/>
            </a:pPr>
            <a:r>
              <a:rPr lang="en-US" sz="1632" dirty="0">
                <a:latin typeface="Segoe UI"/>
              </a:rPr>
              <a:t>Integrated with Azure ML, </a:t>
            </a:r>
            <a:r>
              <a:rPr lang="en-US" sz="1632" dirty="0" err="1">
                <a:latin typeface="Segoe UI"/>
              </a:rPr>
              <a:t>PowerBI</a:t>
            </a:r>
            <a:r>
              <a:rPr lang="en-US" sz="1632" dirty="0">
                <a:latin typeface="Segoe UI"/>
              </a:rPr>
              <a:t> &amp; ADF</a:t>
            </a:r>
          </a:p>
          <a:p>
            <a:pPr marL="342834" indent="-342834" defTabSz="932418">
              <a:buFont typeface="Wingdings" panose="05000000000000000000" pitchFamily="2" charset="2"/>
              <a:buChar char="Ø"/>
            </a:pPr>
            <a:r>
              <a:rPr lang="en-US" sz="1632" dirty="0">
                <a:latin typeface="Segoe UI"/>
              </a:rPr>
              <a:t>Spark for Azure HDInsight</a:t>
            </a:r>
          </a:p>
          <a:p>
            <a:pPr marL="815938" lvl="1" indent="-349656" defTabSz="932418">
              <a:buFont typeface="Wingdings" panose="05000000000000000000" pitchFamily="2" charset="2"/>
              <a:buChar char="ü"/>
            </a:pPr>
            <a:r>
              <a:rPr lang="en-US" sz="1632" dirty="0">
                <a:latin typeface="Segoe UI"/>
              </a:rPr>
              <a:t>Single execution model for multiple tasks (SQL queries, Streaming, Machine Learning, and Graph)</a:t>
            </a:r>
          </a:p>
          <a:p>
            <a:pPr marL="815938" lvl="1" indent="-349656" defTabSz="932418">
              <a:buFont typeface="Wingdings" panose="05000000000000000000" pitchFamily="2" charset="2"/>
              <a:buChar char="ü"/>
            </a:pPr>
            <a:r>
              <a:rPr lang="en-US" sz="1632" dirty="0">
                <a:latin typeface="Segoe UI"/>
              </a:rPr>
              <a:t>Processing up to 100x faster performance</a:t>
            </a:r>
          </a:p>
          <a:p>
            <a:pPr marL="815938" lvl="1" indent="-349656" defTabSz="932418">
              <a:buFont typeface="Wingdings" panose="05000000000000000000" pitchFamily="2" charset="2"/>
              <a:buChar char="ü"/>
            </a:pPr>
            <a:r>
              <a:rPr lang="en-US" sz="1632" dirty="0">
                <a:latin typeface="Segoe UI"/>
              </a:rPr>
              <a:t>Developer friendly (Java, Python, Scala)</a:t>
            </a:r>
          </a:p>
          <a:p>
            <a:pPr marL="815938" lvl="1" indent="-349656" defTabSz="932418">
              <a:buFont typeface="Wingdings" panose="05000000000000000000" pitchFamily="2" charset="2"/>
              <a:buChar char="ü"/>
            </a:pPr>
            <a:r>
              <a:rPr lang="en-US" sz="1632" dirty="0">
                <a:latin typeface="Segoe UI"/>
              </a:rPr>
              <a:t>BI tool of choice (Power BI, </a:t>
            </a:r>
            <a:r>
              <a:rPr lang="en-US" sz="1632" dirty="0" err="1">
                <a:latin typeface="Segoe UI"/>
              </a:rPr>
              <a:t>Tabelau</a:t>
            </a:r>
            <a:r>
              <a:rPr lang="en-US" sz="1632" dirty="0">
                <a:latin typeface="Segoe UI"/>
              </a:rPr>
              <a:t>, </a:t>
            </a:r>
            <a:r>
              <a:rPr lang="en-US" sz="1632" dirty="0" err="1">
                <a:latin typeface="Segoe UI"/>
              </a:rPr>
              <a:t>Qlik</a:t>
            </a:r>
            <a:r>
              <a:rPr lang="en-US" sz="1632" dirty="0">
                <a:latin typeface="Segoe UI"/>
              </a:rPr>
              <a:t>, SAP)</a:t>
            </a:r>
          </a:p>
          <a:p>
            <a:pPr marL="815938" lvl="1" indent="-349656" defTabSz="932418">
              <a:buFont typeface="Wingdings" panose="05000000000000000000" pitchFamily="2" charset="2"/>
              <a:buChar char="ü"/>
            </a:pPr>
            <a:r>
              <a:rPr lang="en-US" sz="1632" dirty="0">
                <a:latin typeface="Segoe UI"/>
              </a:rPr>
              <a:t>Notebook experience (</a:t>
            </a:r>
            <a:r>
              <a:rPr lang="en-US" sz="1632" dirty="0" err="1">
                <a:latin typeface="Segoe UI"/>
              </a:rPr>
              <a:t>Jupyter</a:t>
            </a:r>
            <a:r>
              <a:rPr lang="en-US" sz="1632" dirty="0">
                <a:latin typeface="Segoe UI"/>
              </a:rPr>
              <a:t>/</a:t>
            </a:r>
            <a:r>
              <a:rPr lang="en-US" sz="1632" dirty="0" err="1">
                <a:latin typeface="Segoe UI"/>
              </a:rPr>
              <a:t>iPython</a:t>
            </a:r>
            <a:r>
              <a:rPr lang="en-US" sz="1632" dirty="0">
                <a:latin typeface="Segoe UI"/>
              </a:rPr>
              <a:t>, Zeppelin)</a:t>
            </a:r>
          </a:p>
          <a:p>
            <a:pPr marL="815938" lvl="1" indent="-349656" defTabSz="932418">
              <a:buFont typeface="Wingdings" panose="05000000000000000000" pitchFamily="2" charset="2"/>
              <a:buChar char="ü"/>
            </a:pPr>
            <a:r>
              <a:rPr lang="en-US" sz="1632" dirty="0">
                <a:latin typeface="Segoe UI"/>
              </a:rPr>
              <a:t>99.9% SLA</a:t>
            </a:r>
          </a:p>
          <a:p>
            <a:pPr marL="349640" indent="-349656" defTabSz="932418">
              <a:buFont typeface="Wingdings" panose="05000000000000000000" pitchFamily="2" charset="2"/>
              <a:buChar char="ü"/>
            </a:pPr>
            <a:r>
              <a:rPr lang="en-US" sz="2040" b="1" dirty="0">
                <a:latin typeface="Segoe UI"/>
              </a:rPr>
              <a:t>Spark </a:t>
            </a:r>
            <a:r>
              <a:rPr lang="en-US" sz="2040" b="1" dirty="0" err="1">
                <a:latin typeface="Segoe UI"/>
              </a:rPr>
              <a:t>MLLib</a:t>
            </a:r>
            <a:r>
              <a:rPr lang="en-US" sz="2040" b="1" dirty="0">
                <a:latin typeface="Segoe UI"/>
              </a:rPr>
              <a:t> for Machine Learning (Open source)</a:t>
            </a:r>
          </a:p>
          <a:p>
            <a:pPr marL="349640" indent="-349656" defTabSz="932418">
              <a:buFont typeface="Wingdings" panose="05000000000000000000" pitchFamily="2" charset="2"/>
              <a:buChar char="ü"/>
            </a:pPr>
            <a:r>
              <a:rPr lang="en-US" sz="2040" b="1" dirty="0">
                <a:latin typeface="Segoe UI"/>
              </a:rPr>
              <a:t>R Server for Spark/HDInsight (Commercial)</a:t>
            </a:r>
          </a:p>
          <a:p>
            <a:endParaRPr lang="en-US" dirty="0"/>
          </a:p>
        </p:txBody>
      </p:sp>
      <p:pic>
        <p:nvPicPr>
          <p:cNvPr id="25" name="Picture 24">
            <a:extLst>
              <a:ext uri="{FF2B5EF4-FFF2-40B4-BE49-F238E27FC236}">
                <a16:creationId xmlns:a16="http://schemas.microsoft.com/office/drawing/2014/main" id="{7649D938-47AC-495B-9A0C-2F5830B971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64360" y="1796968"/>
            <a:ext cx="5652045" cy="4953136"/>
          </a:xfrm>
          <a:prstGeom prst="rect">
            <a:avLst/>
          </a:prstGeom>
        </p:spPr>
      </p:pic>
      <p:sp>
        <p:nvSpPr>
          <p:cNvPr id="26" name="Rectangle 25">
            <a:extLst>
              <a:ext uri="{FF2B5EF4-FFF2-40B4-BE49-F238E27FC236}">
                <a16:creationId xmlns:a16="http://schemas.microsoft.com/office/drawing/2014/main" id="{3ACE279F-26C1-48B9-83A4-F3C23EEA4EDF}"/>
              </a:ext>
            </a:extLst>
          </p:cNvPr>
          <p:cNvSpPr/>
          <p:nvPr/>
        </p:nvSpPr>
        <p:spPr bwMode="auto">
          <a:xfrm>
            <a:off x="10634042" y="2684078"/>
            <a:ext cx="807498" cy="716511"/>
          </a:xfrm>
          <a:prstGeom prst="rect">
            <a:avLst/>
          </a:prstGeom>
          <a:solidFill>
            <a:srgbClr val="FF8C00"/>
          </a:solidFill>
          <a:ln>
            <a:noFill/>
          </a:ln>
        </p:spPr>
        <p:style>
          <a:lnRef idx="0">
            <a:scrgbClr r="0" g="0" b="0"/>
          </a:lnRef>
          <a:fillRef idx="0">
            <a:scrgbClr r="0" g="0" b="0"/>
          </a:fillRef>
          <a:effectRef idx="0">
            <a:scrgbClr r="0" g="0" b="0"/>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r>
              <a:rPr lang="en-US" sz="1224" b="1" dirty="0">
                <a:gradFill>
                  <a:gsLst>
                    <a:gs pos="5439">
                      <a:srgbClr val="F8F8F8"/>
                    </a:gs>
                    <a:gs pos="10000">
                      <a:srgbClr val="F8F8F8"/>
                    </a:gs>
                  </a:gsLst>
                  <a:lin ang="5400000" scaled="0"/>
                </a:gradFill>
                <a:latin typeface="Segoe UI Semilight"/>
              </a:rPr>
              <a:t>R Server</a:t>
            </a:r>
          </a:p>
        </p:txBody>
      </p:sp>
    </p:spTree>
    <p:extLst>
      <p:ext uri="{BB962C8B-B14F-4D97-AF65-F5344CB8AC3E}">
        <p14:creationId xmlns:p14="http://schemas.microsoft.com/office/powerpoint/2010/main" val="544184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FC8488C-8D81-4944-905B-2EDD29ADA443}"/>
              </a:ext>
            </a:extLst>
          </p:cNvPr>
          <p:cNvSpPr/>
          <p:nvPr/>
        </p:nvSpPr>
        <p:spPr>
          <a:xfrm>
            <a:off x="8847449" y="2125857"/>
            <a:ext cx="3014468" cy="291800"/>
          </a:xfrm>
          <a:prstGeom prst="rect">
            <a:avLst/>
          </a:prstGeom>
        </p:spPr>
        <p:txBody>
          <a:bodyPr wrap="square">
            <a:spAutoFit/>
          </a:bodyPr>
          <a:lstStyle/>
          <a:p>
            <a:pPr defTabSz="932060">
              <a:lnSpc>
                <a:spcPct val="90000"/>
              </a:lnSpc>
              <a:spcBef>
                <a:spcPts val="1020"/>
              </a:spcBef>
              <a:defRPr/>
            </a:pPr>
            <a:r>
              <a:rPr lang="en-US" sz="1399" b="1" kern="0" spc="50" dirty="0">
                <a:solidFill>
                  <a:srgbClr val="505050"/>
                </a:solidFill>
                <a:latin typeface="Segoe UI Semibold" charset="0"/>
                <a:cs typeface="Segoe UI Semibold" charset="0"/>
              </a:rPr>
              <a:t>Local machine</a:t>
            </a:r>
          </a:p>
        </p:txBody>
      </p:sp>
      <p:sp>
        <p:nvSpPr>
          <p:cNvPr id="13" name="Rectangle 12">
            <a:extLst>
              <a:ext uri="{FF2B5EF4-FFF2-40B4-BE49-F238E27FC236}">
                <a16:creationId xmlns:a16="http://schemas.microsoft.com/office/drawing/2014/main" id="{76DD0F3E-2B35-4B10-9467-3C623C1C2901}"/>
              </a:ext>
            </a:extLst>
          </p:cNvPr>
          <p:cNvSpPr/>
          <p:nvPr/>
        </p:nvSpPr>
        <p:spPr>
          <a:xfrm>
            <a:off x="8847448" y="2845948"/>
            <a:ext cx="2361865" cy="291800"/>
          </a:xfrm>
          <a:prstGeom prst="rect">
            <a:avLst/>
          </a:prstGeom>
        </p:spPr>
        <p:txBody>
          <a:bodyPr wrap="square">
            <a:spAutoFit/>
          </a:bodyPr>
          <a:lstStyle/>
          <a:p>
            <a:pPr defTabSz="932060">
              <a:lnSpc>
                <a:spcPct val="90000"/>
              </a:lnSpc>
              <a:spcBef>
                <a:spcPts val="1020"/>
              </a:spcBef>
              <a:defRPr/>
            </a:pPr>
            <a:r>
              <a:rPr lang="en-US" sz="1399" b="1" kern="0" spc="50" dirty="0">
                <a:solidFill>
                  <a:srgbClr val="505050"/>
                </a:solidFill>
                <a:latin typeface="Segoe UI Semibold" charset="0"/>
                <a:cs typeface="Segoe UI Semibold" charset="0"/>
              </a:rPr>
              <a:t>Scale up to DSVM </a:t>
            </a:r>
          </a:p>
        </p:txBody>
      </p:sp>
      <p:sp>
        <p:nvSpPr>
          <p:cNvPr id="14" name="Rectangle 13">
            <a:extLst>
              <a:ext uri="{FF2B5EF4-FFF2-40B4-BE49-F238E27FC236}">
                <a16:creationId xmlns:a16="http://schemas.microsoft.com/office/drawing/2014/main" id="{F2E802F5-0F40-4B06-88C1-3D9E9125F811}"/>
              </a:ext>
            </a:extLst>
          </p:cNvPr>
          <p:cNvSpPr/>
          <p:nvPr/>
        </p:nvSpPr>
        <p:spPr>
          <a:xfrm>
            <a:off x="8847448" y="3566040"/>
            <a:ext cx="3315118" cy="291800"/>
          </a:xfrm>
          <a:prstGeom prst="rect">
            <a:avLst/>
          </a:prstGeom>
        </p:spPr>
        <p:txBody>
          <a:bodyPr wrap="square">
            <a:spAutoFit/>
          </a:bodyPr>
          <a:lstStyle/>
          <a:p>
            <a:pPr defTabSz="932060">
              <a:lnSpc>
                <a:spcPct val="90000"/>
              </a:lnSpc>
              <a:spcBef>
                <a:spcPts val="1020"/>
              </a:spcBef>
              <a:defRPr/>
            </a:pPr>
            <a:r>
              <a:rPr lang="en-US" sz="1399" b="1" kern="0" spc="50" dirty="0">
                <a:solidFill>
                  <a:srgbClr val="505050"/>
                </a:solidFill>
                <a:latin typeface="Segoe UI Semibold" charset="0"/>
                <a:cs typeface="Segoe UI Semibold" charset="0"/>
              </a:rPr>
              <a:t>Scale out with Spark on HDInsight</a:t>
            </a:r>
          </a:p>
        </p:txBody>
      </p:sp>
      <p:sp>
        <p:nvSpPr>
          <p:cNvPr id="16" name="Rectangle 15">
            <a:extLst>
              <a:ext uri="{FF2B5EF4-FFF2-40B4-BE49-F238E27FC236}">
                <a16:creationId xmlns:a16="http://schemas.microsoft.com/office/drawing/2014/main" id="{DEA7A96E-DE1D-4DEE-9A7B-2BFF44D33C25}"/>
              </a:ext>
            </a:extLst>
          </p:cNvPr>
          <p:cNvSpPr/>
          <p:nvPr/>
        </p:nvSpPr>
        <p:spPr>
          <a:xfrm>
            <a:off x="8847449" y="4286132"/>
            <a:ext cx="3014468" cy="291800"/>
          </a:xfrm>
          <a:prstGeom prst="rect">
            <a:avLst/>
          </a:prstGeom>
        </p:spPr>
        <p:txBody>
          <a:bodyPr wrap="square">
            <a:spAutoFit/>
          </a:bodyPr>
          <a:lstStyle/>
          <a:p>
            <a:pPr defTabSz="932060">
              <a:lnSpc>
                <a:spcPct val="90000"/>
              </a:lnSpc>
              <a:spcBef>
                <a:spcPts val="1020"/>
              </a:spcBef>
              <a:defRPr/>
            </a:pPr>
            <a:r>
              <a:rPr lang="en-US" sz="1399" b="1" kern="0" spc="50" dirty="0">
                <a:solidFill>
                  <a:srgbClr val="505050"/>
                </a:solidFill>
                <a:latin typeface="Segoe UI Semibold" charset="0"/>
                <a:cs typeface="Segoe UI Semibold" charset="0"/>
              </a:rPr>
              <a:t>Azure Batch AI (Coming Soon) </a:t>
            </a:r>
          </a:p>
        </p:txBody>
      </p:sp>
      <p:sp>
        <p:nvSpPr>
          <p:cNvPr id="17" name="Rectangle 16">
            <a:extLst>
              <a:ext uri="{FF2B5EF4-FFF2-40B4-BE49-F238E27FC236}">
                <a16:creationId xmlns:a16="http://schemas.microsoft.com/office/drawing/2014/main" id="{1B68E0F4-7481-4F64-8597-F265D5F669B8}"/>
              </a:ext>
            </a:extLst>
          </p:cNvPr>
          <p:cNvSpPr/>
          <p:nvPr/>
        </p:nvSpPr>
        <p:spPr>
          <a:xfrm>
            <a:off x="8847448" y="5006224"/>
            <a:ext cx="1447594" cy="291800"/>
          </a:xfrm>
          <a:prstGeom prst="rect">
            <a:avLst/>
          </a:prstGeom>
        </p:spPr>
        <p:txBody>
          <a:bodyPr wrap="square">
            <a:spAutoFit/>
          </a:bodyPr>
          <a:lstStyle/>
          <a:p>
            <a:pPr defTabSz="932060">
              <a:lnSpc>
                <a:spcPct val="90000"/>
              </a:lnSpc>
              <a:spcBef>
                <a:spcPts val="1020"/>
              </a:spcBef>
              <a:defRPr/>
            </a:pPr>
            <a:r>
              <a:rPr lang="en-US" sz="1399" b="1" kern="0" spc="50" dirty="0">
                <a:solidFill>
                  <a:srgbClr val="505050"/>
                </a:solidFill>
                <a:latin typeface="Segoe UI Semibold" charset="0"/>
                <a:cs typeface="Segoe UI Semibold" charset="0"/>
              </a:rPr>
              <a:t>ML Server</a:t>
            </a:r>
          </a:p>
        </p:txBody>
      </p:sp>
      <p:sp>
        <p:nvSpPr>
          <p:cNvPr id="2" name="Title 1">
            <a:extLst>
              <a:ext uri="{FF2B5EF4-FFF2-40B4-BE49-F238E27FC236}">
                <a16:creationId xmlns:a16="http://schemas.microsoft.com/office/drawing/2014/main" id="{50AE6428-38ED-4900-B20A-888985572F1C}"/>
              </a:ext>
            </a:extLst>
          </p:cNvPr>
          <p:cNvSpPr>
            <a:spLocks noGrp="1"/>
          </p:cNvSpPr>
          <p:nvPr>
            <p:ph type="title"/>
          </p:nvPr>
        </p:nvSpPr>
        <p:spPr>
          <a:xfrm>
            <a:off x="274689" y="295730"/>
            <a:ext cx="11887878" cy="917444"/>
          </a:xfrm>
        </p:spPr>
        <p:txBody>
          <a:bodyPr/>
          <a:lstStyle/>
          <a:p>
            <a:r>
              <a:rPr lang="en-US" sz="3264" kern="0" spc="50" dirty="0">
                <a:solidFill>
                  <a:srgbClr val="0078D7"/>
                </a:solidFill>
                <a:latin typeface="Segoe UI Semilight" charset="0"/>
                <a:ea typeface="Segoe UI Semilight" charset="0"/>
                <a:cs typeface="Segoe UI Semilight" charset="0"/>
              </a:rPr>
              <a:t>Experiment Everywhere</a:t>
            </a:r>
          </a:p>
        </p:txBody>
      </p:sp>
      <p:cxnSp>
        <p:nvCxnSpPr>
          <p:cNvPr id="94" name="Straight Connector 93">
            <a:extLst>
              <a:ext uri="{FF2B5EF4-FFF2-40B4-BE49-F238E27FC236}">
                <a16:creationId xmlns:a16="http://schemas.microsoft.com/office/drawing/2014/main" id="{B0DFFE98-F2FA-413E-A080-6FE68172A376}"/>
              </a:ext>
            </a:extLst>
          </p:cNvPr>
          <p:cNvCxnSpPr>
            <a:cxnSpLocks/>
          </p:cNvCxnSpPr>
          <p:nvPr/>
        </p:nvCxnSpPr>
        <p:spPr>
          <a:xfrm>
            <a:off x="8212576" y="2228426"/>
            <a:ext cx="0" cy="2884015"/>
          </a:xfrm>
          <a:prstGeom prst="line">
            <a:avLst/>
          </a:prstGeom>
          <a:ln w="12700">
            <a:solidFill>
              <a:schemeClr val="tx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11EC9ABC-33F6-4384-B922-37AB04A3FA9D}"/>
              </a:ext>
            </a:extLst>
          </p:cNvPr>
          <p:cNvCxnSpPr>
            <a:cxnSpLocks/>
          </p:cNvCxnSpPr>
          <p:nvPr/>
        </p:nvCxnSpPr>
        <p:spPr>
          <a:xfrm>
            <a:off x="8253764" y="2228426"/>
            <a:ext cx="593684" cy="4565"/>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7F40DC22-D8DA-4DD6-AAB2-1CAF3E958623}"/>
              </a:ext>
            </a:extLst>
          </p:cNvPr>
          <p:cNvCxnSpPr>
            <a:cxnSpLocks/>
          </p:cNvCxnSpPr>
          <p:nvPr/>
        </p:nvCxnSpPr>
        <p:spPr>
          <a:xfrm>
            <a:off x="8253764" y="2949430"/>
            <a:ext cx="593684" cy="4565"/>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65E07650-3718-4558-B602-6122D47E65EA}"/>
              </a:ext>
            </a:extLst>
          </p:cNvPr>
          <p:cNvCxnSpPr>
            <a:cxnSpLocks/>
          </p:cNvCxnSpPr>
          <p:nvPr/>
        </p:nvCxnSpPr>
        <p:spPr>
          <a:xfrm>
            <a:off x="8253764" y="3670433"/>
            <a:ext cx="593684" cy="4565"/>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E13856CA-94E2-4383-BB2F-3FDE1FDCD34D}"/>
              </a:ext>
            </a:extLst>
          </p:cNvPr>
          <p:cNvCxnSpPr>
            <a:cxnSpLocks/>
          </p:cNvCxnSpPr>
          <p:nvPr/>
        </p:nvCxnSpPr>
        <p:spPr>
          <a:xfrm>
            <a:off x="8253764" y="4391437"/>
            <a:ext cx="593684" cy="4565"/>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5D1AF294-CDF4-4ACB-824D-B8CC970B7C83}"/>
              </a:ext>
            </a:extLst>
          </p:cNvPr>
          <p:cNvCxnSpPr>
            <a:cxnSpLocks/>
          </p:cNvCxnSpPr>
          <p:nvPr/>
        </p:nvCxnSpPr>
        <p:spPr>
          <a:xfrm>
            <a:off x="8253764" y="5112441"/>
            <a:ext cx="593684" cy="4565"/>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B3BBDDC6-5FEE-4FCC-9A8B-8F576045E732}"/>
              </a:ext>
            </a:extLst>
          </p:cNvPr>
          <p:cNvCxnSpPr>
            <a:cxnSpLocks/>
          </p:cNvCxnSpPr>
          <p:nvPr/>
        </p:nvCxnSpPr>
        <p:spPr>
          <a:xfrm>
            <a:off x="6155467" y="4030586"/>
            <a:ext cx="2057108" cy="0"/>
          </a:xfrm>
          <a:prstGeom prst="line">
            <a:avLst/>
          </a:prstGeom>
          <a:ln w="12700">
            <a:solidFill>
              <a:schemeClr val="tx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4865955D-FDFF-43C3-A44A-7D699C54F65F}"/>
              </a:ext>
            </a:extLst>
          </p:cNvPr>
          <p:cNvCxnSpPr>
            <a:cxnSpLocks/>
          </p:cNvCxnSpPr>
          <p:nvPr/>
        </p:nvCxnSpPr>
        <p:spPr>
          <a:xfrm>
            <a:off x="3017498" y="4030586"/>
            <a:ext cx="1447594" cy="0"/>
          </a:xfrm>
          <a:prstGeom prst="line">
            <a:avLst/>
          </a:prstGeom>
          <a:ln w="12700">
            <a:solidFill>
              <a:schemeClr val="tx2"/>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B17AA924-1D65-4FAD-8AEE-725ABE46778A}"/>
              </a:ext>
            </a:extLst>
          </p:cNvPr>
          <p:cNvGrpSpPr/>
          <p:nvPr/>
        </p:nvGrpSpPr>
        <p:grpSpPr>
          <a:xfrm>
            <a:off x="4007958" y="2963937"/>
            <a:ext cx="2742810" cy="1895751"/>
            <a:chOff x="46037" y="2963862"/>
            <a:chExt cx="2743200" cy="1896020"/>
          </a:xfrm>
        </p:grpSpPr>
        <p:pic>
          <p:nvPicPr>
            <p:cNvPr id="87" name="Picture 86">
              <a:extLst>
                <a:ext uri="{FF2B5EF4-FFF2-40B4-BE49-F238E27FC236}">
                  <a16:creationId xmlns:a16="http://schemas.microsoft.com/office/drawing/2014/main" id="{527C0BA8-EA58-42B5-AA05-AAC4D44544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6933" y="2963862"/>
              <a:ext cx="980883" cy="1046590"/>
            </a:xfrm>
            <a:prstGeom prst="rect">
              <a:avLst/>
            </a:prstGeom>
          </p:spPr>
        </p:pic>
        <p:sp>
          <p:nvSpPr>
            <p:cNvPr id="89" name="Rectangle 88">
              <a:extLst>
                <a:ext uri="{FF2B5EF4-FFF2-40B4-BE49-F238E27FC236}">
                  <a16:creationId xmlns:a16="http://schemas.microsoft.com/office/drawing/2014/main" id="{67DC3B26-3D91-4987-8C18-EAF47B71F060}"/>
                </a:ext>
              </a:extLst>
            </p:cNvPr>
            <p:cNvSpPr/>
            <p:nvPr/>
          </p:nvSpPr>
          <p:spPr>
            <a:xfrm>
              <a:off x="46037" y="4183062"/>
              <a:ext cx="2743200" cy="676820"/>
            </a:xfrm>
            <a:prstGeom prst="rect">
              <a:avLst/>
            </a:prstGeom>
          </p:spPr>
          <p:txBody>
            <a:bodyPr wrap="square">
              <a:spAutoFit/>
            </a:bodyPr>
            <a:lstStyle/>
            <a:p>
              <a:pPr algn="ctr" defTabSz="950299">
                <a:lnSpc>
                  <a:spcPct val="90000"/>
                </a:lnSpc>
                <a:spcBef>
                  <a:spcPts val="1020"/>
                </a:spcBef>
                <a:defRPr/>
              </a:pPr>
              <a:r>
                <a:rPr lang="en-US" sz="1599" spc="204" dirty="0">
                  <a:solidFill>
                    <a:srgbClr val="0078D7"/>
                  </a:solidFill>
                  <a:latin typeface="Segoe UI Semilight" charset="0"/>
                  <a:cs typeface="Segoe UI Semilight" charset="0"/>
                </a:rPr>
                <a:t>AZURE ML</a:t>
              </a:r>
            </a:p>
            <a:p>
              <a:pPr algn="ctr" defTabSz="950299">
                <a:lnSpc>
                  <a:spcPct val="90000"/>
                </a:lnSpc>
                <a:spcBef>
                  <a:spcPts val="1020"/>
                </a:spcBef>
                <a:defRPr/>
              </a:pPr>
              <a:r>
                <a:rPr lang="en-US" sz="1599" spc="204" dirty="0">
                  <a:solidFill>
                    <a:srgbClr val="0078D7"/>
                  </a:solidFill>
                  <a:latin typeface="Segoe UI Semilight" charset="0"/>
                  <a:cs typeface="Segoe UI Semilight" charset="0"/>
                </a:rPr>
                <a:t>EXPERIMENTATION</a:t>
              </a:r>
            </a:p>
          </p:txBody>
        </p:sp>
      </p:grpSp>
      <p:grpSp>
        <p:nvGrpSpPr>
          <p:cNvPr id="95" name="Group 94">
            <a:extLst>
              <a:ext uri="{FF2B5EF4-FFF2-40B4-BE49-F238E27FC236}">
                <a16:creationId xmlns:a16="http://schemas.microsoft.com/office/drawing/2014/main" id="{F69CCF6F-371B-440B-B5D5-00D42F440F33}"/>
              </a:ext>
            </a:extLst>
          </p:cNvPr>
          <p:cNvGrpSpPr/>
          <p:nvPr/>
        </p:nvGrpSpPr>
        <p:grpSpPr>
          <a:xfrm>
            <a:off x="-616218" y="3355584"/>
            <a:ext cx="3316281" cy="1315201"/>
            <a:chOff x="176045" y="3424432"/>
            <a:chExt cx="3316751" cy="1315387"/>
          </a:xfrm>
        </p:grpSpPr>
        <p:sp>
          <p:nvSpPr>
            <p:cNvPr id="97" name="Rectangle 96">
              <a:extLst>
                <a:ext uri="{FF2B5EF4-FFF2-40B4-BE49-F238E27FC236}">
                  <a16:creationId xmlns:a16="http://schemas.microsoft.com/office/drawing/2014/main" id="{8A993CD9-5A8A-483B-AE0E-7A952F0822B3}"/>
                </a:ext>
              </a:extLst>
            </p:cNvPr>
            <p:cNvSpPr/>
            <p:nvPr/>
          </p:nvSpPr>
          <p:spPr>
            <a:xfrm>
              <a:off x="476738" y="3424432"/>
              <a:ext cx="3014896" cy="291841"/>
            </a:xfrm>
            <a:prstGeom prst="rect">
              <a:avLst/>
            </a:prstGeom>
          </p:spPr>
          <p:txBody>
            <a:bodyPr wrap="square">
              <a:spAutoFit/>
            </a:bodyPr>
            <a:lstStyle/>
            <a:p>
              <a:pPr algn="r" defTabSz="932060">
                <a:lnSpc>
                  <a:spcPct val="90000"/>
                </a:lnSpc>
                <a:spcBef>
                  <a:spcPts val="1020"/>
                </a:spcBef>
                <a:defRPr/>
              </a:pPr>
              <a:r>
                <a:rPr lang="en-US" sz="1399" b="1" kern="0" spc="50" dirty="0">
                  <a:solidFill>
                    <a:srgbClr val="505050"/>
                  </a:solidFill>
                  <a:latin typeface="Segoe UI Semibold" charset="0"/>
                  <a:cs typeface="Segoe UI Semibold" charset="0"/>
                </a:rPr>
                <a:t>Command line tools</a:t>
              </a:r>
            </a:p>
          </p:txBody>
        </p:sp>
        <p:sp>
          <p:nvSpPr>
            <p:cNvPr id="98" name="Rectangle 97">
              <a:extLst>
                <a:ext uri="{FF2B5EF4-FFF2-40B4-BE49-F238E27FC236}">
                  <a16:creationId xmlns:a16="http://schemas.microsoft.com/office/drawing/2014/main" id="{90E86393-B35E-415C-928C-F1C7FD824A97}"/>
                </a:ext>
              </a:extLst>
            </p:cNvPr>
            <p:cNvSpPr/>
            <p:nvPr/>
          </p:nvSpPr>
          <p:spPr>
            <a:xfrm>
              <a:off x="1129434" y="3807069"/>
              <a:ext cx="2362200" cy="291841"/>
            </a:xfrm>
            <a:prstGeom prst="rect">
              <a:avLst/>
            </a:prstGeom>
          </p:spPr>
          <p:txBody>
            <a:bodyPr wrap="square">
              <a:spAutoFit/>
            </a:bodyPr>
            <a:lstStyle/>
            <a:p>
              <a:pPr algn="r" defTabSz="932060">
                <a:lnSpc>
                  <a:spcPct val="90000"/>
                </a:lnSpc>
                <a:spcBef>
                  <a:spcPts val="1020"/>
                </a:spcBef>
                <a:defRPr/>
              </a:pPr>
              <a:r>
                <a:rPr lang="en-US" sz="1399" b="1" kern="0" spc="50" dirty="0">
                  <a:solidFill>
                    <a:srgbClr val="505050"/>
                  </a:solidFill>
                  <a:latin typeface="Segoe UI Semibold" charset="0"/>
                  <a:cs typeface="Segoe UI Semibold" charset="0"/>
                </a:rPr>
                <a:t>IDEs</a:t>
              </a:r>
            </a:p>
          </p:txBody>
        </p:sp>
        <p:sp>
          <p:nvSpPr>
            <p:cNvPr id="99" name="Rectangle 98">
              <a:extLst>
                <a:ext uri="{FF2B5EF4-FFF2-40B4-BE49-F238E27FC236}">
                  <a16:creationId xmlns:a16="http://schemas.microsoft.com/office/drawing/2014/main" id="{A281CDA1-DB12-426E-AD07-3A2702B576B4}"/>
                </a:ext>
              </a:extLst>
            </p:cNvPr>
            <p:cNvSpPr/>
            <p:nvPr/>
          </p:nvSpPr>
          <p:spPr>
            <a:xfrm>
              <a:off x="176045" y="4123026"/>
              <a:ext cx="3315589" cy="291841"/>
            </a:xfrm>
            <a:prstGeom prst="rect">
              <a:avLst/>
            </a:prstGeom>
          </p:spPr>
          <p:txBody>
            <a:bodyPr wrap="square">
              <a:spAutoFit/>
            </a:bodyPr>
            <a:lstStyle/>
            <a:p>
              <a:pPr algn="r" defTabSz="932060">
                <a:lnSpc>
                  <a:spcPct val="90000"/>
                </a:lnSpc>
                <a:spcBef>
                  <a:spcPts val="1020"/>
                </a:spcBef>
                <a:defRPr/>
              </a:pPr>
              <a:r>
                <a:rPr lang="en-US" sz="1399" b="1" kern="0" spc="50" dirty="0">
                  <a:solidFill>
                    <a:srgbClr val="505050"/>
                  </a:solidFill>
                  <a:latin typeface="Segoe UI Semibold" charset="0"/>
                  <a:cs typeface="Segoe UI Semibold" charset="0"/>
                </a:rPr>
                <a:t>Notebooks in Workbench</a:t>
              </a:r>
            </a:p>
          </p:txBody>
        </p:sp>
        <p:sp>
          <p:nvSpPr>
            <p:cNvPr id="100" name="Rectangle 99">
              <a:extLst>
                <a:ext uri="{FF2B5EF4-FFF2-40B4-BE49-F238E27FC236}">
                  <a16:creationId xmlns:a16="http://schemas.microsoft.com/office/drawing/2014/main" id="{16E6327C-9733-4075-9A14-14B5945161C7}"/>
                </a:ext>
              </a:extLst>
            </p:cNvPr>
            <p:cNvSpPr/>
            <p:nvPr/>
          </p:nvSpPr>
          <p:spPr>
            <a:xfrm>
              <a:off x="177207" y="4447978"/>
              <a:ext cx="3315589" cy="291841"/>
            </a:xfrm>
            <a:prstGeom prst="rect">
              <a:avLst/>
            </a:prstGeom>
          </p:spPr>
          <p:txBody>
            <a:bodyPr wrap="square">
              <a:spAutoFit/>
            </a:bodyPr>
            <a:lstStyle/>
            <a:p>
              <a:pPr algn="r" defTabSz="932060">
                <a:lnSpc>
                  <a:spcPct val="90000"/>
                </a:lnSpc>
                <a:spcBef>
                  <a:spcPts val="1020"/>
                </a:spcBef>
                <a:defRPr/>
              </a:pPr>
              <a:r>
                <a:rPr lang="en-US" sz="1399" b="1" kern="0" spc="50" dirty="0">
                  <a:solidFill>
                    <a:srgbClr val="505050"/>
                  </a:solidFill>
                  <a:latin typeface="Segoe UI Semibold" charset="0"/>
                  <a:cs typeface="Segoe UI Semibold" charset="0"/>
                </a:rPr>
                <a:t>VS Code Tools for AI</a:t>
              </a:r>
            </a:p>
          </p:txBody>
        </p:sp>
      </p:grpSp>
    </p:spTree>
    <p:extLst>
      <p:ext uri="{BB962C8B-B14F-4D97-AF65-F5344CB8AC3E}">
        <p14:creationId xmlns:p14="http://schemas.microsoft.com/office/powerpoint/2010/main" val="2736318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4FBA33A-ECBD-4EAA-9576-DCFEE0FC5F72}"/>
              </a:ext>
            </a:extLst>
          </p:cNvPr>
          <p:cNvSpPr txBox="1"/>
          <p:nvPr/>
        </p:nvSpPr>
        <p:spPr>
          <a:xfrm>
            <a:off x="274690" y="1213176"/>
            <a:ext cx="5485620" cy="3529564"/>
          </a:xfrm>
          <a:prstGeom prst="rect">
            <a:avLst/>
          </a:prstGeom>
          <a:noFill/>
        </p:spPr>
        <p:txBody>
          <a:bodyPr wrap="square" lIns="91427" tIns="45713" rIns="91427" bIns="45713" rtlCol="0">
            <a:spAutoFit/>
          </a:bodyPr>
          <a:lstStyle/>
          <a:p>
            <a:pPr defTabSz="932060">
              <a:lnSpc>
                <a:spcPct val="90000"/>
              </a:lnSpc>
              <a:spcBef>
                <a:spcPts val="1800"/>
              </a:spcBef>
              <a:defRPr/>
            </a:pPr>
            <a:r>
              <a:rPr lang="en-US" sz="2000" dirty="0">
                <a:solidFill>
                  <a:srgbClr val="353535"/>
                </a:solidFill>
                <a:latin typeface="Segoe UI Semilight"/>
              </a:rPr>
              <a:t>Manage project dependencies </a:t>
            </a:r>
          </a:p>
          <a:p>
            <a:pPr defTabSz="932060">
              <a:lnSpc>
                <a:spcPct val="90000"/>
              </a:lnSpc>
              <a:spcBef>
                <a:spcPts val="1800"/>
              </a:spcBef>
              <a:defRPr/>
            </a:pPr>
            <a:r>
              <a:rPr lang="en-US" sz="2000" dirty="0">
                <a:solidFill>
                  <a:srgbClr val="353535"/>
                </a:solidFill>
                <a:latin typeface="Segoe UI Semilight"/>
              </a:rPr>
              <a:t>Manage training jobs locally, scaled-up or scaled-out</a:t>
            </a:r>
          </a:p>
          <a:p>
            <a:pPr defTabSz="932060">
              <a:lnSpc>
                <a:spcPct val="90000"/>
              </a:lnSpc>
              <a:spcBef>
                <a:spcPts val="1800"/>
              </a:spcBef>
              <a:defRPr/>
            </a:pPr>
            <a:r>
              <a:rPr lang="en-US" sz="2000" dirty="0">
                <a:solidFill>
                  <a:srgbClr val="353535"/>
                </a:solidFill>
                <a:latin typeface="Segoe UI Semilight"/>
              </a:rPr>
              <a:t>Git based checkpointing and version control </a:t>
            </a:r>
          </a:p>
          <a:p>
            <a:pPr defTabSz="932060">
              <a:lnSpc>
                <a:spcPct val="90000"/>
              </a:lnSpc>
              <a:spcBef>
                <a:spcPts val="1800"/>
              </a:spcBef>
              <a:defRPr/>
            </a:pPr>
            <a:r>
              <a:rPr lang="en-US" sz="2000" dirty="0">
                <a:solidFill>
                  <a:srgbClr val="353535"/>
                </a:solidFill>
                <a:latin typeface="Segoe UI Semilight"/>
              </a:rPr>
              <a:t>Service side capture of run metrics, output logs and models</a:t>
            </a:r>
          </a:p>
          <a:p>
            <a:pPr defTabSz="932060">
              <a:lnSpc>
                <a:spcPct val="90000"/>
              </a:lnSpc>
              <a:spcBef>
                <a:spcPts val="1800"/>
              </a:spcBef>
              <a:defRPr/>
            </a:pPr>
            <a:r>
              <a:rPr lang="en-US" sz="2000" dirty="0">
                <a:solidFill>
                  <a:srgbClr val="353535"/>
                </a:solidFill>
                <a:latin typeface="Segoe UI Semilight"/>
              </a:rPr>
              <a:t>Use your favorite IDE, and any framework</a:t>
            </a:r>
          </a:p>
          <a:p>
            <a:pPr defTabSz="932060">
              <a:lnSpc>
                <a:spcPct val="90000"/>
              </a:lnSpc>
              <a:spcBef>
                <a:spcPts val="1800"/>
              </a:spcBef>
              <a:defRPr/>
            </a:pPr>
            <a:endParaRPr lang="en-US" sz="2000" dirty="0">
              <a:solidFill>
                <a:srgbClr val="353535"/>
              </a:solidFill>
              <a:latin typeface="Segoe UI Semilight"/>
            </a:endParaRPr>
          </a:p>
        </p:txBody>
      </p:sp>
      <p:sp>
        <p:nvSpPr>
          <p:cNvPr id="2" name="Title 1">
            <a:extLst>
              <a:ext uri="{FF2B5EF4-FFF2-40B4-BE49-F238E27FC236}">
                <a16:creationId xmlns:a16="http://schemas.microsoft.com/office/drawing/2014/main" id="{F8ED5EAF-F38E-45F5-83EC-D07B40C52F6C}"/>
              </a:ext>
            </a:extLst>
          </p:cNvPr>
          <p:cNvSpPr>
            <a:spLocks noGrp="1"/>
          </p:cNvSpPr>
          <p:nvPr>
            <p:ph type="title"/>
          </p:nvPr>
        </p:nvSpPr>
        <p:spPr/>
        <p:txBody>
          <a:bodyPr/>
          <a:lstStyle/>
          <a:p>
            <a:r>
              <a:rPr lang="en-US" sz="3264" kern="0" spc="50" dirty="0">
                <a:solidFill>
                  <a:srgbClr val="0078D7"/>
                </a:solidFill>
                <a:latin typeface="Segoe UI Semilight" charset="0"/>
                <a:ea typeface="Segoe UI Semilight" charset="0"/>
                <a:cs typeface="Segoe UI Semilight" charset="0"/>
              </a:rPr>
              <a:t>Experimentation service</a:t>
            </a:r>
          </a:p>
        </p:txBody>
      </p:sp>
      <p:sp>
        <p:nvSpPr>
          <p:cNvPr id="12" name="TextBox 11">
            <a:extLst>
              <a:ext uri="{FF2B5EF4-FFF2-40B4-BE49-F238E27FC236}">
                <a16:creationId xmlns:a16="http://schemas.microsoft.com/office/drawing/2014/main" id="{F6B30708-0CA9-4D8B-8827-9923ACA4672A}"/>
              </a:ext>
            </a:extLst>
          </p:cNvPr>
          <p:cNvSpPr txBox="1"/>
          <p:nvPr/>
        </p:nvSpPr>
        <p:spPr>
          <a:xfrm>
            <a:off x="6446012" y="4790020"/>
            <a:ext cx="4318734" cy="280531"/>
          </a:xfrm>
          <a:prstGeom prst="rect">
            <a:avLst/>
          </a:prstGeom>
          <a:noFill/>
        </p:spPr>
        <p:txBody>
          <a:bodyPr wrap="square" lIns="91427" tIns="45713" rIns="91427" bIns="45713" rtlCol="0">
            <a:spAutoFit/>
          </a:bodyPr>
          <a:lstStyle/>
          <a:p>
            <a:pPr defTabSz="932418">
              <a:spcAft>
                <a:spcPts val="1199"/>
              </a:spcAft>
              <a:defRPr/>
            </a:pPr>
            <a:r>
              <a:rPr lang="en-US" sz="1199" cap="all" spc="204">
                <a:solidFill>
                  <a:srgbClr val="0078D7"/>
                </a:solidFill>
                <a:latin typeface="Segoe UI Semilight" charset="0"/>
                <a:cs typeface="Segoe UI Semilight" charset="0"/>
              </a:rPr>
              <a:t>Use the most popular innovations</a:t>
            </a:r>
          </a:p>
        </p:txBody>
      </p:sp>
      <p:pic>
        <p:nvPicPr>
          <p:cNvPr id="1026" name="Picture 2" descr="https://cdn-images-1.medium.com/max/1200/1*ywGwXEL6DeWay48FZYye3A.png">
            <a:extLst>
              <a:ext uri="{FF2B5EF4-FFF2-40B4-BE49-F238E27FC236}">
                <a16:creationId xmlns:a16="http://schemas.microsoft.com/office/drawing/2014/main" id="{DF6D3624-DBE5-4CD5-9F67-805F309E0F5B}"/>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839217" y="1707989"/>
            <a:ext cx="799986" cy="53999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www.scan.co.uk/images/3xs/infopages/tensorflow-logo.png">
            <a:extLst>
              <a:ext uri="{FF2B5EF4-FFF2-40B4-BE49-F238E27FC236}">
                <a16:creationId xmlns:a16="http://schemas.microsoft.com/office/drawing/2014/main" id="{F9D5CC31-598A-40F7-AC6A-36B441E4609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65162" y="1816975"/>
            <a:ext cx="1504736" cy="28589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yurongfan.files.wordpress.com/2017/01/sparkml.jpg?w=680">
            <a:extLst>
              <a:ext uri="{FF2B5EF4-FFF2-40B4-BE49-F238E27FC236}">
                <a16:creationId xmlns:a16="http://schemas.microsoft.com/office/drawing/2014/main" id="{A39DA8F4-139B-4079-9498-4C4EFDD972C6}"/>
              </a:ext>
            </a:extLst>
          </p:cNvPr>
          <p:cNvPicPr>
            <a:picLocks noChangeAspect="1" noChangeArrowheads="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l="6471" r="17059" b="44702"/>
          <a:stretch/>
        </p:blipFill>
        <p:spPr bwMode="auto">
          <a:xfrm>
            <a:off x="10131145" y="1770002"/>
            <a:ext cx="1295216" cy="415963"/>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AB975686-4F9C-4686-A6A6-A0713BE3E71E}"/>
              </a:ext>
            </a:extLst>
          </p:cNvPr>
          <p:cNvSpPr txBox="1"/>
          <p:nvPr/>
        </p:nvSpPr>
        <p:spPr>
          <a:xfrm>
            <a:off x="6446012" y="3010206"/>
            <a:ext cx="4318734" cy="280531"/>
          </a:xfrm>
          <a:prstGeom prst="rect">
            <a:avLst/>
          </a:prstGeom>
          <a:noFill/>
        </p:spPr>
        <p:txBody>
          <a:bodyPr wrap="square" lIns="91427" tIns="45713" rIns="91427" bIns="45713" rtlCol="0">
            <a:spAutoFit/>
          </a:bodyPr>
          <a:lstStyle/>
          <a:p>
            <a:pPr defTabSz="932418">
              <a:spcAft>
                <a:spcPts val="1199"/>
              </a:spcAft>
              <a:defRPr/>
            </a:pPr>
            <a:r>
              <a:rPr lang="en-US" sz="1199" cap="all" spc="204">
                <a:solidFill>
                  <a:srgbClr val="0078D7"/>
                </a:solidFill>
                <a:latin typeface="Segoe UI Semilight" charset="0"/>
                <a:cs typeface="Segoe UI Semilight" charset="0"/>
              </a:rPr>
              <a:t>Use any tool</a:t>
            </a:r>
          </a:p>
        </p:txBody>
      </p:sp>
      <p:pic>
        <p:nvPicPr>
          <p:cNvPr id="5" name="Picture 4">
            <a:extLst>
              <a:ext uri="{FF2B5EF4-FFF2-40B4-BE49-F238E27FC236}">
                <a16:creationId xmlns:a16="http://schemas.microsoft.com/office/drawing/2014/main" id="{547C0F4D-C727-4787-B3E4-1A8EE09AE1C1}"/>
              </a:ext>
            </a:extLst>
          </p:cNvPr>
          <p:cNvPicPr>
            <a:picLocks noChangeAspect="1"/>
          </p:cNvPicPr>
          <p:nvPr/>
        </p:nvPicPr>
        <p:blipFill>
          <a:blip r:embed="rId6"/>
          <a:stretch>
            <a:fillRect/>
          </a:stretch>
        </p:blipFill>
        <p:spPr>
          <a:xfrm>
            <a:off x="9772075" y="3393907"/>
            <a:ext cx="503004" cy="581057"/>
          </a:xfrm>
          <a:prstGeom prst="rect">
            <a:avLst/>
          </a:prstGeom>
        </p:spPr>
      </p:pic>
      <p:pic>
        <p:nvPicPr>
          <p:cNvPr id="1034" name="Picture 10" descr="https://ih1.redbubble.net/image.361353434.1330/flat,800x800,075,f.jpg">
            <a:extLst>
              <a:ext uri="{FF2B5EF4-FFF2-40B4-BE49-F238E27FC236}">
                <a16:creationId xmlns:a16="http://schemas.microsoft.com/office/drawing/2014/main" id="{43AD0FA4-7A52-44B4-9198-DA58A50605D3}"/>
              </a:ext>
            </a:extLst>
          </p:cNvPr>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926827" y="3510178"/>
            <a:ext cx="1006529" cy="348511"/>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s://mlxprodcontent.blob.core.windows.net/015556-1000/en-us/thumbnail.png?v=20170414161603">
            <a:extLst>
              <a:ext uri="{FF2B5EF4-FFF2-40B4-BE49-F238E27FC236}">
                <a16:creationId xmlns:a16="http://schemas.microsoft.com/office/drawing/2014/main" id="{0042BE1A-4947-4D03-B009-9FDB2BDF627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247805" y="3368537"/>
            <a:ext cx="1209821" cy="631795"/>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https://www.fourdigits.nl/images/pycharm-logo.gif">
            <a:extLst>
              <a:ext uri="{FF2B5EF4-FFF2-40B4-BE49-F238E27FC236}">
                <a16:creationId xmlns:a16="http://schemas.microsoft.com/office/drawing/2014/main" id="{6F4C5EBB-B2B6-4E69-8DD3-343E7719187A}"/>
              </a:ext>
            </a:extLst>
          </p:cNvPr>
          <p:cNvPicPr>
            <a:picLocks noChangeAspect="1" noChangeArrowheads="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589528" y="3553958"/>
            <a:ext cx="1369690" cy="308181"/>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89CC4A58-9368-48B7-802F-94BA26A0990C}"/>
              </a:ext>
            </a:extLst>
          </p:cNvPr>
          <p:cNvPicPr>
            <a:picLocks noChangeAspect="1"/>
          </p:cNvPicPr>
          <p:nvPr/>
        </p:nvPicPr>
        <p:blipFill>
          <a:blip r:embed="rId10"/>
          <a:stretch>
            <a:fillRect/>
          </a:stretch>
        </p:blipFill>
        <p:spPr>
          <a:xfrm>
            <a:off x="10424832" y="5200111"/>
            <a:ext cx="874619" cy="465223"/>
          </a:xfrm>
          <a:prstGeom prst="rect">
            <a:avLst/>
          </a:prstGeom>
        </p:spPr>
      </p:pic>
      <p:pic>
        <p:nvPicPr>
          <p:cNvPr id="1042" name="Picture 18" descr="https://git-scm.com/images/logos/downloads/Git-Logo-2Color.png">
            <a:extLst>
              <a:ext uri="{FF2B5EF4-FFF2-40B4-BE49-F238E27FC236}">
                <a16:creationId xmlns:a16="http://schemas.microsoft.com/office/drawing/2014/main" id="{36169B64-EEB0-4B4E-BCD9-95A0A3B869B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043991" y="5259728"/>
            <a:ext cx="828558" cy="345992"/>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a:extLst>
              <a:ext uri="{FF2B5EF4-FFF2-40B4-BE49-F238E27FC236}">
                <a16:creationId xmlns:a16="http://schemas.microsoft.com/office/drawing/2014/main" id="{7539FC03-7CC5-4944-A9D2-44BA7D1BA5CA}"/>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1440086" y="5965398"/>
            <a:ext cx="498497" cy="367713"/>
          </a:xfrm>
          <a:prstGeom prst="rect">
            <a:avLst/>
          </a:prstGeom>
        </p:spPr>
      </p:pic>
      <p:pic>
        <p:nvPicPr>
          <p:cNvPr id="17" name="Picture 16">
            <a:extLst>
              <a:ext uri="{FF2B5EF4-FFF2-40B4-BE49-F238E27FC236}">
                <a16:creationId xmlns:a16="http://schemas.microsoft.com/office/drawing/2014/main" id="{8BA4BF24-D9D3-4E4D-86C3-1EE26F8EB034}"/>
              </a:ext>
            </a:extLst>
          </p:cNvPr>
          <p:cNvPicPr>
            <a:picLocks noChangeAspect="1"/>
          </p:cNvPicPr>
          <p:nvPr/>
        </p:nvPicPr>
        <p:blipFill>
          <a:blip r:embed="rId13"/>
          <a:stretch>
            <a:fillRect/>
          </a:stretch>
        </p:blipFill>
        <p:spPr>
          <a:xfrm>
            <a:off x="6647046" y="5982165"/>
            <a:ext cx="1431155" cy="334179"/>
          </a:xfrm>
          <a:prstGeom prst="rect">
            <a:avLst/>
          </a:prstGeom>
        </p:spPr>
      </p:pic>
      <p:pic>
        <p:nvPicPr>
          <p:cNvPr id="1044" name="Picture 20" descr="https://www.python.org/static/community_logos/python-logo-master-v3-TM.png">
            <a:extLst>
              <a:ext uri="{FF2B5EF4-FFF2-40B4-BE49-F238E27FC236}">
                <a16:creationId xmlns:a16="http://schemas.microsoft.com/office/drawing/2014/main" id="{0A809397-312E-4138-9D9C-E6F35BD6D3D6}"/>
              </a:ext>
            </a:extLst>
          </p:cNvPr>
          <p:cNvPicPr>
            <a:picLocks noChangeAspect="1" noChangeArrowheads="1"/>
          </p:cNvPicPr>
          <p:nvPr/>
        </p:nvPicPr>
        <p:blipFill>
          <a:blip r:embed="rId1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900882" y="5894497"/>
            <a:ext cx="1508468" cy="509516"/>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C75EB45D-E61D-46E8-AF2B-819E762533FC}"/>
              </a:ext>
            </a:extLst>
          </p:cNvPr>
          <p:cNvSpPr txBox="1"/>
          <p:nvPr/>
        </p:nvSpPr>
        <p:spPr>
          <a:xfrm>
            <a:off x="6446012" y="1363965"/>
            <a:ext cx="4318734" cy="280531"/>
          </a:xfrm>
          <a:prstGeom prst="rect">
            <a:avLst/>
          </a:prstGeom>
          <a:noFill/>
        </p:spPr>
        <p:txBody>
          <a:bodyPr wrap="square" lIns="91427" tIns="45713" rIns="91427" bIns="45713" rtlCol="0">
            <a:spAutoFit/>
          </a:bodyPr>
          <a:lstStyle/>
          <a:p>
            <a:pPr defTabSz="932418">
              <a:defRPr/>
            </a:pPr>
            <a:r>
              <a:rPr lang="en-US" sz="1199" cap="all" spc="204">
                <a:solidFill>
                  <a:srgbClr val="0078D7"/>
                </a:solidFill>
                <a:latin typeface="Segoe UI Semilight" charset="0"/>
                <a:cs typeface="Segoe UI Semilight" charset="0"/>
              </a:rPr>
              <a:t>Use any framework or library</a:t>
            </a:r>
          </a:p>
        </p:txBody>
      </p:sp>
    </p:spTree>
    <p:extLst>
      <p:ext uri="{BB962C8B-B14F-4D97-AF65-F5344CB8AC3E}">
        <p14:creationId xmlns:p14="http://schemas.microsoft.com/office/powerpoint/2010/main" val="2744151639"/>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1BA6995-BC3C-42EB-B82E-4C8757927768}"/>
              </a:ext>
            </a:extLst>
          </p:cNvPr>
          <p:cNvSpPr/>
          <p:nvPr/>
        </p:nvSpPr>
        <p:spPr>
          <a:xfrm>
            <a:off x="4617472" y="4182964"/>
            <a:ext cx="1447594" cy="320051"/>
          </a:xfrm>
          <a:prstGeom prst="rect">
            <a:avLst/>
          </a:prstGeom>
        </p:spPr>
        <p:txBody>
          <a:bodyPr wrap="square">
            <a:spAutoFit/>
          </a:bodyPr>
          <a:lstStyle/>
          <a:p>
            <a:pPr algn="ctr" defTabSz="950299">
              <a:lnSpc>
                <a:spcPct val="90000"/>
              </a:lnSpc>
              <a:spcBef>
                <a:spcPts val="1020"/>
              </a:spcBef>
              <a:defRPr/>
            </a:pPr>
            <a:r>
              <a:rPr lang="en-US" sz="1599" spc="204" dirty="0">
                <a:solidFill>
                  <a:srgbClr val="0078D7"/>
                </a:solidFill>
                <a:latin typeface="Segoe UI Semilight" charset="0"/>
                <a:cs typeface="Segoe UI Semilight" charset="0"/>
              </a:rPr>
              <a:t>DOCKER</a:t>
            </a:r>
          </a:p>
        </p:txBody>
      </p:sp>
      <p:sp>
        <p:nvSpPr>
          <p:cNvPr id="12" name="Rectangle 11">
            <a:extLst>
              <a:ext uri="{FF2B5EF4-FFF2-40B4-BE49-F238E27FC236}">
                <a16:creationId xmlns:a16="http://schemas.microsoft.com/office/drawing/2014/main" id="{0FC8488C-8D81-4944-905B-2EDD29ADA443}"/>
              </a:ext>
            </a:extLst>
          </p:cNvPr>
          <p:cNvSpPr/>
          <p:nvPr/>
        </p:nvSpPr>
        <p:spPr>
          <a:xfrm>
            <a:off x="8847449" y="2125857"/>
            <a:ext cx="3014468" cy="489428"/>
          </a:xfrm>
          <a:prstGeom prst="rect">
            <a:avLst/>
          </a:prstGeom>
        </p:spPr>
        <p:txBody>
          <a:bodyPr wrap="square">
            <a:spAutoFit/>
          </a:bodyPr>
          <a:lstStyle/>
          <a:p>
            <a:pPr defTabSz="932060">
              <a:lnSpc>
                <a:spcPct val="90000"/>
              </a:lnSpc>
              <a:spcBef>
                <a:spcPts val="1020"/>
              </a:spcBef>
              <a:defRPr/>
            </a:pPr>
            <a:r>
              <a:rPr lang="en-US" sz="1399" b="1" kern="0" spc="50" dirty="0">
                <a:solidFill>
                  <a:srgbClr val="505050"/>
                </a:solidFill>
                <a:latin typeface="Segoe UI Semibold" charset="0"/>
                <a:cs typeface="Segoe UI Semibold" charset="0"/>
              </a:rPr>
              <a:t>Single node deployment (cloud/on-</a:t>
            </a:r>
            <a:r>
              <a:rPr lang="en-US" sz="1399" b="1" kern="0" spc="50" dirty="0" err="1">
                <a:solidFill>
                  <a:srgbClr val="505050"/>
                </a:solidFill>
                <a:latin typeface="Segoe UI Semibold" charset="0"/>
                <a:cs typeface="Segoe UI Semibold" charset="0"/>
              </a:rPr>
              <a:t>prem</a:t>
            </a:r>
            <a:r>
              <a:rPr lang="en-US" sz="1399" b="1" kern="0" spc="50" dirty="0">
                <a:solidFill>
                  <a:srgbClr val="505050"/>
                </a:solidFill>
                <a:latin typeface="Segoe UI Semibold" charset="0"/>
                <a:cs typeface="Segoe UI Semibold" charset="0"/>
              </a:rPr>
              <a:t>)</a:t>
            </a:r>
          </a:p>
        </p:txBody>
      </p:sp>
      <p:sp>
        <p:nvSpPr>
          <p:cNvPr id="13" name="Rectangle 12">
            <a:extLst>
              <a:ext uri="{FF2B5EF4-FFF2-40B4-BE49-F238E27FC236}">
                <a16:creationId xmlns:a16="http://schemas.microsoft.com/office/drawing/2014/main" id="{76DD0F3E-2B35-4B10-9467-3C623C1C2901}"/>
              </a:ext>
            </a:extLst>
          </p:cNvPr>
          <p:cNvSpPr/>
          <p:nvPr/>
        </p:nvSpPr>
        <p:spPr>
          <a:xfrm>
            <a:off x="8847448" y="2845948"/>
            <a:ext cx="2361865" cy="291800"/>
          </a:xfrm>
          <a:prstGeom prst="rect">
            <a:avLst/>
          </a:prstGeom>
        </p:spPr>
        <p:txBody>
          <a:bodyPr wrap="square">
            <a:spAutoFit/>
          </a:bodyPr>
          <a:lstStyle/>
          <a:p>
            <a:pPr defTabSz="932060">
              <a:lnSpc>
                <a:spcPct val="90000"/>
              </a:lnSpc>
              <a:spcBef>
                <a:spcPts val="1020"/>
              </a:spcBef>
              <a:defRPr/>
            </a:pPr>
            <a:r>
              <a:rPr lang="en-US" sz="1399" b="1" kern="0" spc="50">
                <a:solidFill>
                  <a:srgbClr val="505050"/>
                </a:solidFill>
                <a:latin typeface="Segoe UI Semibold" charset="0"/>
                <a:cs typeface="Segoe UI Semibold" charset="0"/>
              </a:rPr>
              <a:t>Azure Container Service</a:t>
            </a:r>
          </a:p>
        </p:txBody>
      </p:sp>
      <p:sp>
        <p:nvSpPr>
          <p:cNvPr id="14" name="Rectangle 13">
            <a:extLst>
              <a:ext uri="{FF2B5EF4-FFF2-40B4-BE49-F238E27FC236}">
                <a16:creationId xmlns:a16="http://schemas.microsoft.com/office/drawing/2014/main" id="{F2E802F5-0F40-4B06-88C1-3D9E9125F811}"/>
              </a:ext>
            </a:extLst>
          </p:cNvPr>
          <p:cNvSpPr/>
          <p:nvPr/>
        </p:nvSpPr>
        <p:spPr>
          <a:xfrm>
            <a:off x="8847449" y="3566040"/>
            <a:ext cx="1676162" cy="291800"/>
          </a:xfrm>
          <a:prstGeom prst="rect">
            <a:avLst/>
          </a:prstGeom>
        </p:spPr>
        <p:txBody>
          <a:bodyPr wrap="square">
            <a:spAutoFit/>
          </a:bodyPr>
          <a:lstStyle/>
          <a:p>
            <a:pPr defTabSz="932060">
              <a:lnSpc>
                <a:spcPct val="90000"/>
              </a:lnSpc>
              <a:spcBef>
                <a:spcPts val="1020"/>
              </a:spcBef>
              <a:defRPr/>
            </a:pPr>
            <a:r>
              <a:rPr lang="en-US" sz="1399" b="1" kern="0" spc="50">
                <a:solidFill>
                  <a:srgbClr val="505050"/>
                </a:solidFill>
                <a:latin typeface="Segoe UI Semibold" charset="0"/>
                <a:cs typeface="Segoe UI Semibold" charset="0"/>
              </a:rPr>
              <a:t>Azure IoT Edge</a:t>
            </a:r>
          </a:p>
        </p:txBody>
      </p:sp>
      <p:sp>
        <p:nvSpPr>
          <p:cNvPr id="16" name="Rectangle 15">
            <a:extLst>
              <a:ext uri="{FF2B5EF4-FFF2-40B4-BE49-F238E27FC236}">
                <a16:creationId xmlns:a16="http://schemas.microsoft.com/office/drawing/2014/main" id="{DEA7A96E-DE1D-4DEE-9A7B-2BFF44D33C25}"/>
              </a:ext>
            </a:extLst>
          </p:cNvPr>
          <p:cNvSpPr/>
          <p:nvPr/>
        </p:nvSpPr>
        <p:spPr>
          <a:xfrm>
            <a:off x="8847448" y="4286132"/>
            <a:ext cx="2004801" cy="291800"/>
          </a:xfrm>
          <a:prstGeom prst="rect">
            <a:avLst/>
          </a:prstGeom>
        </p:spPr>
        <p:txBody>
          <a:bodyPr wrap="square">
            <a:spAutoFit/>
          </a:bodyPr>
          <a:lstStyle/>
          <a:p>
            <a:pPr defTabSz="932060">
              <a:lnSpc>
                <a:spcPct val="90000"/>
              </a:lnSpc>
              <a:spcBef>
                <a:spcPts val="1020"/>
              </a:spcBef>
              <a:defRPr/>
            </a:pPr>
            <a:r>
              <a:rPr lang="en-US" sz="1399" b="1" kern="0" spc="50">
                <a:solidFill>
                  <a:srgbClr val="505050"/>
                </a:solidFill>
                <a:latin typeface="Segoe UI Semibold" charset="0"/>
                <a:cs typeface="Segoe UI Semibold" charset="0"/>
              </a:rPr>
              <a:t>Microsoft ML Server</a:t>
            </a:r>
          </a:p>
        </p:txBody>
      </p:sp>
      <p:sp>
        <p:nvSpPr>
          <p:cNvPr id="17" name="Rectangle 16">
            <a:extLst>
              <a:ext uri="{FF2B5EF4-FFF2-40B4-BE49-F238E27FC236}">
                <a16:creationId xmlns:a16="http://schemas.microsoft.com/office/drawing/2014/main" id="{1B68E0F4-7481-4F64-8597-F265D5F669B8}"/>
              </a:ext>
            </a:extLst>
          </p:cNvPr>
          <p:cNvSpPr/>
          <p:nvPr/>
        </p:nvSpPr>
        <p:spPr>
          <a:xfrm>
            <a:off x="8847448" y="5006224"/>
            <a:ext cx="1447594" cy="291800"/>
          </a:xfrm>
          <a:prstGeom prst="rect">
            <a:avLst/>
          </a:prstGeom>
        </p:spPr>
        <p:txBody>
          <a:bodyPr wrap="square">
            <a:spAutoFit/>
          </a:bodyPr>
          <a:lstStyle/>
          <a:p>
            <a:pPr defTabSz="932060">
              <a:lnSpc>
                <a:spcPct val="90000"/>
              </a:lnSpc>
              <a:spcBef>
                <a:spcPts val="1020"/>
              </a:spcBef>
              <a:defRPr/>
            </a:pPr>
            <a:r>
              <a:rPr lang="en-US" sz="1399" b="1" kern="0" spc="50">
                <a:solidFill>
                  <a:srgbClr val="505050"/>
                </a:solidFill>
                <a:latin typeface="Segoe UI Semibold" charset="0"/>
                <a:cs typeface="Segoe UI Semibold" charset="0"/>
              </a:rPr>
              <a:t>Spark clusters</a:t>
            </a:r>
          </a:p>
        </p:txBody>
      </p:sp>
      <p:sp>
        <p:nvSpPr>
          <p:cNvPr id="18" name="Rectangle 17">
            <a:extLst>
              <a:ext uri="{FF2B5EF4-FFF2-40B4-BE49-F238E27FC236}">
                <a16:creationId xmlns:a16="http://schemas.microsoft.com/office/drawing/2014/main" id="{1FEF37B0-1588-4E50-B174-6DA0D49AAF82}"/>
              </a:ext>
            </a:extLst>
          </p:cNvPr>
          <p:cNvSpPr/>
          <p:nvPr/>
        </p:nvSpPr>
        <p:spPr>
          <a:xfrm>
            <a:off x="8847448" y="5726313"/>
            <a:ext cx="1209618" cy="291800"/>
          </a:xfrm>
          <a:prstGeom prst="rect">
            <a:avLst/>
          </a:prstGeom>
        </p:spPr>
        <p:txBody>
          <a:bodyPr wrap="square">
            <a:spAutoFit/>
          </a:bodyPr>
          <a:lstStyle/>
          <a:p>
            <a:pPr defTabSz="932060">
              <a:lnSpc>
                <a:spcPct val="90000"/>
              </a:lnSpc>
              <a:spcBef>
                <a:spcPts val="1020"/>
              </a:spcBef>
              <a:defRPr/>
            </a:pPr>
            <a:r>
              <a:rPr lang="en-US" sz="1399" b="1" kern="0" spc="50">
                <a:solidFill>
                  <a:srgbClr val="505050"/>
                </a:solidFill>
                <a:latin typeface="Segoe UI Semibold" charset="0"/>
                <a:cs typeface="Segoe UI Semibold" charset="0"/>
              </a:rPr>
              <a:t>SQL Server</a:t>
            </a:r>
          </a:p>
        </p:txBody>
      </p:sp>
      <p:sp>
        <p:nvSpPr>
          <p:cNvPr id="2" name="Title 1">
            <a:extLst>
              <a:ext uri="{FF2B5EF4-FFF2-40B4-BE49-F238E27FC236}">
                <a16:creationId xmlns:a16="http://schemas.microsoft.com/office/drawing/2014/main" id="{50AE6428-38ED-4900-B20A-888985572F1C}"/>
              </a:ext>
            </a:extLst>
          </p:cNvPr>
          <p:cNvSpPr>
            <a:spLocks noGrp="1"/>
          </p:cNvSpPr>
          <p:nvPr>
            <p:ph type="title"/>
          </p:nvPr>
        </p:nvSpPr>
        <p:spPr>
          <a:xfrm>
            <a:off x="274689" y="295730"/>
            <a:ext cx="11887878" cy="917444"/>
          </a:xfrm>
        </p:spPr>
        <p:txBody>
          <a:bodyPr/>
          <a:lstStyle/>
          <a:p>
            <a:r>
              <a:rPr lang="en-US" sz="3264" kern="0" spc="50" dirty="0">
                <a:solidFill>
                  <a:srgbClr val="0078D7"/>
                </a:solidFill>
                <a:latin typeface="Segoe UI Semilight" charset="0"/>
                <a:ea typeface="Segoe UI Semilight" charset="0"/>
                <a:cs typeface="Segoe UI Semilight" charset="0"/>
              </a:rPr>
              <a:t>Deploy Everywhere</a:t>
            </a:r>
          </a:p>
        </p:txBody>
      </p:sp>
      <p:grpSp>
        <p:nvGrpSpPr>
          <p:cNvPr id="86" name="Group 85">
            <a:extLst>
              <a:ext uri="{FF2B5EF4-FFF2-40B4-BE49-F238E27FC236}">
                <a16:creationId xmlns:a16="http://schemas.microsoft.com/office/drawing/2014/main" id="{597F7CCE-55EF-447C-87C0-5227696D7D4C}"/>
              </a:ext>
            </a:extLst>
          </p:cNvPr>
          <p:cNvGrpSpPr/>
          <p:nvPr/>
        </p:nvGrpSpPr>
        <p:grpSpPr>
          <a:xfrm>
            <a:off x="4758705" y="3181780"/>
            <a:ext cx="1295216" cy="828600"/>
            <a:chOff x="1897063" y="2530477"/>
            <a:chExt cx="727075" cy="465138"/>
          </a:xfrm>
        </p:grpSpPr>
        <p:sp>
          <p:nvSpPr>
            <p:cNvPr id="20" name="Freeform 5">
              <a:extLst>
                <a:ext uri="{FF2B5EF4-FFF2-40B4-BE49-F238E27FC236}">
                  <a16:creationId xmlns:a16="http://schemas.microsoft.com/office/drawing/2014/main" id="{69303FE9-CBEF-4FAF-992E-6E93F6C0DAFF}"/>
                </a:ext>
              </a:extLst>
            </p:cNvPr>
            <p:cNvSpPr>
              <a:spLocks/>
            </p:cNvSpPr>
            <p:nvPr/>
          </p:nvSpPr>
          <p:spPr bwMode="auto">
            <a:xfrm>
              <a:off x="2098676" y="2862265"/>
              <a:ext cx="25400" cy="23813"/>
            </a:xfrm>
            <a:custGeom>
              <a:avLst/>
              <a:gdLst>
                <a:gd name="T0" fmla="*/ 18 w 35"/>
                <a:gd name="T1" fmla="*/ 0 h 34"/>
                <a:gd name="T2" fmla="*/ 24 w 35"/>
                <a:gd name="T3" fmla="*/ 1 h 34"/>
                <a:gd name="T4" fmla="*/ 21 w 35"/>
                <a:gd name="T5" fmla="*/ 7 h 34"/>
                <a:gd name="T6" fmla="*/ 28 w 35"/>
                <a:gd name="T7" fmla="*/ 14 h 34"/>
                <a:gd name="T8" fmla="*/ 34 w 35"/>
                <a:gd name="T9" fmla="*/ 10 h 34"/>
                <a:gd name="T10" fmla="*/ 35 w 35"/>
                <a:gd name="T11" fmla="*/ 17 h 34"/>
                <a:gd name="T12" fmla="*/ 18 w 35"/>
                <a:gd name="T13" fmla="*/ 34 h 34"/>
                <a:gd name="T14" fmla="*/ 0 w 35"/>
                <a:gd name="T15" fmla="*/ 17 h 34"/>
                <a:gd name="T16" fmla="*/ 18 w 3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 h="34">
                  <a:moveTo>
                    <a:pt x="18" y="0"/>
                  </a:moveTo>
                  <a:cubicBezTo>
                    <a:pt x="20" y="0"/>
                    <a:pt x="22" y="0"/>
                    <a:pt x="24" y="1"/>
                  </a:cubicBezTo>
                  <a:cubicBezTo>
                    <a:pt x="22" y="2"/>
                    <a:pt x="21" y="4"/>
                    <a:pt x="21" y="7"/>
                  </a:cubicBezTo>
                  <a:cubicBezTo>
                    <a:pt x="21" y="11"/>
                    <a:pt x="24" y="14"/>
                    <a:pt x="28" y="14"/>
                  </a:cubicBezTo>
                  <a:cubicBezTo>
                    <a:pt x="30" y="14"/>
                    <a:pt x="33" y="13"/>
                    <a:pt x="34" y="10"/>
                  </a:cubicBezTo>
                  <a:cubicBezTo>
                    <a:pt x="35" y="12"/>
                    <a:pt x="35" y="15"/>
                    <a:pt x="35" y="17"/>
                  </a:cubicBezTo>
                  <a:cubicBezTo>
                    <a:pt x="35" y="27"/>
                    <a:pt x="28" y="34"/>
                    <a:pt x="18" y="34"/>
                  </a:cubicBezTo>
                  <a:cubicBezTo>
                    <a:pt x="8" y="34"/>
                    <a:pt x="0" y="27"/>
                    <a:pt x="0" y="17"/>
                  </a:cubicBezTo>
                  <a:cubicBezTo>
                    <a:pt x="0" y="7"/>
                    <a:pt x="8" y="0"/>
                    <a:pt x="18" y="0"/>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29" name="Rectangle 8">
              <a:extLst>
                <a:ext uri="{FF2B5EF4-FFF2-40B4-BE49-F238E27FC236}">
                  <a16:creationId xmlns:a16="http://schemas.microsoft.com/office/drawing/2014/main" id="{289DACFB-10C3-4A61-85A8-CC1D935563B2}"/>
                </a:ext>
              </a:extLst>
            </p:cNvPr>
            <p:cNvSpPr>
              <a:spLocks noChangeArrowheads="1"/>
            </p:cNvSpPr>
            <p:nvPr/>
          </p:nvSpPr>
          <p:spPr bwMode="auto">
            <a:xfrm>
              <a:off x="2224088" y="2695577"/>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30" name="Rectangle 9">
              <a:extLst>
                <a:ext uri="{FF2B5EF4-FFF2-40B4-BE49-F238E27FC236}">
                  <a16:creationId xmlns:a16="http://schemas.microsoft.com/office/drawing/2014/main" id="{924F3A37-51C1-460D-9D3C-577F9FEC648A}"/>
                </a:ext>
              </a:extLst>
            </p:cNvPr>
            <p:cNvSpPr>
              <a:spLocks noChangeArrowheads="1"/>
            </p:cNvSpPr>
            <p:nvPr/>
          </p:nvSpPr>
          <p:spPr bwMode="auto">
            <a:xfrm>
              <a:off x="2214563" y="2695577"/>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31" name="Rectangle 10">
              <a:extLst>
                <a:ext uri="{FF2B5EF4-FFF2-40B4-BE49-F238E27FC236}">
                  <a16:creationId xmlns:a16="http://schemas.microsoft.com/office/drawing/2014/main" id="{BB8BB2E0-E3B8-4D80-B968-00FBC45EE78D}"/>
                </a:ext>
              </a:extLst>
            </p:cNvPr>
            <p:cNvSpPr>
              <a:spLocks noChangeArrowheads="1"/>
            </p:cNvSpPr>
            <p:nvPr/>
          </p:nvSpPr>
          <p:spPr bwMode="auto">
            <a:xfrm>
              <a:off x="2243138" y="2622552"/>
              <a:ext cx="6350"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32" name="Rectangle 11">
              <a:extLst>
                <a:ext uri="{FF2B5EF4-FFF2-40B4-BE49-F238E27FC236}">
                  <a16:creationId xmlns:a16="http://schemas.microsoft.com/office/drawing/2014/main" id="{CAEA9DCA-8E3B-4297-80B2-AF9E9E873A60}"/>
                </a:ext>
              </a:extLst>
            </p:cNvPr>
            <p:cNvSpPr>
              <a:spLocks noChangeArrowheads="1"/>
            </p:cNvSpPr>
            <p:nvPr/>
          </p:nvSpPr>
          <p:spPr bwMode="auto">
            <a:xfrm>
              <a:off x="2205038" y="2695577"/>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33" name="Rectangle 12">
              <a:extLst>
                <a:ext uri="{FF2B5EF4-FFF2-40B4-BE49-F238E27FC236}">
                  <a16:creationId xmlns:a16="http://schemas.microsoft.com/office/drawing/2014/main" id="{A443F51E-B003-4CF9-AC01-F77ED829BCE8}"/>
                </a:ext>
              </a:extLst>
            </p:cNvPr>
            <p:cNvSpPr>
              <a:spLocks noChangeArrowheads="1"/>
            </p:cNvSpPr>
            <p:nvPr/>
          </p:nvSpPr>
          <p:spPr bwMode="auto">
            <a:xfrm>
              <a:off x="2233613" y="2622552"/>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34" name="Rectangle 13">
              <a:extLst>
                <a:ext uri="{FF2B5EF4-FFF2-40B4-BE49-F238E27FC236}">
                  <a16:creationId xmlns:a16="http://schemas.microsoft.com/office/drawing/2014/main" id="{55804311-76E6-4BDF-AFD2-6DAB65E941BB}"/>
                </a:ext>
              </a:extLst>
            </p:cNvPr>
            <p:cNvSpPr>
              <a:spLocks noChangeArrowheads="1"/>
            </p:cNvSpPr>
            <p:nvPr/>
          </p:nvSpPr>
          <p:spPr bwMode="auto">
            <a:xfrm>
              <a:off x="2252663" y="2622552"/>
              <a:ext cx="6350"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37" name="Rectangle 14">
              <a:extLst>
                <a:ext uri="{FF2B5EF4-FFF2-40B4-BE49-F238E27FC236}">
                  <a16:creationId xmlns:a16="http://schemas.microsoft.com/office/drawing/2014/main" id="{5E2C6247-B85B-4F69-830B-9AD20F68DA09}"/>
                </a:ext>
              </a:extLst>
            </p:cNvPr>
            <p:cNvSpPr>
              <a:spLocks noChangeArrowheads="1"/>
            </p:cNvSpPr>
            <p:nvPr/>
          </p:nvSpPr>
          <p:spPr bwMode="auto">
            <a:xfrm>
              <a:off x="2233613" y="2695577"/>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38" name="Rectangle 15">
              <a:extLst>
                <a:ext uri="{FF2B5EF4-FFF2-40B4-BE49-F238E27FC236}">
                  <a16:creationId xmlns:a16="http://schemas.microsoft.com/office/drawing/2014/main" id="{3F0F55A2-646B-414C-AC6C-472426587F4A}"/>
                </a:ext>
              </a:extLst>
            </p:cNvPr>
            <p:cNvSpPr>
              <a:spLocks noChangeArrowheads="1"/>
            </p:cNvSpPr>
            <p:nvPr/>
          </p:nvSpPr>
          <p:spPr bwMode="auto">
            <a:xfrm>
              <a:off x="2149476" y="2622552"/>
              <a:ext cx="6350"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39" name="Rectangle 16">
              <a:extLst>
                <a:ext uri="{FF2B5EF4-FFF2-40B4-BE49-F238E27FC236}">
                  <a16:creationId xmlns:a16="http://schemas.microsoft.com/office/drawing/2014/main" id="{2605D364-671F-455C-B53B-5BC50811C2D6}"/>
                </a:ext>
              </a:extLst>
            </p:cNvPr>
            <p:cNvSpPr>
              <a:spLocks noChangeArrowheads="1"/>
            </p:cNvSpPr>
            <p:nvPr/>
          </p:nvSpPr>
          <p:spPr bwMode="auto">
            <a:xfrm>
              <a:off x="2160588" y="2622552"/>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40" name="Rectangle 17">
              <a:extLst>
                <a:ext uri="{FF2B5EF4-FFF2-40B4-BE49-F238E27FC236}">
                  <a16:creationId xmlns:a16="http://schemas.microsoft.com/office/drawing/2014/main" id="{4F581CD9-C8B3-4D6D-A759-949FCA99A02B}"/>
                </a:ext>
              </a:extLst>
            </p:cNvPr>
            <p:cNvSpPr>
              <a:spLocks noChangeArrowheads="1"/>
            </p:cNvSpPr>
            <p:nvPr/>
          </p:nvSpPr>
          <p:spPr bwMode="auto">
            <a:xfrm>
              <a:off x="2170113" y="2622552"/>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41" name="Rectangle 18">
              <a:extLst>
                <a:ext uri="{FF2B5EF4-FFF2-40B4-BE49-F238E27FC236}">
                  <a16:creationId xmlns:a16="http://schemas.microsoft.com/office/drawing/2014/main" id="{47736021-2064-47AB-AA64-94161FD08176}"/>
                </a:ext>
              </a:extLst>
            </p:cNvPr>
            <p:cNvSpPr>
              <a:spLocks noChangeArrowheads="1"/>
            </p:cNvSpPr>
            <p:nvPr/>
          </p:nvSpPr>
          <p:spPr bwMode="auto">
            <a:xfrm>
              <a:off x="2243138" y="2695577"/>
              <a:ext cx="6350"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42" name="Rectangle 19">
              <a:extLst>
                <a:ext uri="{FF2B5EF4-FFF2-40B4-BE49-F238E27FC236}">
                  <a16:creationId xmlns:a16="http://schemas.microsoft.com/office/drawing/2014/main" id="{7AE0B9B8-67C8-40A5-A57B-277C731C88D2}"/>
                </a:ext>
              </a:extLst>
            </p:cNvPr>
            <p:cNvSpPr>
              <a:spLocks noChangeArrowheads="1"/>
            </p:cNvSpPr>
            <p:nvPr/>
          </p:nvSpPr>
          <p:spPr bwMode="auto">
            <a:xfrm>
              <a:off x="2252663" y="2695577"/>
              <a:ext cx="6350"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43" name="Rectangle 20">
              <a:extLst>
                <a:ext uri="{FF2B5EF4-FFF2-40B4-BE49-F238E27FC236}">
                  <a16:creationId xmlns:a16="http://schemas.microsoft.com/office/drawing/2014/main" id="{0EC30FF1-3F64-4400-BEEA-EEA5E374ABCA}"/>
                </a:ext>
              </a:extLst>
            </p:cNvPr>
            <p:cNvSpPr>
              <a:spLocks noChangeArrowheads="1"/>
            </p:cNvSpPr>
            <p:nvPr/>
          </p:nvSpPr>
          <p:spPr bwMode="auto">
            <a:xfrm>
              <a:off x="2139951" y="2622552"/>
              <a:ext cx="6350"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44" name="Rectangle 21">
              <a:extLst>
                <a:ext uri="{FF2B5EF4-FFF2-40B4-BE49-F238E27FC236}">
                  <a16:creationId xmlns:a16="http://schemas.microsoft.com/office/drawing/2014/main" id="{A763C6FD-82E5-4CC6-98AF-14450CA0756B}"/>
                </a:ext>
              </a:extLst>
            </p:cNvPr>
            <p:cNvSpPr>
              <a:spLocks noChangeArrowheads="1"/>
            </p:cNvSpPr>
            <p:nvPr/>
          </p:nvSpPr>
          <p:spPr bwMode="auto">
            <a:xfrm>
              <a:off x="2130426" y="2622552"/>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45" name="Rectangle 22">
              <a:extLst>
                <a:ext uri="{FF2B5EF4-FFF2-40B4-BE49-F238E27FC236}">
                  <a16:creationId xmlns:a16="http://schemas.microsoft.com/office/drawing/2014/main" id="{2697952B-036C-4840-9C65-35A801D18CB9}"/>
                </a:ext>
              </a:extLst>
            </p:cNvPr>
            <p:cNvSpPr>
              <a:spLocks noChangeArrowheads="1"/>
            </p:cNvSpPr>
            <p:nvPr/>
          </p:nvSpPr>
          <p:spPr bwMode="auto">
            <a:xfrm>
              <a:off x="2214563" y="2547940"/>
              <a:ext cx="4763" cy="53975"/>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46" name="Rectangle 23">
              <a:extLst>
                <a:ext uri="{FF2B5EF4-FFF2-40B4-BE49-F238E27FC236}">
                  <a16:creationId xmlns:a16="http://schemas.microsoft.com/office/drawing/2014/main" id="{1528C0C1-65E9-4704-A5D9-0D74DF5DB93D}"/>
                </a:ext>
              </a:extLst>
            </p:cNvPr>
            <p:cNvSpPr>
              <a:spLocks noChangeArrowheads="1"/>
            </p:cNvSpPr>
            <p:nvPr/>
          </p:nvSpPr>
          <p:spPr bwMode="auto">
            <a:xfrm>
              <a:off x="2308226" y="2695577"/>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47" name="Rectangle 24">
              <a:extLst>
                <a:ext uri="{FF2B5EF4-FFF2-40B4-BE49-F238E27FC236}">
                  <a16:creationId xmlns:a16="http://schemas.microsoft.com/office/drawing/2014/main" id="{AB7C2979-0D95-4E3F-A45F-ACF00607D87F}"/>
                </a:ext>
              </a:extLst>
            </p:cNvPr>
            <p:cNvSpPr>
              <a:spLocks noChangeArrowheads="1"/>
            </p:cNvSpPr>
            <p:nvPr/>
          </p:nvSpPr>
          <p:spPr bwMode="auto">
            <a:xfrm>
              <a:off x="2317751" y="2695577"/>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48" name="Rectangle 25">
              <a:extLst>
                <a:ext uri="{FF2B5EF4-FFF2-40B4-BE49-F238E27FC236}">
                  <a16:creationId xmlns:a16="http://schemas.microsoft.com/office/drawing/2014/main" id="{59589E1F-8FDF-48CF-B840-9CCCD8049C84}"/>
                </a:ext>
              </a:extLst>
            </p:cNvPr>
            <p:cNvSpPr>
              <a:spLocks noChangeArrowheads="1"/>
            </p:cNvSpPr>
            <p:nvPr/>
          </p:nvSpPr>
          <p:spPr bwMode="auto">
            <a:xfrm>
              <a:off x="2327276" y="2695577"/>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49" name="Rectangle 26">
              <a:extLst>
                <a:ext uri="{FF2B5EF4-FFF2-40B4-BE49-F238E27FC236}">
                  <a16:creationId xmlns:a16="http://schemas.microsoft.com/office/drawing/2014/main" id="{1FA801F3-34A2-4E27-9900-123FC64E29BB}"/>
                </a:ext>
              </a:extLst>
            </p:cNvPr>
            <p:cNvSpPr>
              <a:spLocks noChangeArrowheads="1"/>
            </p:cNvSpPr>
            <p:nvPr/>
          </p:nvSpPr>
          <p:spPr bwMode="auto">
            <a:xfrm>
              <a:off x="2205038" y="2547940"/>
              <a:ext cx="4763" cy="53975"/>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50" name="Rectangle 27">
              <a:extLst>
                <a:ext uri="{FF2B5EF4-FFF2-40B4-BE49-F238E27FC236}">
                  <a16:creationId xmlns:a16="http://schemas.microsoft.com/office/drawing/2014/main" id="{A5F665B5-EBE8-470E-A8E8-1DD8F5744D07}"/>
                </a:ext>
              </a:extLst>
            </p:cNvPr>
            <p:cNvSpPr>
              <a:spLocks noChangeArrowheads="1"/>
            </p:cNvSpPr>
            <p:nvPr/>
          </p:nvSpPr>
          <p:spPr bwMode="auto">
            <a:xfrm>
              <a:off x="2278063" y="2695577"/>
              <a:ext cx="6350"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51" name="Rectangle 28">
              <a:extLst>
                <a:ext uri="{FF2B5EF4-FFF2-40B4-BE49-F238E27FC236}">
                  <a16:creationId xmlns:a16="http://schemas.microsoft.com/office/drawing/2014/main" id="{93288CCD-4913-40AB-BC4D-D16584745F77}"/>
                </a:ext>
              </a:extLst>
            </p:cNvPr>
            <p:cNvSpPr>
              <a:spLocks noChangeArrowheads="1"/>
            </p:cNvSpPr>
            <p:nvPr/>
          </p:nvSpPr>
          <p:spPr bwMode="auto">
            <a:xfrm>
              <a:off x="2287588" y="2695577"/>
              <a:ext cx="6350"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52" name="Rectangle 29">
              <a:extLst>
                <a:ext uri="{FF2B5EF4-FFF2-40B4-BE49-F238E27FC236}">
                  <a16:creationId xmlns:a16="http://schemas.microsoft.com/office/drawing/2014/main" id="{5F42435B-DF7D-4FC1-AE28-BA3AA453A2D8}"/>
                </a:ext>
              </a:extLst>
            </p:cNvPr>
            <p:cNvSpPr>
              <a:spLocks noChangeArrowheads="1"/>
            </p:cNvSpPr>
            <p:nvPr/>
          </p:nvSpPr>
          <p:spPr bwMode="auto">
            <a:xfrm>
              <a:off x="2298701" y="2695577"/>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53" name="Rectangle 30">
              <a:extLst>
                <a:ext uri="{FF2B5EF4-FFF2-40B4-BE49-F238E27FC236}">
                  <a16:creationId xmlns:a16="http://schemas.microsoft.com/office/drawing/2014/main" id="{5FD34972-4C00-4CDD-85EF-E340B3942D5A}"/>
                </a:ext>
              </a:extLst>
            </p:cNvPr>
            <p:cNvSpPr>
              <a:spLocks noChangeArrowheads="1"/>
            </p:cNvSpPr>
            <p:nvPr/>
          </p:nvSpPr>
          <p:spPr bwMode="auto">
            <a:xfrm>
              <a:off x="2205038" y="2622552"/>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54" name="Rectangle 31">
              <a:extLst>
                <a:ext uri="{FF2B5EF4-FFF2-40B4-BE49-F238E27FC236}">
                  <a16:creationId xmlns:a16="http://schemas.microsoft.com/office/drawing/2014/main" id="{0823FEE2-C89B-46AA-882F-6246A28A2AFE}"/>
                </a:ext>
              </a:extLst>
            </p:cNvPr>
            <p:cNvSpPr>
              <a:spLocks noChangeArrowheads="1"/>
            </p:cNvSpPr>
            <p:nvPr/>
          </p:nvSpPr>
          <p:spPr bwMode="auto">
            <a:xfrm>
              <a:off x="2224088" y="2622552"/>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55" name="Rectangle 32">
              <a:extLst>
                <a:ext uri="{FF2B5EF4-FFF2-40B4-BE49-F238E27FC236}">
                  <a16:creationId xmlns:a16="http://schemas.microsoft.com/office/drawing/2014/main" id="{A1C0F305-A877-4CB1-A231-4871DCE377F4}"/>
                </a:ext>
              </a:extLst>
            </p:cNvPr>
            <p:cNvSpPr>
              <a:spLocks noChangeArrowheads="1"/>
            </p:cNvSpPr>
            <p:nvPr/>
          </p:nvSpPr>
          <p:spPr bwMode="auto">
            <a:xfrm>
              <a:off x="2179638" y="2622552"/>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56" name="Rectangle 33">
              <a:extLst>
                <a:ext uri="{FF2B5EF4-FFF2-40B4-BE49-F238E27FC236}">
                  <a16:creationId xmlns:a16="http://schemas.microsoft.com/office/drawing/2014/main" id="{817AF2AE-F90E-4BF2-903C-0B870C02D4A1}"/>
                </a:ext>
              </a:extLst>
            </p:cNvPr>
            <p:cNvSpPr>
              <a:spLocks noChangeArrowheads="1"/>
            </p:cNvSpPr>
            <p:nvPr/>
          </p:nvSpPr>
          <p:spPr bwMode="auto">
            <a:xfrm>
              <a:off x="2214563" y="2622552"/>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57" name="Rectangle 34">
              <a:extLst>
                <a:ext uri="{FF2B5EF4-FFF2-40B4-BE49-F238E27FC236}">
                  <a16:creationId xmlns:a16="http://schemas.microsoft.com/office/drawing/2014/main" id="{C74338CA-BFE8-4D61-B0F4-B988D97E4181}"/>
                </a:ext>
              </a:extLst>
            </p:cNvPr>
            <p:cNvSpPr>
              <a:spLocks noChangeArrowheads="1"/>
            </p:cNvSpPr>
            <p:nvPr/>
          </p:nvSpPr>
          <p:spPr bwMode="auto">
            <a:xfrm>
              <a:off x="2252663" y="2547940"/>
              <a:ext cx="6350" cy="53975"/>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58" name="Rectangle 35">
              <a:extLst>
                <a:ext uri="{FF2B5EF4-FFF2-40B4-BE49-F238E27FC236}">
                  <a16:creationId xmlns:a16="http://schemas.microsoft.com/office/drawing/2014/main" id="{3DE8884F-B631-45EA-B021-E401EB5196E9}"/>
                </a:ext>
              </a:extLst>
            </p:cNvPr>
            <p:cNvSpPr>
              <a:spLocks noChangeArrowheads="1"/>
            </p:cNvSpPr>
            <p:nvPr/>
          </p:nvSpPr>
          <p:spPr bwMode="auto">
            <a:xfrm>
              <a:off x="2243138" y="2547940"/>
              <a:ext cx="6350" cy="53975"/>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59" name="Rectangle 36">
              <a:extLst>
                <a:ext uri="{FF2B5EF4-FFF2-40B4-BE49-F238E27FC236}">
                  <a16:creationId xmlns:a16="http://schemas.microsoft.com/office/drawing/2014/main" id="{B7E14228-5AE1-43AA-967E-04253B34E50C}"/>
                </a:ext>
              </a:extLst>
            </p:cNvPr>
            <p:cNvSpPr>
              <a:spLocks noChangeArrowheads="1"/>
            </p:cNvSpPr>
            <p:nvPr/>
          </p:nvSpPr>
          <p:spPr bwMode="auto">
            <a:xfrm>
              <a:off x="2224088" y="2547940"/>
              <a:ext cx="4763" cy="53975"/>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60" name="Rectangle 37">
              <a:extLst>
                <a:ext uri="{FF2B5EF4-FFF2-40B4-BE49-F238E27FC236}">
                  <a16:creationId xmlns:a16="http://schemas.microsoft.com/office/drawing/2014/main" id="{E0D835AD-8A58-42B0-B44A-F8DB2A68F80A}"/>
                </a:ext>
              </a:extLst>
            </p:cNvPr>
            <p:cNvSpPr>
              <a:spLocks noChangeArrowheads="1"/>
            </p:cNvSpPr>
            <p:nvPr/>
          </p:nvSpPr>
          <p:spPr bwMode="auto">
            <a:xfrm>
              <a:off x="2233613" y="2547940"/>
              <a:ext cx="4763" cy="53975"/>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61" name="Rectangle 38">
              <a:extLst>
                <a:ext uri="{FF2B5EF4-FFF2-40B4-BE49-F238E27FC236}">
                  <a16:creationId xmlns:a16="http://schemas.microsoft.com/office/drawing/2014/main" id="{3135ACCE-5946-42BF-BC86-F92453BB6413}"/>
                </a:ext>
              </a:extLst>
            </p:cNvPr>
            <p:cNvSpPr>
              <a:spLocks noChangeArrowheads="1"/>
            </p:cNvSpPr>
            <p:nvPr/>
          </p:nvSpPr>
          <p:spPr bwMode="auto">
            <a:xfrm>
              <a:off x="2095501" y="2695577"/>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62" name="Rectangle 39">
              <a:extLst>
                <a:ext uri="{FF2B5EF4-FFF2-40B4-BE49-F238E27FC236}">
                  <a16:creationId xmlns:a16="http://schemas.microsoft.com/office/drawing/2014/main" id="{BD498062-EB67-400A-8A0A-10E1725E4190}"/>
                </a:ext>
              </a:extLst>
            </p:cNvPr>
            <p:cNvSpPr>
              <a:spLocks noChangeArrowheads="1"/>
            </p:cNvSpPr>
            <p:nvPr/>
          </p:nvSpPr>
          <p:spPr bwMode="auto">
            <a:xfrm>
              <a:off x="2085976" y="2695577"/>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63" name="Rectangle 40">
              <a:extLst>
                <a:ext uri="{FF2B5EF4-FFF2-40B4-BE49-F238E27FC236}">
                  <a16:creationId xmlns:a16="http://schemas.microsoft.com/office/drawing/2014/main" id="{A48DAEE9-7739-41F6-ADAE-23AF959FD120}"/>
                </a:ext>
              </a:extLst>
            </p:cNvPr>
            <p:cNvSpPr>
              <a:spLocks noChangeArrowheads="1"/>
            </p:cNvSpPr>
            <p:nvPr/>
          </p:nvSpPr>
          <p:spPr bwMode="auto">
            <a:xfrm>
              <a:off x="1982788" y="2695577"/>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64" name="Rectangle 41">
              <a:extLst>
                <a:ext uri="{FF2B5EF4-FFF2-40B4-BE49-F238E27FC236}">
                  <a16:creationId xmlns:a16="http://schemas.microsoft.com/office/drawing/2014/main" id="{671885C1-1749-4327-8B35-8D0CA41D58CC}"/>
                </a:ext>
              </a:extLst>
            </p:cNvPr>
            <p:cNvSpPr>
              <a:spLocks noChangeArrowheads="1"/>
            </p:cNvSpPr>
            <p:nvPr/>
          </p:nvSpPr>
          <p:spPr bwMode="auto">
            <a:xfrm>
              <a:off x="2105026" y="2695577"/>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65" name="Rectangle 42">
              <a:extLst>
                <a:ext uri="{FF2B5EF4-FFF2-40B4-BE49-F238E27FC236}">
                  <a16:creationId xmlns:a16="http://schemas.microsoft.com/office/drawing/2014/main" id="{F0E60D4F-352C-4E5E-8110-0D93262DE946}"/>
                </a:ext>
              </a:extLst>
            </p:cNvPr>
            <p:cNvSpPr>
              <a:spLocks noChangeArrowheads="1"/>
            </p:cNvSpPr>
            <p:nvPr/>
          </p:nvSpPr>
          <p:spPr bwMode="auto">
            <a:xfrm>
              <a:off x="2076451" y="2695577"/>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66" name="Rectangle 43">
              <a:extLst>
                <a:ext uri="{FF2B5EF4-FFF2-40B4-BE49-F238E27FC236}">
                  <a16:creationId xmlns:a16="http://schemas.microsoft.com/office/drawing/2014/main" id="{5D1B72EE-0514-4C88-B14C-E74F067416E1}"/>
                </a:ext>
              </a:extLst>
            </p:cNvPr>
            <p:cNvSpPr>
              <a:spLocks noChangeArrowheads="1"/>
            </p:cNvSpPr>
            <p:nvPr/>
          </p:nvSpPr>
          <p:spPr bwMode="auto">
            <a:xfrm>
              <a:off x="2057401" y="2695577"/>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67" name="Rectangle 44">
              <a:extLst>
                <a:ext uri="{FF2B5EF4-FFF2-40B4-BE49-F238E27FC236}">
                  <a16:creationId xmlns:a16="http://schemas.microsoft.com/office/drawing/2014/main" id="{E9FD0E54-183C-40CB-A717-7CB25414A313}"/>
                </a:ext>
              </a:extLst>
            </p:cNvPr>
            <p:cNvSpPr>
              <a:spLocks noChangeArrowheads="1"/>
            </p:cNvSpPr>
            <p:nvPr/>
          </p:nvSpPr>
          <p:spPr bwMode="auto">
            <a:xfrm>
              <a:off x="2066926" y="2695577"/>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68" name="Rectangle 45">
              <a:extLst>
                <a:ext uri="{FF2B5EF4-FFF2-40B4-BE49-F238E27FC236}">
                  <a16:creationId xmlns:a16="http://schemas.microsoft.com/office/drawing/2014/main" id="{F66598B9-8DC4-42B8-9ED3-A67BE80BA2ED}"/>
                </a:ext>
              </a:extLst>
            </p:cNvPr>
            <p:cNvSpPr>
              <a:spLocks noChangeArrowheads="1"/>
            </p:cNvSpPr>
            <p:nvPr/>
          </p:nvSpPr>
          <p:spPr bwMode="auto">
            <a:xfrm>
              <a:off x="2032001" y="2695577"/>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69" name="Rectangle 46">
              <a:extLst>
                <a:ext uri="{FF2B5EF4-FFF2-40B4-BE49-F238E27FC236}">
                  <a16:creationId xmlns:a16="http://schemas.microsoft.com/office/drawing/2014/main" id="{F510DEC5-2BFD-4EA5-B6B7-B04CE8B9CF27}"/>
                </a:ext>
              </a:extLst>
            </p:cNvPr>
            <p:cNvSpPr>
              <a:spLocks noChangeArrowheads="1"/>
            </p:cNvSpPr>
            <p:nvPr/>
          </p:nvSpPr>
          <p:spPr bwMode="auto">
            <a:xfrm>
              <a:off x="2095501" y="2622552"/>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70" name="Rectangle 47">
              <a:extLst>
                <a:ext uri="{FF2B5EF4-FFF2-40B4-BE49-F238E27FC236}">
                  <a16:creationId xmlns:a16="http://schemas.microsoft.com/office/drawing/2014/main" id="{0A93F63D-A6C2-4FE2-A8D7-E2102D39BFD5}"/>
                </a:ext>
              </a:extLst>
            </p:cNvPr>
            <p:cNvSpPr>
              <a:spLocks noChangeArrowheads="1"/>
            </p:cNvSpPr>
            <p:nvPr/>
          </p:nvSpPr>
          <p:spPr bwMode="auto">
            <a:xfrm>
              <a:off x="2020888" y="2695577"/>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71" name="Freeform 48">
              <a:extLst>
                <a:ext uri="{FF2B5EF4-FFF2-40B4-BE49-F238E27FC236}">
                  <a16:creationId xmlns:a16="http://schemas.microsoft.com/office/drawing/2014/main" id="{6CEFB48A-B622-4E7E-98F3-9081FCF1872B}"/>
                </a:ext>
              </a:extLst>
            </p:cNvPr>
            <p:cNvSpPr>
              <a:spLocks noEditPoints="1"/>
            </p:cNvSpPr>
            <p:nvPr/>
          </p:nvSpPr>
          <p:spPr bwMode="auto">
            <a:xfrm>
              <a:off x="1897063" y="2530477"/>
              <a:ext cx="727075" cy="465138"/>
            </a:xfrm>
            <a:custGeom>
              <a:avLst/>
              <a:gdLst>
                <a:gd name="T0" fmla="*/ 809 w 1006"/>
                <a:gd name="T1" fmla="*/ 114 h 643"/>
                <a:gd name="T2" fmla="*/ 760 w 1006"/>
                <a:gd name="T3" fmla="*/ 214 h 643"/>
                <a:gd name="T4" fmla="*/ 678 w 1006"/>
                <a:gd name="T5" fmla="*/ 307 h 643"/>
                <a:gd name="T6" fmla="*/ 524 w 1006"/>
                <a:gd name="T7" fmla="*/ 203 h 643"/>
                <a:gd name="T8" fmla="*/ 401 w 1006"/>
                <a:gd name="T9" fmla="*/ 102 h 643"/>
                <a:gd name="T10" fmla="*/ 94 w 1006"/>
                <a:gd name="T11" fmla="*/ 203 h 643"/>
                <a:gd name="T12" fmla="*/ 5 w 1006"/>
                <a:gd name="T13" fmla="*/ 322 h 643"/>
                <a:gd name="T14" fmla="*/ 39 w 1006"/>
                <a:gd name="T15" fmla="*/ 492 h 643"/>
                <a:gd name="T16" fmla="*/ 999 w 1006"/>
                <a:gd name="T17" fmla="*/ 250 h 643"/>
                <a:gd name="T18" fmla="*/ 521 w 1006"/>
                <a:gd name="T19" fmla="*/ 220 h 643"/>
                <a:gd name="T20" fmla="*/ 521 w 1006"/>
                <a:gd name="T21" fmla="*/ 308 h 643"/>
                <a:gd name="T22" fmla="*/ 507 w 1006"/>
                <a:gd name="T23" fmla="*/ 17 h 643"/>
                <a:gd name="T24" fmla="*/ 418 w 1006"/>
                <a:gd name="T25" fmla="*/ 17 h 643"/>
                <a:gd name="T26" fmla="*/ 507 w 1006"/>
                <a:gd name="T27" fmla="*/ 206 h 643"/>
                <a:gd name="T28" fmla="*/ 418 w 1006"/>
                <a:gd name="T29" fmla="*/ 220 h 643"/>
                <a:gd name="T30" fmla="*/ 418 w 1006"/>
                <a:gd name="T31" fmla="*/ 308 h 643"/>
                <a:gd name="T32" fmla="*/ 405 w 1006"/>
                <a:gd name="T33" fmla="*/ 118 h 643"/>
                <a:gd name="T34" fmla="*/ 316 w 1006"/>
                <a:gd name="T35" fmla="*/ 118 h 643"/>
                <a:gd name="T36" fmla="*/ 405 w 1006"/>
                <a:gd name="T37" fmla="*/ 308 h 643"/>
                <a:gd name="T38" fmla="*/ 214 w 1006"/>
                <a:gd name="T39" fmla="*/ 118 h 643"/>
                <a:gd name="T40" fmla="*/ 214 w 1006"/>
                <a:gd name="T41" fmla="*/ 206 h 643"/>
                <a:gd name="T42" fmla="*/ 302 w 1006"/>
                <a:gd name="T43" fmla="*/ 220 h 643"/>
                <a:gd name="T44" fmla="*/ 214 w 1006"/>
                <a:gd name="T45" fmla="*/ 220 h 643"/>
                <a:gd name="T46" fmla="*/ 200 w 1006"/>
                <a:gd name="T47" fmla="*/ 308 h 643"/>
                <a:gd name="T48" fmla="*/ 838 w 1006"/>
                <a:gd name="T49" fmla="*/ 303 h 643"/>
                <a:gd name="T50" fmla="*/ 358 w 1006"/>
                <a:gd name="T51" fmla="*/ 626 h 643"/>
                <a:gd name="T52" fmla="*/ 319 w 1006"/>
                <a:gd name="T53" fmla="*/ 626 h 643"/>
                <a:gd name="T54" fmla="*/ 294 w 1006"/>
                <a:gd name="T55" fmla="*/ 624 h 643"/>
                <a:gd name="T56" fmla="*/ 168 w 1006"/>
                <a:gd name="T57" fmla="*/ 528 h 643"/>
                <a:gd name="T58" fmla="*/ 172 w 1006"/>
                <a:gd name="T59" fmla="*/ 528 h 643"/>
                <a:gd name="T60" fmla="*/ 214 w 1006"/>
                <a:gd name="T61" fmla="*/ 524 h 643"/>
                <a:gd name="T62" fmla="*/ 225 w 1006"/>
                <a:gd name="T63" fmla="*/ 522 h 643"/>
                <a:gd name="T64" fmla="*/ 241 w 1006"/>
                <a:gd name="T65" fmla="*/ 518 h 643"/>
                <a:gd name="T66" fmla="*/ 250 w 1006"/>
                <a:gd name="T67" fmla="*/ 516 h 643"/>
                <a:gd name="T68" fmla="*/ 261 w 1006"/>
                <a:gd name="T69" fmla="*/ 512 h 643"/>
                <a:gd name="T70" fmla="*/ 266 w 1006"/>
                <a:gd name="T71" fmla="*/ 502 h 643"/>
                <a:gd name="T72" fmla="*/ 262 w 1006"/>
                <a:gd name="T73" fmla="*/ 498 h 643"/>
                <a:gd name="T74" fmla="*/ 233 w 1006"/>
                <a:gd name="T75" fmla="*/ 504 h 643"/>
                <a:gd name="T76" fmla="*/ 147 w 1006"/>
                <a:gd name="T77" fmla="*/ 513 h 643"/>
                <a:gd name="T78" fmla="*/ 57 w 1006"/>
                <a:gd name="T79" fmla="*/ 489 h 643"/>
                <a:gd name="T80" fmla="*/ 678 w 1006"/>
                <a:gd name="T81" fmla="*/ 324 h 643"/>
                <a:gd name="T82" fmla="*/ 795 w 1006"/>
                <a:gd name="T83" fmla="*/ 266 h 643"/>
                <a:gd name="T84" fmla="*/ 783 w 1006"/>
                <a:gd name="T85" fmla="*/ 242 h 643"/>
                <a:gd name="T86" fmla="*/ 777 w 1006"/>
                <a:gd name="T87" fmla="*/ 187 h 643"/>
                <a:gd name="T88" fmla="*/ 798 w 1006"/>
                <a:gd name="T89" fmla="*/ 127 h 643"/>
                <a:gd name="T90" fmla="*/ 843 w 1006"/>
                <a:gd name="T91" fmla="*/ 179 h 643"/>
                <a:gd name="T92" fmla="*/ 852 w 1006"/>
                <a:gd name="T93" fmla="*/ 200 h 643"/>
                <a:gd name="T94" fmla="*/ 860 w 1006"/>
                <a:gd name="T95" fmla="*/ 240 h 643"/>
                <a:gd name="T96" fmla="*/ 838 w 1006"/>
                <a:gd name="T97" fmla="*/ 303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006" h="643">
                  <a:moveTo>
                    <a:pt x="992" y="228"/>
                  </a:moveTo>
                  <a:cubicBezTo>
                    <a:pt x="958" y="208"/>
                    <a:pt x="912" y="205"/>
                    <a:pt x="873" y="217"/>
                  </a:cubicBezTo>
                  <a:cubicBezTo>
                    <a:pt x="868" y="176"/>
                    <a:pt x="841" y="140"/>
                    <a:pt x="809" y="114"/>
                  </a:cubicBezTo>
                  <a:cubicBezTo>
                    <a:pt x="796" y="104"/>
                    <a:pt x="796" y="104"/>
                    <a:pt x="796" y="104"/>
                  </a:cubicBezTo>
                  <a:cubicBezTo>
                    <a:pt x="785" y="116"/>
                    <a:pt x="785" y="116"/>
                    <a:pt x="785" y="116"/>
                  </a:cubicBezTo>
                  <a:cubicBezTo>
                    <a:pt x="764" y="141"/>
                    <a:pt x="757" y="182"/>
                    <a:pt x="760" y="214"/>
                  </a:cubicBezTo>
                  <a:cubicBezTo>
                    <a:pt x="762" y="237"/>
                    <a:pt x="770" y="261"/>
                    <a:pt x="784" y="280"/>
                  </a:cubicBezTo>
                  <a:cubicBezTo>
                    <a:pt x="773" y="286"/>
                    <a:pt x="761" y="291"/>
                    <a:pt x="750" y="295"/>
                  </a:cubicBezTo>
                  <a:cubicBezTo>
                    <a:pt x="727" y="303"/>
                    <a:pt x="702" y="307"/>
                    <a:pt x="678" y="307"/>
                  </a:cubicBezTo>
                  <a:cubicBezTo>
                    <a:pt x="627" y="307"/>
                    <a:pt x="627" y="307"/>
                    <a:pt x="627" y="307"/>
                  </a:cubicBezTo>
                  <a:cubicBezTo>
                    <a:pt x="627" y="203"/>
                    <a:pt x="627" y="203"/>
                    <a:pt x="627" y="203"/>
                  </a:cubicBezTo>
                  <a:cubicBezTo>
                    <a:pt x="524" y="203"/>
                    <a:pt x="524" y="203"/>
                    <a:pt x="524" y="203"/>
                  </a:cubicBezTo>
                  <a:cubicBezTo>
                    <a:pt x="524" y="0"/>
                    <a:pt x="524" y="0"/>
                    <a:pt x="524" y="0"/>
                  </a:cubicBezTo>
                  <a:cubicBezTo>
                    <a:pt x="401" y="0"/>
                    <a:pt x="401" y="0"/>
                    <a:pt x="401" y="0"/>
                  </a:cubicBezTo>
                  <a:cubicBezTo>
                    <a:pt x="401" y="102"/>
                    <a:pt x="401" y="102"/>
                    <a:pt x="401" y="102"/>
                  </a:cubicBezTo>
                  <a:cubicBezTo>
                    <a:pt x="197" y="102"/>
                    <a:pt x="197" y="102"/>
                    <a:pt x="197" y="102"/>
                  </a:cubicBezTo>
                  <a:cubicBezTo>
                    <a:pt x="197" y="203"/>
                    <a:pt x="197" y="203"/>
                    <a:pt x="197" y="203"/>
                  </a:cubicBezTo>
                  <a:cubicBezTo>
                    <a:pt x="94" y="203"/>
                    <a:pt x="94" y="203"/>
                    <a:pt x="94" y="203"/>
                  </a:cubicBezTo>
                  <a:cubicBezTo>
                    <a:pt x="94" y="307"/>
                    <a:pt x="94" y="307"/>
                    <a:pt x="94" y="307"/>
                  </a:cubicBezTo>
                  <a:cubicBezTo>
                    <a:pt x="7" y="307"/>
                    <a:pt x="7" y="307"/>
                    <a:pt x="7" y="307"/>
                  </a:cubicBezTo>
                  <a:cubicBezTo>
                    <a:pt x="5" y="322"/>
                    <a:pt x="5" y="322"/>
                    <a:pt x="5" y="322"/>
                  </a:cubicBezTo>
                  <a:cubicBezTo>
                    <a:pt x="0" y="373"/>
                    <a:pt x="8" y="425"/>
                    <a:pt x="29" y="472"/>
                  </a:cubicBezTo>
                  <a:cubicBezTo>
                    <a:pt x="38" y="490"/>
                    <a:pt x="38" y="490"/>
                    <a:pt x="38" y="490"/>
                  </a:cubicBezTo>
                  <a:cubicBezTo>
                    <a:pt x="39" y="492"/>
                    <a:pt x="39" y="492"/>
                    <a:pt x="39" y="492"/>
                  </a:cubicBezTo>
                  <a:cubicBezTo>
                    <a:pt x="102" y="598"/>
                    <a:pt x="213" y="643"/>
                    <a:pt x="334" y="643"/>
                  </a:cubicBezTo>
                  <a:cubicBezTo>
                    <a:pt x="568" y="643"/>
                    <a:pt x="761" y="539"/>
                    <a:pt x="850" y="320"/>
                  </a:cubicBezTo>
                  <a:cubicBezTo>
                    <a:pt x="909" y="324"/>
                    <a:pt x="970" y="306"/>
                    <a:pt x="999" y="250"/>
                  </a:cubicBezTo>
                  <a:cubicBezTo>
                    <a:pt x="1006" y="236"/>
                    <a:pt x="1006" y="236"/>
                    <a:pt x="1006" y="236"/>
                  </a:cubicBezTo>
                  <a:lnTo>
                    <a:pt x="992" y="228"/>
                  </a:lnTo>
                  <a:close/>
                  <a:moveTo>
                    <a:pt x="521" y="220"/>
                  </a:moveTo>
                  <a:cubicBezTo>
                    <a:pt x="610" y="220"/>
                    <a:pt x="610" y="220"/>
                    <a:pt x="610" y="220"/>
                  </a:cubicBezTo>
                  <a:cubicBezTo>
                    <a:pt x="610" y="308"/>
                    <a:pt x="610" y="308"/>
                    <a:pt x="610" y="308"/>
                  </a:cubicBezTo>
                  <a:cubicBezTo>
                    <a:pt x="521" y="308"/>
                    <a:pt x="521" y="308"/>
                    <a:pt x="521" y="308"/>
                  </a:cubicBezTo>
                  <a:lnTo>
                    <a:pt x="521" y="220"/>
                  </a:lnTo>
                  <a:close/>
                  <a:moveTo>
                    <a:pt x="418" y="17"/>
                  </a:moveTo>
                  <a:cubicBezTo>
                    <a:pt x="507" y="17"/>
                    <a:pt x="507" y="17"/>
                    <a:pt x="507" y="17"/>
                  </a:cubicBezTo>
                  <a:cubicBezTo>
                    <a:pt x="507" y="105"/>
                    <a:pt x="507" y="105"/>
                    <a:pt x="507" y="105"/>
                  </a:cubicBezTo>
                  <a:cubicBezTo>
                    <a:pt x="418" y="105"/>
                    <a:pt x="418" y="105"/>
                    <a:pt x="418" y="105"/>
                  </a:cubicBezTo>
                  <a:lnTo>
                    <a:pt x="418" y="17"/>
                  </a:lnTo>
                  <a:close/>
                  <a:moveTo>
                    <a:pt x="418" y="118"/>
                  </a:moveTo>
                  <a:cubicBezTo>
                    <a:pt x="507" y="118"/>
                    <a:pt x="507" y="118"/>
                    <a:pt x="507" y="118"/>
                  </a:cubicBezTo>
                  <a:cubicBezTo>
                    <a:pt x="507" y="206"/>
                    <a:pt x="507" y="206"/>
                    <a:pt x="507" y="206"/>
                  </a:cubicBezTo>
                  <a:cubicBezTo>
                    <a:pt x="418" y="206"/>
                    <a:pt x="418" y="206"/>
                    <a:pt x="418" y="206"/>
                  </a:cubicBezTo>
                  <a:lnTo>
                    <a:pt x="418" y="118"/>
                  </a:lnTo>
                  <a:close/>
                  <a:moveTo>
                    <a:pt x="418" y="220"/>
                  </a:moveTo>
                  <a:cubicBezTo>
                    <a:pt x="507" y="220"/>
                    <a:pt x="507" y="220"/>
                    <a:pt x="507" y="220"/>
                  </a:cubicBezTo>
                  <a:cubicBezTo>
                    <a:pt x="507" y="308"/>
                    <a:pt x="507" y="308"/>
                    <a:pt x="507" y="308"/>
                  </a:cubicBezTo>
                  <a:cubicBezTo>
                    <a:pt x="418" y="308"/>
                    <a:pt x="418" y="308"/>
                    <a:pt x="418" y="308"/>
                  </a:cubicBezTo>
                  <a:lnTo>
                    <a:pt x="418" y="220"/>
                  </a:lnTo>
                  <a:close/>
                  <a:moveTo>
                    <a:pt x="316" y="118"/>
                  </a:moveTo>
                  <a:cubicBezTo>
                    <a:pt x="405" y="118"/>
                    <a:pt x="405" y="118"/>
                    <a:pt x="405" y="118"/>
                  </a:cubicBezTo>
                  <a:cubicBezTo>
                    <a:pt x="405" y="206"/>
                    <a:pt x="405" y="206"/>
                    <a:pt x="405" y="206"/>
                  </a:cubicBezTo>
                  <a:cubicBezTo>
                    <a:pt x="316" y="206"/>
                    <a:pt x="316" y="206"/>
                    <a:pt x="316" y="206"/>
                  </a:cubicBezTo>
                  <a:lnTo>
                    <a:pt x="316" y="118"/>
                  </a:lnTo>
                  <a:close/>
                  <a:moveTo>
                    <a:pt x="316" y="220"/>
                  </a:moveTo>
                  <a:cubicBezTo>
                    <a:pt x="405" y="220"/>
                    <a:pt x="405" y="220"/>
                    <a:pt x="405" y="220"/>
                  </a:cubicBezTo>
                  <a:cubicBezTo>
                    <a:pt x="405" y="308"/>
                    <a:pt x="405" y="308"/>
                    <a:pt x="405" y="308"/>
                  </a:cubicBezTo>
                  <a:cubicBezTo>
                    <a:pt x="316" y="308"/>
                    <a:pt x="316" y="308"/>
                    <a:pt x="316" y="308"/>
                  </a:cubicBezTo>
                  <a:lnTo>
                    <a:pt x="316" y="220"/>
                  </a:lnTo>
                  <a:close/>
                  <a:moveTo>
                    <a:pt x="214" y="118"/>
                  </a:moveTo>
                  <a:cubicBezTo>
                    <a:pt x="302" y="118"/>
                    <a:pt x="302" y="118"/>
                    <a:pt x="302" y="118"/>
                  </a:cubicBezTo>
                  <a:cubicBezTo>
                    <a:pt x="302" y="206"/>
                    <a:pt x="302" y="206"/>
                    <a:pt x="302" y="206"/>
                  </a:cubicBezTo>
                  <a:cubicBezTo>
                    <a:pt x="214" y="206"/>
                    <a:pt x="214" y="206"/>
                    <a:pt x="214" y="206"/>
                  </a:cubicBezTo>
                  <a:lnTo>
                    <a:pt x="214" y="118"/>
                  </a:lnTo>
                  <a:close/>
                  <a:moveTo>
                    <a:pt x="214" y="220"/>
                  </a:moveTo>
                  <a:cubicBezTo>
                    <a:pt x="302" y="220"/>
                    <a:pt x="302" y="220"/>
                    <a:pt x="302" y="220"/>
                  </a:cubicBezTo>
                  <a:cubicBezTo>
                    <a:pt x="302" y="308"/>
                    <a:pt x="302" y="308"/>
                    <a:pt x="302" y="308"/>
                  </a:cubicBezTo>
                  <a:cubicBezTo>
                    <a:pt x="214" y="308"/>
                    <a:pt x="214" y="308"/>
                    <a:pt x="214" y="308"/>
                  </a:cubicBezTo>
                  <a:lnTo>
                    <a:pt x="214" y="220"/>
                  </a:lnTo>
                  <a:close/>
                  <a:moveTo>
                    <a:pt x="111" y="220"/>
                  </a:moveTo>
                  <a:cubicBezTo>
                    <a:pt x="200" y="220"/>
                    <a:pt x="200" y="220"/>
                    <a:pt x="200" y="220"/>
                  </a:cubicBezTo>
                  <a:cubicBezTo>
                    <a:pt x="200" y="308"/>
                    <a:pt x="200" y="308"/>
                    <a:pt x="200" y="308"/>
                  </a:cubicBezTo>
                  <a:cubicBezTo>
                    <a:pt x="111" y="308"/>
                    <a:pt x="111" y="308"/>
                    <a:pt x="111" y="308"/>
                  </a:cubicBezTo>
                  <a:lnTo>
                    <a:pt x="111" y="220"/>
                  </a:lnTo>
                  <a:close/>
                  <a:moveTo>
                    <a:pt x="838" y="303"/>
                  </a:moveTo>
                  <a:cubicBezTo>
                    <a:pt x="757" y="517"/>
                    <a:pt x="576" y="618"/>
                    <a:pt x="362" y="626"/>
                  </a:cubicBezTo>
                  <a:cubicBezTo>
                    <a:pt x="362" y="626"/>
                    <a:pt x="362" y="626"/>
                    <a:pt x="362" y="626"/>
                  </a:cubicBezTo>
                  <a:cubicBezTo>
                    <a:pt x="361" y="626"/>
                    <a:pt x="359" y="626"/>
                    <a:pt x="358" y="626"/>
                  </a:cubicBezTo>
                  <a:cubicBezTo>
                    <a:pt x="356" y="626"/>
                    <a:pt x="354" y="626"/>
                    <a:pt x="353" y="626"/>
                  </a:cubicBezTo>
                  <a:cubicBezTo>
                    <a:pt x="347" y="626"/>
                    <a:pt x="340" y="626"/>
                    <a:pt x="334" y="626"/>
                  </a:cubicBezTo>
                  <a:cubicBezTo>
                    <a:pt x="329" y="626"/>
                    <a:pt x="324" y="626"/>
                    <a:pt x="319" y="626"/>
                  </a:cubicBezTo>
                  <a:cubicBezTo>
                    <a:pt x="316" y="626"/>
                    <a:pt x="314" y="626"/>
                    <a:pt x="311" y="626"/>
                  </a:cubicBezTo>
                  <a:cubicBezTo>
                    <a:pt x="306" y="625"/>
                    <a:pt x="301" y="625"/>
                    <a:pt x="296" y="625"/>
                  </a:cubicBezTo>
                  <a:cubicBezTo>
                    <a:pt x="295" y="624"/>
                    <a:pt x="295" y="624"/>
                    <a:pt x="294" y="624"/>
                  </a:cubicBezTo>
                  <a:cubicBezTo>
                    <a:pt x="192" y="616"/>
                    <a:pt x="133" y="577"/>
                    <a:pt x="83" y="528"/>
                  </a:cubicBezTo>
                  <a:cubicBezTo>
                    <a:pt x="100" y="529"/>
                    <a:pt x="116" y="529"/>
                    <a:pt x="131" y="529"/>
                  </a:cubicBezTo>
                  <a:cubicBezTo>
                    <a:pt x="144" y="529"/>
                    <a:pt x="157" y="529"/>
                    <a:pt x="168" y="528"/>
                  </a:cubicBezTo>
                  <a:cubicBezTo>
                    <a:pt x="170" y="528"/>
                    <a:pt x="171" y="528"/>
                    <a:pt x="172" y="528"/>
                  </a:cubicBezTo>
                  <a:cubicBezTo>
                    <a:pt x="172" y="528"/>
                    <a:pt x="172" y="528"/>
                    <a:pt x="172" y="528"/>
                  </a:cubicBezTo>
                  <a:cubicBezTo>
                    <a:pt x="172" y="528"/>
                    <a:pt x="172" y="528"/>
                    <a:pt x="172" y="528"/>
                  </a:cubicBezTo>
                  <a:cubicBezTo>
                    <a:pt x="183" y="527"/>
                    <a:pt x="194" y="526"/>
                    <a:pt x="204" y="525"/>
                  </a:cubicBezTo>
                  <a:cubicBezTo>
                    <a:pt x="204" y="525"/>
                    <a:pt x="204" y="525"/>
                    <a:pt x="204" y="525"/>
                  </a:cubicBezTo>
                  <a:cubicBezTo>
                    <a:pt x="207" y="525"/>
                    <a:pt x="210" y="524"/>
                    <a:pt x="214" y="524"/>
                  </a:cubicBezTo>
                  <a:cubicBezTo>
                    <a:pt x="214" y="524"/>
                    <a:pt x="214" y="524"/>
                    <a:pt x="214" y="523"/>
                  </a:cubicBezTo>
                  <a:cubicBezTo>
                    <a:pt x="217" y="523"/>
                    <a:pt x="220" y="523"/>
                    <a:pt x="223" y="522"/>
                  </a:cubicBezTo>
                  <a:cubicBezTo>
                    <a:pt x="224" y="522"/>
                    <a:pt x="224" y="522"/>
                    <a:pt x="225" y="522"/>
                  </a:cubicBezTo>
                  <a:cubicBezTo>
                    <a:pt x="227" y="521"/>
                    <a:pt x="230" y="521"/>
                    <a:pt x="232" y="520"/>
                  </a:cubicBezTo>
                  <a:cubicBezTo>
                    <a:pt x="233" y="520"/>
                    <a:pt x="234" y="520"/>
                    <a:pt x="234" y="520"/>
                  </a:cubicBezTo>
                  <a:cubicBezTo>
                    <a:pt x="237" y="519"/>
                    <a:pt x="239" y="519"/>
                    <a:pt x="241" y="518"/>
                  </a:cubicBezTo>
                  <a:cubicBezTo>
                    <a:pt x="241" y="518"/>
                    <a:pt x="241" y="518"/>
                    <a:pt x="242" y="518"/>
                  </a:cubicBezTo>
                  <a:cubicBezTo>
                    <a:pt x="244" y="517"/>
                    <a:pt x="247" y="517"/>
                    <a:pt x="249" y="516"/>
                  </a:cubicBezTo>
                  <a:cubicBezTo>
                    <a:pt x="249" y="516"/>
                    <a:pt x="249" y="516"/>
                    <a:pt x="250" y="516"/>
                  </a:cubicBezTo>
                  <a:cubicBezTo>
                    <a:pt x="250" y="516"/>
                    <a:pt x="250" y="516"/>
                    <a:pt x="250" y="516"/>
                  </a:cubicBezTo>
                  <a:cubicBezTo>
                    <a:pt x="252" y="515"/>
                    <a:pt x="253" y="515"/>
                    <a:pt x="255" y="514"/>
                  </a:cubicBezTo>
                  <a:cubicBezTo>
                    <a:pt x="257" y="514"/>
                    <a:pt x="259" y="513"/>
                    <a:pt x="261" y="512"/>
                  </a:cubicBezTo>
                  <a:cubicBezTo>
                    <a:pt x="262" y="512"/>
                    <a:pt x="263" y="512"/>
                    <a:pt x="264" y="511"/>
                  </a:cubicBezTo>
                  <a:cubicBezTo>
                    <a:pt x="265" y="509"/>
                    <a:pt x="266" y="508"/>
                    <a:pt x="266" y="506"/>
                  </a:cubicBezTo>
                  <a:cubicBezTo>
                    <a:pt x="266" y="505"/>
                    <a:pt x="266" y="503"/>
                    <a:pt x="266" y="502"/>
                  </a:cubicBezTo>
                  <a:cubicBezTo>
                    <a:pt x="266" y="502"/>
                    <a:pt x="265" y="501"/>
                    <a:pt x="265" y="501"/>
                  </a:cubicBezTo>
                  <a:cubicBezTo>
                    <a:pt x="265" y="501"/>
                    <a:pt x="265" y="500"/>
                    <a:pt x="264" y="500"/>
                  </a:cubicBezTo>
                  <a:cubicBezTo>
                    <a:pt x="264" y="499"/>
                    <a:pt x="263" y="498"/>
                    <a:pt x="262" y="498"/>
                  </a:cubicBezTo>
                  <a:cubicBezTo>
                    <a:pt x="261" y="498"/>
                    <a:pt x="260" y="497"/>
                    <a:pt x="259" y="497"/>
                  </a:cubicBezTo>
                  <a:cubicBezTo>
                    <a:pt x="258" y="497"/>
                    <a:pt x="257" y="497"/>
                    <a:pt x="256" y="498"/>
                  </a:cubicBezTo>
                  <a:cubicBezTo>
                    <a:pt x="249" y="500"/>
                    <a:pt x="241" y="502"/>
                    <a:pt x="233" y="504"/>
                  </a:cubicBezTo>
                  <a:cubicBezTo>
                    <a:pt x="217" y="508"/>
                    <a:pt x="199" y="510"/>
                    <a:pt x="179" y="512"/>
                  </a:cubicBezTo>
                  <a:cubicBezTo>
                    <a:pt x="169" y="513"/>
                    <a:pt x="158" y="513"/>
                    <a:pt x="147" y="513"/>
                  </a:cubicBezTo>
                  <a:cubicBezTo>
                    <a:pt x="147" y="513"/>
                    <a:pt x="147" y="513"/>
                    <a:pt x="147" y="513"/>
                  </a:cubicBezTo>
                  <a:cubicBezTo>
                    <a:pt x="147" y="513"/>
                    <a:pt x="147" y="513"/>
                    <a:pt x="147" y="513"/>
                  </a:cubicBezTo>
                  <a:cubicBezTo>
                    <a:pt x="124" y="514"/>
                    <a:pt x="99" y="513"/>
                    <a:pt x="72" y="512"/>
                  </a:cubicBezTo>
                  <a:cubicBezTo>
                    <a:pt x="67" y="504"/>
                    <a:pt x="62" y="496"/>
                    <a:pt x="57" y="489"/>
                  </a:cubicBezTo>
                  <a:cubicBezTo>
                    <a:pt x="49" y="475"/>
                    <a:pt x="49" y="475"/>
                    <a:pt x="49" y="475"/>
                  </a:cubicBezTo>
                  <a:cubicBezTo>
                    <a:pt x="27" y="431"/>
                    <a:pt x="17" y="380"/>
                    <a:pt x="22" y="324"/>
                  </a:cubicBezTo>
                  <a:cubicBezTo>
                    <a:pt x="678" y="324"/>
                    <a:pt x="678" y="324"/>
                    <a:pt x="678" y="324"/>
                  </a:cubicBezTo>
                  <a:cubicBezTo>
                    <a:pt x="719" y="324"/>
                    <a:pt x="759" y="313"/>
                    <a:pt x="786" y="298"/>
                  </a:cubicBezTo>
                  <a:cubicBezTo>
                    <a:pt x="796" y="293"/>
                    <a:pt x="804" y="287"/>
                    <a:pt x="810" y="282"/>
                  </a:cubicBezTo>
                  <a:cubicBezTo>
                    <a:pt x="804" y="277"/>
                    <a:pt x="800" y="272"/>
                    <a:pt x="795" y="266"/>
                  </a:cubicBezTo>
                  <a:cubicBezTo>
                    <a:pt x="793" y="263"/>
                    <a:pt x="791" y="260"/>
                    <a:pt x="790" y="257"/>
                  </a:cubicBezTo>
                  <a:cubicBezTo>
                    <a:pt x="789" y="255"/>
                    <a:pt x="788" y="254"/>
                    <a:pt x="787" y="252"/>
                  </a:cubicBezTo>
                  <a:cubicBezTo>
                    <a:pt x="786" y="249"/>
                    <a:pt x="784" y="245"/>
                    <a:pt x="783" y="242"/>
                  </a:cubicBezTo>
                  <a:cubicBezTo>
                    <a:pt x="781" y="235"/>
                    <a:pt x="779" y="228"/>
                    <a:pt x="778" y="220"/>
                  </a:cubicBezTo>
                  <a:cubicBezTo>
                    <a:pt x="777" y="213"/>
                    <a:pt x="776" y="205"/>
                    <a:pt x="776" y="198"/>
                  </a:cubicBezTo>
                  <a:cubicBezTo>
                    <a:pt x="777" y="194"/>
                    <a:pt x="777" y="190"/>
                    <a:pt x="777" y="187"/>
                  </a:cubicBezTo>
                  <a:cubicBezTo>
                    <a:pt x="778" y="177"/>
                    <a:pt x="779" y="168"/>
                    <a:pt x="782" y="160"/>
                  </a:cubicBezTo>
                  <a:cubicBezTo>
                    <a:pt x="783" y="155"/>
                    <a:pt x="785" y="150"/>
                    <a:pt x="787" y="146"/>
                  </a:cubicBezTo>
                  <a:cubicBezTo>
                    <a:pt x="790" y="139"/>
                    <a:pt x="794" y="132"/>
                    <a:pt x="798" y="127"/>
                  </a:cubicBezTo>
                  <a:cubicBezTo>
                    <a:pt x="807" y="134"/>
                    <a:pt x="817" y="143"/>
                    <a:pt x="827" y="155"/>
                  </a:cubicBezTo>
                  <a:cubicBezTo>
                    <a:pt x="827" y="156"/>
                    <a:pt x="828" y="157"/>
                    <a:pt x="829" y="158"/>
                  </a:cubicBezTo>
                  <a:cubicBezTo>
                    <a:pt x="834" y="165"/>
                    <a:pt x="839" y="172"/>
                    <a:pt x="843" y="179"/>
                  </a:cubicBezTo>
                  <a:cubicBezTo>
                    <a:pt x="844" y="181"/>
                    <a:pt x="845" y="182"/>
                    <a:pt x="845" y="183"/>
                  </a:cubicBezTo>
                  <a:cubicBezTo>
                    <a:pt x="847" y="187"/>
                    <a:pt x="849" y="191"/>
                    <a:pt x="851" y="196"/>
                  </a:cubicBezTo>
                  <a:cubicBezTo>
                    <a:pt x="851" y="197"/>
                    <a:pt x="852" y="198"/>
                    <a:pt x="852" y="200"/>
                  </a:cubicBezTo>
                  <a:cubicBezTo>
                    <a:pt x="854" y="207"/>
                    <a:pt x="856" y="214"/>
                    <a:pt x="856" y="222"/>
                  </a:cubicBezTo>
                  <a:cubicBezTo>
                    <a:pt x="857" y="228"/>
                    <a:pt x="857" y="235"/>
                    <a:pt x="856" y="241"/>
                  </a:cubicBezTo>
                  <a:cubicBezTo>
                    <a:pt x="857" y="241"/>
                    <a:pt x="859" y="240"/>
                    <a:pt x="860" y="240"/>
                  </a:cubicBezTo>
                  <a:cubicBezTo>
                    <a:pt x="860" y="240"/>
                    <a:pt x="860" y="240"/>
                    <a:pt x="860" y="240"/>
                  </a:cubicBezTo>
                  <a:cubicBezTo>
                    <a:pt x="892" y="225"/>
                    <a:pt x="943" y="219"/>
                    <a:pt x="983" y="242"/>
                  </a:cubicBezTo>
                  <a:cubicBezTo>
                    <a:pt x="957" y="294"/>
                    <a:pt x="899" y="309"/>
                    <a:pt x="838" y="303"/>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72" name="Rectangle 49">
              <a:extLst>
                <a:ext uri="{FF2B5EF4-FFF2-40B4-BE49-F238E27FC236}">
                  <a16:creationId xmlns:a16="http://schemas.microsoft.com/office/drawing/2014/main" id="{70C22E27-4151-4E9B-958B-7B92A552BE68}"/>
                </a:ext>
              </a:extLst>
            </p:cNvPr>
            <p:cNvSpPr>
              <a:spLocks noChangeArrowheads="1"/>
            </p:cNvSpPr>
            <p:nvPr/>
          </p:nvSpPr>
          <p:spPr bwMode="auto">
            <a:xfrm>
              <a:off x="1992313" y="2695577"/>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73" name="Rectangle 50">
              <a:extLst>
                <a:ext uri="{FF2B5EF4-FFF2-40B4-BE49-F238E27FC236}">
                  <a16:creationId xmlns:a16="http://schemas.microsoft.com/office/drawing/2014/main" id="{E42A6426-D18A-460F-AABC-780751CD29C1}"/>
                </a:ext>
              </a:extLst>
            </p:cNvPr>
            <p:cNvSpPr>
              <a:spLocks noChangeArrowheads="1"/>
            </p:cNvSpPr>
            <p:nvPr/>
          </p:nvSpPr>
          <p:spPr bwMode="auto">
            <a:xfrm>
              <a:off x="2001838" y="2695577"/>
              <a:ext cx="6350"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74" name="Rectangle 51">
              <a:extLst>
                <a:ext uri="{FF2B5EF4-FFF2-40B4-BE49-F238E27FC236}">
                  <a16:creationId xmlns:a16="http://schemas.microsoft.com/office/drawing/2014/main" id="{660A2F40-4C17-44EF-A07B-8FD282625A21}"/>
                </a:ext>
              </a:extLst>
            </p:cNvPr>
            <p:cNvSpPr>
              <a:spLocks noChangeArrowheads="1"/>
            </p:cNvSpPr>
            <p:nvPr/>
          </p:nvSpPr>
          <p:spPr bwMode="auto">
            <a:xfrm>
              <a:off x="2011363" y="2695577"/>
              <a:ext cx="6350"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75" name="Rectangle 52">
              <a:extLst>
                <a:ext uri="{FF2B5EF4-FFF2-40B4-BE49-F238E27FC236}">
                  <a16:creationId xmlns:a16="http://schemas.microsoft.com/office/drawing/2014/main" id="{191FB210-AC01-4008-B857-3549776FCA43}"/>
                </a:ext>
              </a:extLst>
            </p:cNvPr>
            <p:cNvSpPr>
              <a:spLocks noChangeArrowheads="1"/>
            </p:cNvSpPr>
            <p:nvPr/>
          </p:nvSpPr>
          <p:spPr bwMode="auto">
            <a:xfrm>
              <a:off x="2105026" y="2622552"/>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76" name="Rectangle 53">
              <a:extLst>
                <a:ext uri="{FF2B5EF4-FFF2-40B4-BE49-F238E27FC236}">
                  <a16:creationId xmlns:a16="http://schemas.microsoft.com/office/drawing/2014/main" id="{D2C82489-3EA9-4963-BBB9-B3A9A97C1ED7}"/>
                </a:ext>
              </a:extLst>
            </p:cNvPr>
            <p:cNvSpPr>
              <a:spLocks noChangeArrowheads="1"/>
            </p:cNvSpPr>
            <p:nvPr/>
          </p:nvSpPr>
          <p:spPr bwMode="auto">
            <a:xfrm>
              <a:off x="2170113" y="2695577"/>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77" name="Rectangle 54">
              <a:extLst>
                <a:ext uri="{FF2B5EF4-FFF2-40B4-BE49-F238E27FC236}">
                  <a16:creationId xmlns:a16="http://schemas.microsoft.com/office/drawing/2014/main" id="{0EB4A6A3-D0C1-4964-B8F2-E297C7D9CEBF}"/>
                </a:ext>
              </a:extLst>
            </p:cNvPr>
            <p:cNvSpPr>
              <a:spLocks noChangeArrowheads="1"/>
            </p:cNvSpPr>
            <p:nvPr/>
          </p:nvSpPr>
          <p:spPr bwMode="auto">
            <a:xfrm>
              <a:off x="2057401" y="2622552"/>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78" name="Rectangle 55">
              <a:extLst>
                <a:ext uri="{FF2B5EF4-FFF2-40B4-BE49-F238E27FC236}">
                  <a16:creationId xmlns:a16="http://schemas.microsoft.com/office/drawing/2014/main" id="{FC96999A-3F9B-4444-A310-2374F138BF2F}"/>
                </a:ext>
              </a:extLst>
            </p:cNvPr>
            <p:cNvSpPr>
              <a:spLocks noChangeArrowheads="1"/>
            </p:cNvSpPr>
            <p:nvPr/>
          </p:nvSpPr>
          <p:spPr bwMode="auto">
            <a:xfrm>
              <a:off x="2066926" y="2622552"/>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79" name="Rectangle 56">
              <a:extLst>
                <a:ext uri="{FF2B5EF4-FFF2-40B4-BE49-F238E27FC236}">
                  <a16:creationId xmlns:a16="http://schemas.microsoft.com/office/drawing/2014/main" id="{706DF754-94CA-4D01-8951-E7636AEAE362}"/>
                </a:ext>
              </a:extLst>
            </p:cNvPr>
            <p:cNvSpPr>
              <a:spLocks noChangeArrowheads="1"/>
            </p:cNvSpPr>
            <p:nvPr/>
          </p:nvSpPr>
          <p:spPr bwMode="auto">
            <a:xfrm>
              <a:off x="2149476" y="2695577"/>
              <a:ext cx="6350"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80" name="Rectangle 57">
              <a:extLst>
                <a:ext uri="{FF2B5EF4-FFF2-40B4-BE49-F238E27FC236}">
                  <a16:creationId xmlns:a16="http://schemas.microsoft.com/office/drawing/2014/main" id="{4BE59521-7D0F-4A65-8A8A-7DDD95A341FB}"/>
                </a:ext>
              </a:extLst>
            </p:cNvPr>
            <p:cNvSpPr>
              <a:spLocks noChangeArrowheads="1"/>
            </p:cNvSpPr>
            <p:nvPr/>
          </p:nvSpPr>
          <p:spPr bwMode="auto">
            <a:xfrm>
              <a:off x="2160588" y="2695577"/>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81" name="Rectangle 58">
              <a:extLst>
                <a:ext uri="{FF2B5EF4-FFF2-40B4-BE49-F238E27FC236}">
                  <a16:creationId xmlns:a16="http://schemas.microsoft.com/office/drawing/2014/main" id="{2991D344-8E32-45C9-B68A-7FFBCBC1EC72}"/>
                </a:ext>
              </a:extLst>
            </p:cNvPr>
            <p:cNvSpPr>
              <a:spLocks noChangeArrowheads="1"/>
            </p:cNvSpPr>
            <p:nvPr/>
          </p:nvSpPr>
          <p:spPr bwMode="auto">
            <a:xfrm>
              <a:off x="2179638" y="2695577"/>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82" name="Rectangle 59">
              <a:extLst>
                <a:ext uri="{FF2B5EF4-FFF2-40B4-BE49-F238E27FC236}">
                  <a16:creationId xmlns:a16="http://schemas.microsoft.com/office/drawing/2014/main" id="{D8B4577D-4708-4B80-8CCC-A6EB13E6310D}"/>
                </a:ext>
              </a:extLst>
            </p:cNvPr>
            <p:cNvSpPr>
              <a:spLocks noChangeArrowheads="1"/>
            </p:cNvSpPr>
            <p:nvPr/>
          </p:nvSpPr>
          <p:spPr bwMode="auto">
            <a:xfrm>
              <a:off x="2139951" y="2695577"/>
              <a:ext cx="6350"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83" name="Rectangle 60">
              <a:extLst>
                <a:ext uri="{FF2B5EF4-FFF2-40B4-BE49-F238E27FC236}">
                  <a16:creationId xmlns:a16="http://schemas.microsoft.com/office/drawing/2014/main" id="{C3FDA7E9-2343-409C-8EDD-0890A2F38753}"/>
                </a:ext>
              </a:extLst>
            </p:cNvPr>
            <p:cNvSpPr>
              <a:spLocks noChangeArrowheads="1"/>
            </p:cNvSpPr>
            <p:nvPr/>
          </p:nvSpPr>
          <p:spPr bwMode="auto">
            <a:xfrm>
              <a:off x="2085976" y="2622552"/>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84" name="Rectangle 61">
              <a:extLst>
                <a:ext uri="{FF2B5EF4-FFF2-40B4-BE49-F238E27FC236}">
                  <a16:creationId xmlns:a16="http://schemas.microsoft.com/office/drawing/2014/main" id="{56A64E33-D498-4287-B899-632E5A6D0EB0}"/>
                </a:ext>
              </a:extLst>
            </p:cNvPr>
            <p:cNvSpPr>
              <a:spLocks noChangeArrowheads="1"/>
            </p:cNvSpPr>
            <p:nvPr/>
          </p:nvSpPr>
          <p:spPr bwMode="auto">
            <a:xfrm>
              <a:off x="2130426" y="2695577"/>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sp>
          <p:nvSpPr>
            <p:cNvPr id="85" name="Rectangle 62">
              <a:extLst>
                <a:ext uri="{FF2B5EF4-FFF2-40B4-BE49-F238E27FC236}">
                  <a16:creationId xmlns:a16="http://schemas.microsoft.com/office/drawing/2014/main" id="{79743C77-4B5C-4FE4-BE29-C995EC50805F}"/>
                </a:ext>
              </a:extLst>
            </p:cNvPr>
            <p:cNvSpPr>
              <a:spLocks noChangeArrowheads="1"/>
            </p:cNvSpPr>
            <p:nvPr/>
          </p:nvSpPr>
          <p:spPr bwMode="auto">
            <a:xfrm>
              <a:off x="2076451" y="2622552"/>
              <a:ext cx="4763" cy="523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light"/>
              </a:endParaRPr>
            </a:p>
          </p:txBody>
        </p:sp>
      </p:grpSp>
      <p:cxnSp>
        <p:nvCxnSpPr>
          <p:cNvPr id="94" name="Straight Connector 93">
            <a:extLst>
              <a:ext uri="{FF2B5EF4-FFF2-40B4-BE49-F238E27FC236}">
                <a16:creationId xmlns:a16="http://schemas.microsoft.com/office/drawing/2014/main" id="{B0DFFE98-F2FA-413E-A080-6FE68172A376}"/>
              </a:ext>
            </a:extLst>
          </p:cNvPr>
          <p:cNvCxnSpPr>
            <a:cxnSpLocks/>
          </p:cNvCxnSpPr>
          <p:nvPr/>
        </p:nvCxnSpPr>
        <p:spPr>
          <a:xfrm>
            <a:off x="8212576" y="2228426"/>
            <a:ext cx="0" cy="3630701"/>
          </a:xfrm>
          <a:prstGeom prst="line">
            <a:avLst/>
          </a:prstGeom>
          <a:ln w="12700">
            <a:solidFill>
              <a:schemeClr val="tx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11EC9ABC-33F6-4384-B922-37AB04A3FA9D}"/>
              </a:ext>
            </a:extLst>
          </p:cNvPr>
          <p:cNvCxnSpPr>
            <a:cxnSpLocks/>
          </p:cNvCxnSpPr>
          <p:nvPr/>
        </p:nvCxnSpPr>
        <p:spPr>
          <a:xfrm>
            <a:off x="8253764" y="2228426"/>
            <a:ext cx="593684" cy="4565"/>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7F40DC22-D8DA-4DD6-AAB2-1CAF3E958623}"/>
              </a:ext>
            </a:extLst>
          </p:cNvPr>
          <p:cNvCxnSpPr>
            <a:cxnSpLocks/>
          </p:cNvCxnSpPr>
          <p:nvPr/>
        </p:nvCxnSpPr>
        <p:spPr>
          <a:xfrm>
            <a:off x="8253764" y="2949430"/>
            <a:ext cx="593684" cy="4565"/>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65E07650-3718-4558-B602-6122D47E65EA}"/>
              </a:ext>
            </a:extLst>
          </p:cNvPr>
          <p:cNvCxnSpPr>
            <a:cxnSpLocks/>
          </p:cNvCxnSpPr>
          <p:nvPr/>
        </p:nvCxnSpPr>
        <p:spPr>
          <a:xfrm>
            <a:off x="8253764" y="3670433"/>
            <a:ext cx="593684" cy="4565"/>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E13856CA-94E2-4383-BB2F-3FDE1FDCD34D}"/>
              </a:ext>
            </a:extLst>
          </p:cNvPr>
          <p:cNvCxnSpPr>
            <a:cxnSpLocks/>
          </p:cNvCxnSpPr>
          <p:nvPr/>
        </p:nvCxnSpPr>
        <p:spPr>
          <a:xfrm>
            <a:off x="8253764" y="4391437"/>
            <a:ext cx="593684" cy="4565"/>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5D1AF294-CDF4-4ACB-824D-B8CC970B7C83}"/>
              </a:ext>
            </a:extLst>
          </p:cNvPr>
          <p:cNvCxnSpPr>
            <a:cxnSpLocks/>
          </p:cNvCxnSpPr>
          <p:nvPr/>
        </p:nvCxnSpPr>
        <p:spPr>
          <a:xfrm>
            <a:off x="8253764" y="5112441"/>
            <a:ext cx="593684" cy="4565"/>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9" name="Straight Arrow Connector 108">
            <a:extLst>
              <a:ext uri="{FF2B5EF4-FFF2-40B4-BE49-F238E27FC236}">
                <a16:creationId xmlns:a16="http://schemas.microsoft.com/office/drawing/2014/main" id="{63522D55-3C39-4163-A972-21401D0F5ADE}"/>
              </a:ext>
            </a:extLst>
          </p:cNvPr>
          <p:cNvCxnSpPr>
            <a:cxnSpLocks/>
          </p:cNvCxnSpPr>
          <p:nvPr/>
        </p:nvCxnSpPr>
        <p:spPr>
          <a:xfrm>
            <a:off x="8253764" y="5833445"/>
            <a:ext cx="593684" cy="4565"/>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B3BBDDC6-5FEE-4FCC-9A8B-8F576045E732}"/>
              </a:ext>
            </a:extLst>
          </p:cNvPr>
          <p:cNvCxnSpPr>
            <a:cxnSpLocks/>
          </p:cNvCxnSpPr>
          <p:nvPr/>
        </p:nvCxnSpPr>
        <p:spPr>
          <a:xfrm>
            <a:off x="6155467" y="4030586"/>
            <a:ext cx="2057108" cy="0"/>
          </a:xfrm>
          <a:prstGeom prst="line">
            <a:avLst/>
          </a:prstGeom>
          <a:ln w="12700">
            <a:solidFill>
              <a:schemeClr val="tx2"/>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87" name="Picture 86">
            <a:extLst>
              <a:ext uri="{FF2B5EF4-FFF2-40B4-BE49-F238E27FC236}">
                <a16:creationId xmlns:a16="http://schemas.microsoft.com/office/drawing/2014/main" id="{527C0BA8-EA58-42B5-AA05-AAC4D44544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6895" y="2963938"/>
            <a:ext cx="980744" cy="1046441"/>
          </a:xfrm>
          <a:prstGeom prst="rect">
            <a:avLst/>
          </a:prstGeom>
        </p:spPr>
      </p:pic>
      <p:cxnSp>
        <p:nvCxnSpPr>
          <p:cNvPr id="88" name="Straight Connector 87">
            <a:extLst>
              <a:ext uri="{FF2B5EF4-FFF2-40B4-BE49-F238E27FC236}">
                <a16:creationId xmlns:a16="http://schemas.microsoft.com/office/drawing/2014/main" id="{4865955D-FDFF-43C3-A44A-7D699C54F65F}"/>
              </a:ext>
            </a:extLst>
          </p:cNvPr>
          <p:cNvCxnSpPr>
            <a:cxnSpLocks/>
          </p:cNvCxnSpPr>
          <p:nvPr/>
        </p:nvCxnSpPr>
        <p:spPr>
          <a:xfrm>
            <a:off x="2407985" y="4030586"/>
            <a:ext cx="2057108" cy="0"/>
          </a:xfrm>
          <a:prstGeom prst="line">
            <a:avLst/>
          </a:prstGeom>
          <a:ln w="12700">
            <a:solidFill>
              <a:schemeClr val="tx2"/>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89" name="Rectangle 88">
            <a:extLst>
              <a:ext uri="{FF2B5EF4-FFF2-40B4-BE49-F238E27FC236}">
                <a16:creationId xmlns:a16="http://schemas.microsoft.com/office/drawing/2014/main" id="{67DC3B26-3D91-4987-8C18-EAF47B71F060}"/>
              </a:ext>
            </a:extLst>
          </p:cNvPr>
          <p:cNvSpPr/>
          <p:nvPr/>
        </p:nvSpPr>
        <p:spPr>
          <a:xfrm>
            <a:off x="46120" y="4182966"/>
            <a:ext cx="2742810" cy="676724"/>
          </a:xfrm>
          <a:prstGeom prst="rect">
            <a:avLst/>
          </a:prstGeom>
        </p:spPr>
        <p:txBody>
          <a:bodyPr wrap="square">
            <a:spAutoFit/>
          </a:bodyPr>
          <a:lstStyle/>
          <a:p>
            <a:pPr algn="ctr" defTabSz="950299">
              <a:lnSpc>
                <a:spcPct val="90000"/>
              </a:lnSpc>
              <a:spcBef>
                <a:spcPts val="1020"/>
              </a:spcBef>
              <a:defRPr/>
            </a:pPr>
            <a:r>
              <a:rPr lang="en-US" sz="1599" spc="204" dirty="0">
                <a:solidFill>
                  <a:srgbClr val="0078D7"/>
                </a:solidFill>
                <a:latin typeface="Segoe UI Semilight" charset="0"/>
                <a:cs typeface="Segoe UI Semilight" charset="0"/>
              </a:rPr>
              <a:t>AZURE ML</a:t>
            </a:r>
          </a:p>
          <a:p>
            <a:pPr algn="ctr" defTabSz="950299">
              <a:lnSpc>
                <a:spcPct val="90000"/>
              </a:lnSpc>
              <a:spcBef>
                <a:spcPts val="1020"/>
              </a:spcBef>
              <a:defRPr/>
            </a:pPr>
            <a:r>
              <a:rPr lang="en-US" sz="1599" spc="204" dirty="0">
                <a:solidFill>
                  <a:srgbClr val="0078D7"/>
                </a:solidFill>
                <a:latin typeface="Segoe UI Semilight" charset="0"/>
                <a:cs typeface="Segoe UI Semilight" charset="0"/>
              </a:rPr>
              <a:t>MODEL MANAGEMENT</a:t>
            </a:r>
          </a:p>
        </p:txBody>
      </p:sp>
    </p:spTree>
    <p:extLst>
      <p:ext uri="{BB962C8B-B14F-4D97-AF65-F5344CB8AC3E}">
        <p14:creationId xmlns:p14="http://schemas.microsoft.com/office/powerpoint/2010/main" val="2678147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89" y="2516348"/>
            <a:ext cx="11885514" cy="879912"/>
          </a:xfrm>
        </p:spPr>
        <p:txBody>
          <a:bodyPr/>
          <a:lstStyle/>
          <a:p>
            <a:pPr algn="ctr"/>
            <a:r>
              <a:rPr lang="en-US" sz="4896" dirty="0"/>
              <a:t>SQL Server 2017 ML Services – R &amp; Python</a:t>
            </a:r>
          </a:p>
        </p:txBody>
      </p:sp>
    </p:spTree>
    <p:extLst>
      <p:ext uri="{BB962C8B-B14F-4D97-AF65-F5344CB8AC3E}">
        <p14:creationId xmlns:p14="http://schemas.microsoft.com/office/powerpoint/2010/main" val="2729709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 name="Rectangle 449"/>
          <p:cNvSpPr/>
          <p:nvPr/>
        </p:nvSpPr>
        <p:spPr bwMode="auto">
          <a:xfrm>
            <a:off x="4009870" y="1308724"/>
            <a:ext cx="1737113" cy="3966468"/>
          </a:xfrm>
          <a:prstGeom prst="rect">
            <a:avLst/>
          </a:prstGeom>
          <a:solidFill>
            <a:srgbClr val="0078D7"/>
          </a:solidFill>
          <a:ln w="3175">
            <a:noFill/>
          </a:ln>
          <a:effectLst/>
        </p:spPr>
        <p:txBody>
          <a:bodyPr spcFirstLastPara="0" vert="horz" wrap="square" lIns="18279" tIns="91427" rIns="18279" bIns="91388" numCol="1" spcCol="1270" anchor="t" anchorCtr="0">
            <a:noAutofit/>
          </a:bodyPr>
          <a:lstStyle/>
          <a:p>
            <a:pPr algn="ctr" defTabSz="724873">
              <a:spcBef>
                <a:spcPct val="0"/>
              </a:spcBef>
              <a:spcAft>
                <a:spcPct val="35000"/>
              </a:spcAft>
              <a:defRPr/>
            </a:pPr>
            <a:r>
              <a:rPr lang="en-US" sz="1399" kern="0" dirty="0">
                <a:solidFill>
                  <a:srgbClr val="FFFFFF"/>
                </a:solidFill>
                <a:latin typeface="Segoe UI Semibold" panose="020B0702040204020203" pitchFamily="34" charset="0"/>
                <a:cs typeface="Segoe UI Semibold" panose="020B0702040204020203" pitchFamily="34" charset="0"/>
              </a:rPr>
              <a:t>Big Data Stores</a:t>
            </a:r>
          </a:p>
        </p:txBody>
      </p:sp>
      <p:sp>
        <p:nvSpPr>
          <p:cNvPr id="150" name="Freeform 50"/>
          <p:cNvSpPr/>
          <p:nvPr/>
        </p:nvSpPr>
        <p:spPr>
          <a:xfrm>
            <a:off x="4215486" y="3369068"/>
            <a:ext cx="250148" cy="319220"/>
          </a:xfrm>
          <a:custGeom>
            <a:avLst/>
            <a:gdLst>
              <a:gd name="connsiteX0" fmla="*/ 103887 w 207774"/>
              <a:gd name="connsiteY0" fmla="*/ 0 h 257770"/>
              <a:gd name="connsiteX1" fmla="*/ 205663 w 207774"/>
              <a:gd name="connsiteY1" fmla="*/ 24187 h 257770"/>
              <a:gd name="connsiteX2" fmla="*/ 207588 w 207774"/>
              <a:gd name="connsiteY2" fmla="*/ 29753 h 257770"/>
              <a:gd name="connsiteX3" fmla="*/ 207774 w 207774"/>
              <a:gd name="connsiteY3" fmla="*/ 29753 h 257770"/>
              <a:gd name="connsiteX4" fmla="*/ 207774 w 207774"/>
              <a:gd name="connsiteY4" fmla="*/ 30292 h 257770"/>
              <a:gd name="connsiteX5" fmla="*/ 207774 w 207774"/>
              <a:gd name="connsiteY5" fmla="*/ 227478 h 257770"/>
              <a:gd name="connsiteX6" fmla="*/ 103887 w 207774"/>
              <a:gd name="connsiteY6" fmla="*/ 257770 h 257770"/>
              <a:gd name="connsiteX7" fmla="*/ 0 w 207774"/>
              <a:gd name="connsiteY7" fmla="*/ 227478 h 257770"/>
              <a:gd name="connsiteX8" fmla="*/ 0 w 207774"/>
              <a:gd name="connsiteY8" fmla="*/ 30292 h 257770"/>
              <a:gd name="connsiteX9" fmla="*/ 0 w 207774"/>
              <a:gd name="connsiteY9" fmla="*/ 29753 h 257770"/>
              <a:gd name="connsiteX10" fmla="*/ 187 w 207774"/>
              <a:gd name="connsiteY10" fmla="*/ 29753 h 257770"/>
              <a:gd name="connsiteX11" fmla="*/ 2111 w 207774"/>
              <a:gd name="connsiteY11" fmla="*/ 24187 h 257770"/>
              <a:gd name="connsiteX12" fmla="*/ 103887 w 207774"/>
              <a:gd name="connsiteY12" fmla="*/ 0 h 257770"/>
              <a:gd name="connsiteX13" fmla="*/ 101573 w 207774"/>
              <a:gd name="connsiteY13" fmla="*/ 12155 h 257770"/>
              <a:gd name="connsiteX14" fmla="*/ 17226 w 207774"/>
              <a:gd name="connsiteY14" fmla="*/ 37778 h 257770"/>
              <a:gd name="connsiteX15" fmla="*/ 101573 w 207774"/>
              <a:gd name="connsiteY15" fmla="*/ 63401 h 257770"/>
              <a:gd name="connsiteX16" fmla="*/ 185920 w 207774"/>
              <a:gd name="connsiteY16" fmla="*/ 37778 h 257770"/>
              <a:gd name="connsiteX17" fmla="*/ 101573 w 207774"/>
              <a:gd name="connsiteY17" fmla="*/ 12155 h 257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07774" h="257770">
                <a:moveTo>
                  <a:pt x="103887" y="0"/>
                </a:moveTo>
                <a:cubicBezTo>
                  <a:pt x="154090" y="0"/>
                  <a:pt x="195976" y="10384"/>
                  <a:pt x="205663" y="24187"/>
                </a:cubicBezTo>
                <a:lnTo>
                  <a:pt x="207588" y="29753"/>
                </a:lnTo>
                <a:lnTo>
                  <a:pt x="207774" y="29753"/>
                </a:lnTo>
                <a:lnTo>
                  <a:pt x="207774" y="30292"/>
                </a:lnTo>
                <a:lnTo>
                  <a:pt x="207774" y="227478"/>
                </a:lnTo>
                <a:cubicBezTo>
                  <a:pt x="207774" y="244208"/>
                  <a:pt x="161262" y="257770"/>
                  <a:pt x="103887" y="257770"/>
                </a:cubicBezTo>
                <a:cubicBezTo>
                  <a:pt x="46512" y="257770"/>
                  <a:pt x="0" y="244208"/>
                  <a:pt x="0" y="227478"/>
                </a:cubicBezTo>
                <a:lnTo>
                  <a:pt x="0" y="30292"/>
                </a:lnTo>
                <a:lnTo>
                  <a:pt x="0" y="29753"/>
                </a:lnTo>
                <a:lnTo>
                  <a:pt x="187" y="29753"/>
                </a:lnTo>
                <a:lnTo>
                  <a:pt x="2111" y="24187"/>
                </a:lnTo>
                <a:cubicBezTo>
                  <a:pt x="11798" y="10384"/>
                  <a:pt x="53684" y="0"/>
                  <a:pt x="103887" y="0"/>
                </a:cubicBezTo>
                <a:close/>
                <a:moveTo>
                  <a:pt x="101573" y="12155"/>
                </a:moveTo>
                <a:cubicBezTo>
                  <a:pt x="54989" y="12155"/>
                  <a:pt x="17226" y="23627"/>
                  <a:pt x="17226" y="37778"/>
                </a:cubicBezTo>
                <a:cubicBezTo>
                  <a:pt x="17226" y="51929"/>
                  <a:pt x="54989" y="63401"/>
                  <a:pt x="101573" y="63401"/>
                </a:cubicBezTo>
                <a:cubicBezTo>
                  <a:pt x="148157" y="63401"/>
                  <a:pt x="185920" y="51929"/>
                  <a:pt x="185920" y="37778"/>
                </a:cubicBezTo>
                <a:cubicBezTo>
                  <a:pt x="185920" y="23627"/>
                  <a:pt x="148157" y="12155"/>
                  <a:pt x="101573" y="12155"/>
                </a:cubicBezTo>
                <a:close/>
              </a:path>
            </a:pathLst>
          </a:custGeom>
          <a:solidFill>
            <a:schemeClr val="tx1"/>
          </a:solidFill>
          <a:ln w="12700" cap="flat" cmpd="sng" algn="ctr">
            <a:noFill/>
            <a:prstDash val="solid"/>
            <a:miter lim="800000"/>
          </a:ln>
          <a:effectLst/>
        </p:spPr>
        <p:txBody>
          <a:bodyPr wrap="square" lIns="0" tIns="0" rIns="0" bIns="0" rtlCol="0" anchor="ctr">
            <a:noAutofit/>
          </a:bodyPr>
          <a:lstStyle/>
          <a:p>
            <a:pPr defTabSz="485300">
              <a:defRPr/>
            </a:pPr>
            <a:r>
              <a:rPr lang="en-US" sz="1199" b="1" kern="0" dirty="0">
                <a:solidFill>
                  <a:srgbClr val="0078D7">
                    <a:lumMod val="75000"/>
                  </a:srgbClr>
                </a:solidFill>
                <a:latin typeface="Segoe UI Light" panose="020B0502040204020203" pitchFamily="34" charset="0"/>
                <a:cs typeface="Segoe UI Light" panose="020B0502040204020203" pitchFamily="34" charset="0"/>
              </a:rPr>
              <a:t> </a:t>
            </a:r>
            <a:r>
              <a:rPr lang="en-US" sz="1199" b="1" kern="0" dirty="0">
                <a:ln>
                  <a:solidFill>
                    <a:srgbClr val="0078D7"/>
                  </a:solidFill>
                </a:ln>
                <a:solidFill>
                  <a:srgbClr val="0078D7">
                    <a:lumMod val="75000"/>
                  </a:srgbClr>
                </a:solidFill>
                <a:latin typeface="Segoe UI Light" panose="020B0502040204020203" pitchFamily="34" charset="0"/>
                <a:cs typeface="Segoe UI Light" panose="020B0502040204020203" pitchFamily="34" charset="0"/>
              </a:rPr>
              <a:t>{  }</a:t>
            </a:r>
          </a:p>
        </p:txBody>
      </p:sp>
      <p:sp>
        <p:nvSpPr>
          <p:cNvPr id="149" name="Rectangle 148"/>
          <p:cNvSpPr/>
          <p:nvPr/>
        </p:nvSpPr>
        <p:spPr bwMode="auto">
          <a:xfrm>
            <a:off x="2135654" y="1308721"/>
            <a:ext cx="1737113" cy="3966469"/>
          </a:xfrm>
          <a:prstGeom prst="rect">
            <a:avLst/>
          </a:prstGeom>
          <a:solidFill>
            <a:srgbClr val="0078D7"/>
          </a:solidFill>
          <a:ln w="3175">
            <a:noFill/>
          </a:ln>
          <a:effectLst/>
        </p:spPr>
        <p:txBody>
          <a:bodyPr spcFirstLastPara="0" vert="horz" wrap="square" lIns="18279" tIns="91427" rIns="18279" bIns="91388" numCol="1" spcCol="1270" anchor="t" anchorCtr="0">
            <a:noAutofit/>
          </a:bodyPr>
          <a:lstStyle/>
          <a:p>
            <a:pPr algn="ctr" defTabSz="724873">
              <a:spcBef>
                <a:spcPct val="0"/>
              </a:spcBef>
              <a:spcAft>
                <a:spcPct val="35000"/>
              </a:spcAft>
              <a:defRPr/>
            </a:pPr>
            <a:r>
              <a:rPr lang="en-US" sz="1399" kern="0" dirty="0">
                <a:solidFill>
                  <a:srgbClr val="FFFFFF"/>
                </a:solidFill>
                <a:latin typeface="Segoe UI Semibold" panose="020B0702040204020203" pitchFamily="34" charset="0"/>
                <a:cs typeface="Segoe UI Semibold" panose="020B0702040204020203" pitchFamily="34" charset="0"/>
              </a:rPr>
              <a:t>Information Management</a:t>
            </a:r>
          </a:p>
        </p:txBody>
      </p:sp>
      <p:sp>
        <p:nvSpPr>
          <p:cNvPr id="27" name="Title 26"/>
          <p:cNvSpPr>
            <a:spLocks noGrp="1"/>
          </p:cNvSpPr>
          <p:nvPr>
            <p:ph type="title"/>
          </p:nvPr>
        </p:nvSpPr>
        <p:spPr/>
        <p:txBody>
          <a:bodyPr/>
          <a:lstStyle/>
          <a:p>
            <a:r>
              <a:rPr lang="en-US" dirty="0"/>
              <a:t>Transform data into intelligent action</a:t>
            </a:r>
          </a:p>
        </p:txBody>
      </p:sp>
      <p:sp>
        <p:nvSpPr>
          <p:cNvPr id="365" name="Rectangle 364"/>
          <p:cNvSpPr/>
          <p:nvPr/>
        </p:nvSpPr>
        <p:spPr>
          <a:xfrm>
            <a:off x="10327771" y="5578247"/>
            <a:ext cx="1500394" cy="327866"/>
          </a:xfrm>
          <a:prstGeom prst="rect">
            <a:avLst/>
          </a:prstGeom>
        </p:spPr>
        <p:txBody>
          <a:bodyPr wrap="none" lIns="0" tIns="0" rIns="0" bIns="0" anchor="ctr">
            <a:noAutofit/>
          </a:bodyPr>
          <a:lstStyle/>
          <a:p>
            <a:pPr defTabSz="914224">
              <a:lnSpc>
                <a:spcPct val="90000"/>
              </a:lnSpc>
            </a:pPr>
            <a:r>
              <a:rPr lang="en-US" sz="2400" dirty="0">
                <a:solidFill>
                  <a:srgbClr val="002050"/>
                </a:solidFill>
                <a:latin typeface="Segoe UI Light"/>
              </a:rPr>
              <a:t>Action</a:t>
            </a:r>
          </a:p>
        </p:txBody>
      </p:sp>
      <p:sp>
        <p:nvSpPr>
          <p:cNvPr id="366" name="Freeform 365"/>
          <p:cNvSpPr/>
          <p:nvPr/>
        </p:nvSpPr>
        <p:spPr bwMode="auto">
          <a:xfrm flipH="1">
            <a:off x="9587443" y="1312183"/>
            <a:ext cx="123839" cy="3957324"/>
          </a:xfrm>
          <a:custGeom>
            <a:avLst/>
            <a:gdLst>
              <a:gd name="connsiteX0" fmla="*/ 247650 w 247650"/>
              <a:gd name="connsiteY0" fmla="*/ 0 h 295275"/>
              <a:gd name="connsiteX1" fmla="*/ 0 w 247650"/>
              <a:gd name="connsiteY1" fmla="*/ 0 h 295275"/>
              <a:gd name="connsiteX2" fmla="*/ 0 w 247650"/>
              <a:gd name="connsiteY2" fmla="*/ 295275 h 295275"/>
              <a:gd name="connsiteX3" fmla="*/ 238125 w 247650"/>
              <a:gd name="connsiteY3" fmla="*/ 295275 h 295275"/>
            </a:gdLst>
            <a:ahLst/>
            <a:cxnLst>
              <a:cxn ang="0">
                <a:pos x="connsiteX0" y="connsiteY0"/>
              </a:cxn>
              <a:cxn ang="0">
                <a:pos x="connsiteX1" y="connsiteY1"/>
              </a:cxn>
              <a:cxn ang="0">
                <a:pos x="connsiteX2" y="connsiteY2"/>
              </a:cxn>
              <a:cxn ang="0">
                <a:pos x="connsiteX3" y="connsiteY3"/>
              </a:cxn>
            </a:cxnLst>
            <a:rect l="l" t="t" r="r" b="b"/>
            <a:pathLst>
              <a:path w="247650" h="295275">
                <a:moveTo>
                  <a:pt x="247650" y="0"/>
                </a:moveTo>
                <a:lnTo>
                  <a:pt x="0" y="0"/>
                </a:lnTo>
                <a:lnTo>
                  <a:pt x="0" y="295275"/>
                </a:lnTo>
                <a:lnTo>
                  <a:pt x="238125" y="295275"/>
                </a:lnTo>
              </a:path>
            </a:pathLst>
          </a:custGeom>
          <a:noFill/>
          <a:ln w="12700" cap="flat" cmpd="sng" algn="ctr">
            <a:solidFill>
              <a:srgbClr val="0078D7"/>
            </a:solidFill>
            <a:prstDash val="solid"/>
            <a:headEnd type="none" w="med" len="med"/>
            <a:tailEnd type="none" w="med" len="med"/>
          </a:ln>
          <a:effectLst/>
        </p:spPr>
        <p:txBody>
          <a:bodyPr rtlCol="0" anchor="ctr"/>
          <a:lstStyle/>
          <a:p>
            <a:pPr algn="ctr" defTabSz="914224">
              <a:defRPr/>
            </a:pPr>
            <a:endParaRPr lang="en-US" kern="0" dirty="0">
              <a:solidFill>
                <a:srgbClr val="FFFFFF"/>
              </a:solidFill>
              <a:latin typeface="Segoe UI"/>
            </a:endParaRPr>
          </a:p>
        </p:txBody>
      </p:sp>
      <p:sp>
        <p:nvSpPr>
          <p:cNvPr id="367" name="TextBox 366"/>
          <p:cNvSpPr txBox="1"/>
          <p:nvPr/>
        </p:nvSpPr>
        <p:spPr>
          <a:xfrm>
            <a:off x="10380266" y="1624724"/>
            <a:ext cx="1089904" cy="461556"/>
          </a:xfrm>
          <a:prstGeom prst="rect">
            <a:avLst/>
          </a:prstGeom>
          <a:noFill/>
        </p:spPr>
        <p:txBody>
          <a:bodyPr wrap="square" lIns="182828" tIns="146262" rIns="182828" bIns="146262" rtlCol="0">
            <a:spAutoFit/>
          </a:bodyPr>
          <a:lstStyle/>
          <a:p>
            <a:pPr defTabSz="932384">
              <a:lnSpc>
                <a:spcPct val="90000"/>
              </a:lnSpc>
              <a:spcBef>
                <a:spcPct val="0"/>
              </a:spcBef>
              <a:spcAft>
                <a:spcPts val="600"/>
              </a:spcAft>
            </a:pPr>
            <a:r>
              <a:rPr lang="en-US" sz="1199" spc="-30" dirty="0">
                <a:solidFill>
                  <a:srgbClr val="002050"/>
                </a:solidFill>
                <a:latin typeface="Segoe UI Semilight" panose="020B0402040204020203" pitchFamily="34" charset="0"/>
                <a:cs typeface="Segoe UI Semilight" panose="020B0402040204020203" pitchFamily="34" charset="0"/>
              </a:rPr>
              <a:t>People</a:t>
            </a:r>
          </a:p>
        </p:txBody>
      </p:sp>
      <p:sp>
        <p:nvSpPr>
          <p:cNvPr id="368" name="TextBox 367"/>
          <p:cNvSpPr txBox="1"/>
          <p:nvPr/>
        </p:nvSpPr>
        <p:spPr>
          <a:xfrm>
            <a:off x="10649019" y="4849817"/>
            <a:ext cx="868148" cy="338754"/>
          </a:xfrm>
          <a:prstGeom prst="rect">
            <a:avLst/>
          </a:prstGeom>
          <a:noFill/>
        </p:spPr>
        <p:txBody>
          <a:bodyPr wrap="square" lIns="0" tIns="0" rIns="0" bIns="0" rtlCol="0">
            <a:spAutoFit/>
          </a:bodyPr>
          <a:lstStyle/>
          <a:p>
            <a:pPr defTabSz="932384">
              <a:lnSpc>
                <a:spcPct val="90000"/>
              </a:lnSpc>
              <a:spcBef>
                <a:spcPct val="0"/>
              </a:spcBef>
              <a:spcAft>
                <a:spcPts val="600"/>
              </a:spcAft>
            </a:pPr>
            <a:r>
              <a:rPr lang="en-US" sz="1199" spc="-30" dirty="0">
                <a:solidFill>
                  <a:srgbClr val="002050"/>
                </a:solidFill>
                <a:latin typeface="Segoe UI Semilight" panose="020B0402040204020203" pitchFamily="34" charset="0"/>
                <a:cs typeface="Segoe UI Semilight" panose="020B0402040204020203" pitchFamily="34" charset="0"/>
              </a:rPr>
              <a:t>Automated </a:t>
            </a:r>
            <a:br>
              <a:rPr lang="en-US" sz="1199" spc="-30" dirty="0">
                <a:solidFill>
                  <a:srgbClr val="002050"/>
                </a:solidFill>
                <a:latin typeface="Segoe UI Semilight" panose="020B0402040204020203" pitchFamily="34" charset="0"/>
                <a:cs typeface="Segoe UI Semilight" panose="020B0402040204020203" pitchFamily="34" charset="0"/>
              </a:rPr>
            </a:br>
            <a:r>
              <a:rPr lang="en-US" sz="1199" spc="-30" dirty="0">
                <a:solidFill>
                  <a:srgbClr val="002050"/>
                </a:solidFill>
                <a:latin typeface="Segoe UI Semilight" panose="020B0402040204020203" pitchFamily="34" charset="0"/>
                <a:cs typeface="Segoe UI Semilight" panose="020B0402040204020203" pitchFamily="34" charset="0"/>
              </a:rPr>
              <a:t>Systems</a:t>
            </a:r>
          </a:p>
        </p:txBody>
      </p:sp>
      <p:grpSp>
        <p:nvGrpSpPr>
          <p:cNvPr id="13" name="Group 12"/>
          <p:cNvGrpSpPr/>
          <p:nvPr/>
        </p:nvGrpSpPr>
        <p:grpSpPr>
          <a:xfrm>
            <a:off x="9982792" y="1662859"/>
            <a:ext cx="377174" cy="385285"/>
            <a:chOff x="9984119" y="1662598"/>
            <a:chExt cx="377227" cy="385340"/>
          </a:xfrm>
        </p:grpSpPr>
        <p:sp>
          <p:nvSpPr>
            <p:cNvPr id="387" name="Freeform 5"/>
            <p:cNvSpPr>
              <a:spLocks noEditPoints="1"/>
            </p:cNvSpPr>
            <p:nvPr/>
          </p:nvSpPr>
          <p:spPr bwMode="auto">
            <a:xfrm>
              <a:off x="10022653" y="1662598"/>
              <a:ext cx="155150" cy="154136"/>
            </a:xfrm>
            <a:custGeom>
              <a:avLst/>
              <a:gdLst>
                <a:gd name="T0" fmla="*/ 154 w 306"/>
                <a:gd name="T1" fmla="*/ 304 h 304"/>
                <a:gd name="T2" fmla="*/ 122 w 306"/>
                <a:gd name="T3" fmla="*/ 302 h 304"/>
                <a:gd name="T4" fmla="*/ 94 w 306"/>
                <a:gd name="T5" fmla="*/ 292 h 304"/>
                <a:gd name="T6" fmla="*/ 68 w 306"/>
                <a:gd name="T7" fmla="*/ 278 h 304"/>
                <a:gd name="T8" fmla="*/ 46 w 306"/>
                <a:gd name="T9" fmla="*/ 260 h 304"/>
                <a:gd name="T10" fmla="*/ 26 w 306"/>
                <a:gd name="T11" fmla="*/ 238 h 304"/>
                <a:gd name="T12" fmla="*/ 12 w 306"/>
                <a:gd name="T13" fmla="*/ 212 h 304"/>
                <a:gd name="T14" fmla="*/ 4 w 306"/>
                <a:gd name="T15" fmla="*/ 182 h 304"/>
                <a:gd name="T16" fmla="*/ 0 w 306"/>
                <a:gd name="T17" fmla="*/ 152 h 304"/>
                <a:gd name="T18" fmla="*/ 2 w 306"/>
                <a:gd name="T19" fmla="*/ 136 h 304"/>
                <a:gd name="T20" fmla="*/ 8 w 306"/>
                <a:gd name="T21" fmla="*/ 106 h 304"/>
                <a:gd name="T22" fmla="*/ 20 w 306"/>
                <a:gd name="T23" fmla="*/ 80 h 304"/>
                <a:gd name="T24" fmla="*/ 36 w 306"/>
                <a:gd name="T25" fmla="*/ 56 h 304"/>
                <a:gd name="T26" fmla="*/ 56 w 306"/>
                <a:gd name="T27" fmla="*/ 34 h 304"/>
                <a:gd name="T28" fmla="*/ 80 w 306"/>
                <a:gd name="T29" fmla="*/ 18 h 304"/>
                <a:gd name="T30" fmla="*/ 108 w 306"/>
                <a:gd name="T31" fmla="*/ 6 h 304"/>
                <a:gd name="T32" fmla="*/ 138 w 306"/>
                <a:gd name="T33" fmla="*/ 0 h 304"/>
                <a:gd name="T34" fmla="*/ 154 w 306"/>
                <a:gd name="T35" fmla="*/ 0 h 304"/>
                <a:gd name="T36" fmla="*/ 184 w 306"/>
                <a:gd name="T37" fmla="*/ 2 h 304"/>
                <a:gd name="T38" fmla="*/ 212 w 306"/>
                <a:gd name="T39" fmla="*/ 12 h 304"/>
                <a:gd name="T40" fmla="*/ 238 w 306"/>
                <a:gd name="T41" fmla="*/ 26 h 304"/>
                <a:gd name="T42" fmla="*/ 260 w 306"/>
                <a:gd name="T43" fmla="*/ 44 h 304"/>
                <a:gd name="T44" fmla="*/ 280 w 306"/>
                <a:gd name="T45" fmla="*/ 66 h 304"/>
                <a:gd name="T46" fmla="*/ 294 w 306"/>
                <a:gd name="T47" fmla="*/ 92 h 304"/>
                <a:gd name="T48" fmla="*/ 302 w 306"/>
                <a:gd name="T49" fmla="*/ 122 h 304"/>
                <a:gd name="T50" fmla="*/ 306 w 306"/>
                <a:gd name="T51" fmla="*/ 152 h 304"/>
                <a:gd name="T52" fmla="*/ 304 w 306"/>
                <a:gd name="T53" fmla="*/ 168 h 304"/>
                <a:gd name="T54" fmla="*/ 298 w 306"/>
                <a:gd name="T55" fmla="*/ 198 h 304"/>
                <a:gd name="T56" fmla="*/ 288 w 306"/>
                <a:gd name="T57" fmla="*/ 224 h 304"/>
                <a:gd name="T58" fmla="*/ 270 w 306"/>
                <a:gd name="T59" fmla="*/ 248 h 304"/>
                <a:gd name="T60" fmla="*/ 250 w 306"/>
                <a:gd name="T61" fmla="*/ 270 h 304"/>
                <a:gd name="T62" fmla="*/ 226 w 306"/>
                <a:gd name="T63" fmla="*/ 286 h 304"/>
                <a:gd name="T64" fmla="*/ 198 w 306"/>
                <a:gd name="T65" fmla="*/ 298 h 304"/>
                <a:gd name="T66" fmla="*/ 168 w 306"/>
                <a:gd name="T67" fmla="*/ 304 h 304"/>
                <a:gd name="T68" fmla="*/ 154 w 306"/>
                <a:gd name="T69" fmla="*/ 304 h 304"/>
                <a:gd name="T70" fmla="*/ 154 w 306"/>
                <a:gd name="T71" fmla="*/ 28 h 304"/>
                <a:gd name="T72" fmla="*/ 128 w 306"/>
                <a:gd name="T73" fmla="*/ 30 h 304"/>
                <a:gd name="T74" fmla="*/ 104 w 306"/>
                <a:gd name="T75" fmla="*/ 38 h 304"/>
                <a:gd name="T76" fmla="*/ 66 w 306"/>
                <a:gd name="T77" fmla="*/ 64 h 304"/>
                <a:gd name="T78" fmla="*/ 38 w 306"/>
                <a:gd name="T79" fmla="*/ 104 h 304"/>
                <a:gd name="T80" fmla="*/ 32 w 306"/>
                <a:gd name="T81" fmla="*/ 128 h 304"/>
                <a:gd name="T82" fmla="*/ 28 w 306"/>
                <a:gd name="T83" fmla="*/ 152 h 304"/>
                <a:gd name="T84" fmla="*/ 30 w 306"/>
                <a:gd name="T85" fmla="*/ 164 h 304"/>
                <a:gd name="T86" fmla="*/ 34 w 306"/>
                <a:gd name="T87" fmla="*/ 190 h 304"/>
                <a:gd name="T88" fmla="*/ 50 w 306"/>
                <a:gd name="T89" fmla="*/ 222 h 304"/>
                <a:gd name="T90" fmla="*/ 84 w 306"/>
                <a:gd name="T91" fmla="*/ 256 h 304"/>
                <a:gd name="T92" fmla="*/ 116 w 306"/>
                <a:gd name="T93" fmla="*/ 270 h 304"/>
                <a:gd name="T94" fmla="*/ 140 w 306"/>
                <a:gd name="T95" fmla="*/ 276 h 304"/>
                <a:gd name="T96" fmla="*/ 154 w 306"/>
                <a:gd name="T97" fmla="*/ 276 h 304"/>
                <a:gd name="T98" fmla="*/ 178 w 306"/>
                <a:gd name="T99" fmla="*/ 274 h 304"/>
                <a:gd name="T100" fmla="*/ 202 w 306"/>
                <a:gd name="T101" fmla="*/ 266 h 304"/>
                <a:gd name="T102" fmla="*/ 242 w 306"/>
                <a:gd name="T103" fmla="*/ 240 h 304"/>
                <a:gd name="T104" fmla="*/ 268 w 306"/>
                <a:gd name="T105" fmla="*/ 200 h 304"/>
                <a:gd name="T106" fmla="*/ 274 w 306"/>
                <a:gd name="T107" fmla="*/ 178 h 304"/>
                <a:gd name="T108" fmla="*/ 278 w 306"/>
                <a:gd name="T109" fmla="*/ 152 h 304"/>
                <a:gd name="T110" fmla="*/ 276 w 306"/>
                <a:gd name="T111" fmla="*/ 140 h 304"/>
                <a:gd name="T112" fmla="*/ 272 w 306"/>
                <a:gd name="T113" fmla="*/ 116 h 304"/>
                <a:gd name="T114" fmla="*/ 256 w 306"/>
                <a:gd name="T115" fmla="*/ 82 h 304"/>
                <a:gd name="T116" fmla="*/ 222 w 306"/>
                <a:gd name="T117" fmla="*/ 50 h 304"/>
                <a:gd name="T118" fmla="*/ 190 w 306"/>
                <a:gd name="T119" fmla="*/ 34 h 304"/>
                <a:gd name="T120" fmla="*/ 166 w 306"/>
                <a:gd name="T121" fmla="*/ 28 h 304"/>
                <a:gd name="T122" fmla="*/ 154 w 306"/>
                <a:gd name="T123" fmla="*/ 28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06" h="304">
                  <a:moveTo>
                    <a:pt x="154" y="304"/>
                  </a:moveTo>
                  <a:lnTo>
                    <a:pt x="154" y="304"/>
                  </a:lnTo>
                  <a:lnTo>
                    <a:pt x="138" y="304"/>
                  </a:lnTo>
                  <a:lnTo>
                    <a:pt x="122" y="302"/>
                  </a:lnTo>
                  <a:lnTo>
                    <a:pt x="108" y="298"/>
                  </a:lnTo>
                  <a:lnTo>
                    <a:pt x="94" y="292"/>
                  </a:lnTo>
                  <a:lnTo>
                    <a:pt x="80" y="286"/>
                  </a:lnTo>
                  <a:lnTo>
                    <a:pt x="68" y="278"/>
                  </a:lnTo>
                  <a:lnTo>
                    <a:pt x="56" y="270"/>
                  </a:lnTo>
                  <a:lnTo>
                    <a:pt x="46" y="260"/>
                  </a:lnTo>
                  <a:lnTo>
                    <a:pt x="36" y="248"/>
                  </a:lnTo>
                  <a:lnTo>
                    <a:pt x="26" y="238"/>
                  </a:lnTo>
                  <a:lnTo>
                    <a:pt x="20" y="224"/>
                  </a:lnTo>
                  <a:lnTo>
                    <a:pt x="12" y="212"/>
                  </a:lnTo>
                  <a:lnTo>
                    <a:pt x="8" y="198"/>
                  </a:lnTo>
                  <a:lnTo>
                    <a:pt x="4" y="182"/>
                  </a:lnTo>
                  <a:lnTo>
                    <a:pt x="2" y="168"/>
                  </a:lnTo>
                  <a:lnTo>
                    <a:pt x="0" y="152"/>
                  </a:lnTo>
                  <a:lnTo>
                    <a:pt x="0" y="152"/>
                  </a:lnTo>
                  <a:lnTo>
                    <a:pt x="2" y="136"/>
                  </a:lnTo>
                  <a:lnTo>
                    <a:pt x="4" y="122"/>
                  </a:lnTo>
                  <a:lnTo>
                    <a:pt x="8" y="106"/>
                  </a:lnTo>
                  <a:lnTo>
                    <a:pt x="12" y="92"/>
                  </a:lnTo>
                  <a:lnTo>
                    <a:pt x="20" y="80"/>
                  </a:lnTo>
                  <a:lnTo>
                    <a:pt x="26" y="66"/>
                  </a:lnTo>
                  <a:lnTo>
                    <a:pt x="36" y="56"/>
                  </a:lnTo>
                  <a:lnTo>
                    <a:pt x="46" y="44"/>
                  </a:lnTo>
                  <a:lnTo>
                    <a:pt x="56" y="34"/>
                  </a:lnTo>
                  <a:lnTo>
                    <a:pt x="68" y="26"/>
                  </a:lnTo>
                  <a:lnTo>
                    <a:pt x="80" y="18"/>
                  </a:lnTo>
                  <a:lnTo>
                    <a:pt x="94" y="12"/>
                  </a:lnTo>
                  <a:lnTo>
                    <a:pt x="108" y="6"/>
                  </a:lnTo>
                  <a:lnTo>
                    <a:pt x="122" y="2"/>
                  </a:lnTo>
                  <a:lnTo>
                    <a:pt x="138" y="0"/>
                  </a:lnTo>
                  <a:lnTo>
                    <a:pt x="154" y="0"/>
                  </a:lnTo>
                  <a:lnTo>
                    <a:pt x="154" y="0"/>
                  </a:lnTo>
                  <a:lnTo>
                    <a:pt x="168" y="0"/>
                  </a:lnTo>
                  <a:lnTo>
                    <a:pt x="184" y="2"/>
                  </a:lnTo>
                  <a:lnTo>
                    <a:pt x="198" y="6"/>
                  </a:lnTo>
                  <a:lnTo>
                    <a:pt x="212" y="12"/>
                  </a:lnTo>
                  <a:lnTo>
                    <a:pt x="226" y="18"/>
                  </a:lnTo>
                  <a:lnTo>
                    <a:pt x="238" y="26"/>
                  </a:lnTo>
                  <a:lnTo>
                    <a:pt x="250" y="34"/>
                  </a:lnTo>
                  <a:lnTo>
                    <a:pt x="260" y="44"/>
                  </a:lnTo>
                  <a:lnTo>
                    <a:pt x="270" y="56"/>
                  </a:lnTo>
                  <a:lnTo>
                    <a:pt x="280" y="66"/>
                  </a:lnTo>
                  <a:lnTo>
                    <a:pt x="288" y="80"/>
                  </a:lnTo>
                  <a:lnTo>
                    <a:pt x="294" y="92"/>
                  </a:lnTo>
                  <a:lnTo>
                    <a:pt x="298" y="106"/>
                  </a:lnTo>
                  <a:lnTo>
                    <a:pt x="302" y="122"/>
                  </a:lnTo>
                  <a:lnTo>
                    <a:pt x="304" y="136"/>
                  </a:lnTo>
                  <a:lnTo>
                    <a:pt x="306" y="152"/>
                  </a:lnTo>
                  <a:lnTo>
                    <a:pt x="306" y="152"/>
                  </a:lnTo>
                  <a:lnTo>
                    <a:pt x="304" y="168"/>
                  </a:lnTo>
                  <a:lnTo>
                    <a:pt x="302" y="182"/>
                  </a:lnTo>
                  <a:lnTo>
                    <a:pt x="298" y="198"/>
                  </a:lnTo>
                  <a:lnTo>
                    <a:pt x="294" y="212"/>
                  </a:lnTo>
                  <a:lnTo>
                    <a:pt x="288" y="224"/>
                  </a:lnTo>
                  <a:lnTo>
                    <a:pt x="280" y="238"/>
                  </a:lnTo>
                  <a:lnTo>
                    <a:pt x="270" y="248"/>
                  </a:lnTo>
                  <a:lnTo>
                    <a:pt x="260" y="260"/>
                  </a:lnTo>
                  <a:lnTo>
                    <a:pt x="250" y="270"/>
                  </a:lnTo>
                  <a:lnTo>
                    <a:pt x="238" y="278"/>
                  </a:lnTo>
                  <a:lnTo>
                    <a:pt x="226" y="286"/>
                  </a:lnTo>
                  <a:lnTo>
                    <a:pt x="212" y="292"/>
                  </a:lnTo>
                  <a:lnTo>
                    <a:pt x="198" y="298"/>
                  </a:lnTo>
                  <a:lnTo>
                    <a:pt x="184" y="302"/>
                  </a:lnTo>
                  <a:lnTo>
                    <a:pt x="168" y="304"/>
                  </a:lnTo>
                  <a:lnTo>
                    <a:pt x="154" y="304"/>
                  </a:lnTo>
                  <a:lnTo>
                    <a:pt x="154" y="304"/>
                  </a:lnTo>
                  <a:close/>
                  <a:moveTo>
                    <a:pt x="154" y="28"/>
                  </a:moveTo>
                  <a:lnTo>
                    <a:pt x="154" y="28"/>
                  </a:lnTo>
                  <a:lnTo>
                    <a:pt x="140" y="28"/>
                  </a:lnTo>
                  <a:lnTo>
                    <a:pt x="128" y="30"/>
                  </a:lnTo>
                  <a:lnTo>
                    <a:pt x="116" y="34"/>
                  </a:lnTo>
                  <a:lnTo>
                    <a:pt x="104" y="38"/>
                  </a:lnTo>
                  <a:lnTo>
                    <a:pt x="84" y="50"/>
                  </a:lnTo>
                  <a:lnTo>
                    <a:pt x="66" y="64"/>
                  </a:lnTo>
                  <a:lnTo>
                    <a:pt x="50" y="82"/>
                  </a:lnTo>
                  <a:lnTo>
                    <a:pt x="38" y="104"/>
                  </a:lnTo>
                  <a:lnTo>
                    <a:pt x="34" y="116"/>
                  </a:lnTo>
                  <a:lnTo>
                    <a:pt x="32" y="128"/>
                  </a:lnTo>
                  <a:lnTo>
                    <a:pt x="30" y="140"/>
                  </a:lnTo>
                  <a:lnTo>
                    <a:pt x="28" y="152"/>
                  </a:lnTo>
                  <a:lnTo>
                    <a:pt x="28" y="152"/>
                  </a:lnTo>
                  <a:lnTo>
                    <a:pt x="30" y="164"/>
                  </a:lnTo>
                  <a:lnTo>
                    <a:pt x="32" y="178"/>
                  </a:lnTo>
                  <a:lnTo>
                    <a:pt x="34" y="190"/>
                  </a:lnTo>
                  <a:lnTo>
                    <a:pt x="38" y="200"/>
                  </a:lnTo>
                  <a:lnTo>
                    <a:pt x="50" y="222"/>
                  </a:lnTo>
                  <a:lnTo>
                    <a:pt x="66" y="240"/>
                  </a:lnTo>
                  <a:lnTo>
                    <a:pt x="84" y="256"/>
                  </a:lnTo>
                  <a:lnTo>
                    <a:pt x="104" y="266"/>
                  </a:lnTo>
                  <a:lnTo>
                    <a:pt x="116" y="270"/>
                  </a:lnTo>
                  <a:lnTo>
                    <a:pt x="128" y="274"/>
                  </a:lnTo>
                  <a:lnTo>
                    <a:pt x="140" y="276"/>
                  </a:lnTo>
                  <a:lnTo>
                    <a:pt x="154" y="276"/>
                  </a:lnTo>
                  <a:lnTo>
                    <a:pt x="154" y="276"/>
                  </a:lnTo>
                  <a:lnTo>
                    <a:pt x="166" y="276"/>
                  </a:lnTo>
                  <a:lnTo>
                    <a:pt x="178" y="274"/>
                  </a:lnTo>
                  <a:lnTo>
                    <a:pt x="190" y="270"/>
                  </a:lnTo>
                  <a:lnTo>
                    <a:pt x="202" y="266"/>
                  </a:lnTo>
                  <a:lnTo>
                    <a:pt x="222" y="256"/>
                  </a:lnTo>
                  <a:lnTo>
                    <a:pt x="242" y="240"/>
                  </a:lnTo>
                  <a:lnTo>
                    <a:pt x="256" y="222"/>
                  </a:lnTo>
                  <a:lnTo>
                    <a:pt x="268" y="200"/>
                  </a:lnTo>
                  <a:lnTo>
                    <a:pt x="272" y="190"/>
                  </a:lnTo>
                  <a:lnTo>
                    <a:pt x="274" y="178"/>
                  </a:lnTo>
                  <a:lnTo>
                    <a:pt x="276" y="164"/>
                  </a:lnTo>
                  <a:lnTo>
                    <a:pt x="278" y="152"/>
                  </a:lnTo>
                  <a:lnTo>
                    <a:pt x="278" y="152"/>
                  </a:lnTo>
                  <a:lnTo>
                    <a:pt x="276" y="140"/>
                  </a:lnTo>
                  <a:lnTo>
                    <a:pt x="274" y="128"/>
                  </a:lnTo>
                  <a:lnTo>
                    <a:pt x="272" y="116"/>
                  </a:lnTo>
                  <a:lnTo>
                    <a:pt x="268" y="104"/>
                  </a:lnTo>
                  <a:lnTo>
                    <a:pt x="256" y="82"/>
                  </a:lnTo>
                  <a:lnTo>
                    <a:pt x="242" y="64"/>
                  </a:lnTo>
                  <a:lnTo>
                    <a:pt x="222" y="50"/>
                  </a:lnTo>
                  <a:lnTo>
                    <a:pt x="202" y="38"/>
                  </a:lnTo>
                  <a:lnTo>
                    <a:pt x="190" y="34"/>
                  </a:lnTo>
                  <a:lnTo>
                    <a:pt x="178" y="30"/>
                  </a:lnTo>
                  <a:lnTo>
                    <a:pt x="166" y="28"/>
                  </a:lnTo>
                  <a:lnTo>
                    <a:pt x="154" y="28"/>
                  </a:lnTo>
                  <a:lnTo>
                    <a:pt x="154" y="28"/>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dirty="0">
                <a:solidFill>
                  <a:srgbClr val="FFFFFF"/>
                </a:solidFill>
                <a:latin typeface="Segoe UI"/>
              </a:endParaRPr>
            </a:p>
          </p:txBody>
        </p:sp>
        <p:sp>
          <p:nvSpPr>
            <p:cNvPr id="388" name="Freeform 6"/>
            <p:cNvSpPr>
              <a:spLocks noEditPoints="1"/>
            </p:cNvSpPr>
            <p:nvPr/>
          </p:nvSpPr>
          <p:spPr bwMode="auto">
            <a:xfrm>
              <a:off x="9984119" y="1830931"/>
              <a:ext cx="232218" cy="217007"/>
            </a:xfrm>
            <a:custGeom>
              <a:avLst/>
              <a:gdLst>
                <a:gd name="T0" fmla="*/ 0 w 458"/>
                <a:gd name="T1" fmla="*/ 428 h 428"/>
                <a:gd name="T2" fmla="*/ 16 w 458"/>
                <a:gd name="T3" fmla="*/ 210 h 428"/>
                <a:gd name="T4" fmla="*/ 22 w 458"/>
                <a:gd name="T5" fmla="*/ 166 h 428"/>
                <a:gd name="T6" fmla="*/ 36 w 458"/>
                <a:gd name="T7" fmla="*/ 126 h 428"/>
                <a:gd name="T8" fmla="*/ 56 w 458"/>
                <a:gd name="T9" fmla="*/ 90 h 428"/>
                <a:gd name="T10" fmla="*/ 82 w 458"/>
                <a:gd name="T11" fmla="*/ 60 h 428"/>
                <a:gd name="T12" fmla="*/ 112 w 458"/>
                <a:gd name="T13" fmla="*/ 34 h 428"/>
                <a:gd name="T14" fmla="*/ 148 w 458"/>
                <a:gd name="T15" fmla="*/ 16 h 428"/>
                <a:gd name="T16" fmla="*/ 186 w 458"/>
                <a:gd name="T17" fmla="*/ 4 h 428"/>
                <a:gd name="T18" fmla="*/ 226 w 458"/>
                <a:gd name="T19" fmla="*/ 0 h 428"/>
                <a:gd name="T20" fmla="*/ 248 w 458"/>
                <a:gd name="T21" fmla="*/ 0 h 428"/>
                <a:gd name="T22" fmla="*/ 286 w 458"/>
                <a:gd name="T23" fmla="*/ 8 h 428"/>
                <a:gd name="T24" fmla="*/ 322 w 458"/>
                <a:gd name="T25" fmla="*/ 24 h 428"/>
                <a:gd name="T26" fmla="*/ 356 w 458"/>
                <a:gd name="T27" fmla="*/ 48 h 428"/>
                <a:gd name="T28" fmla="*/ 384 w 458"/>
                <a:gd name="T29" fmla="*/ 76 h 428"/>
                <a:gd name="T30" fmla="*/ 408 w 458"/>
                <a:gd name="T31" fmla="*/ 108 h 428"/>
                <a:gd name="T32" fmla="*/ 424 w 458"/>
                <a:gd name="T33" fmla="*/ 146 h 428"/>
                <a:gd name="T34" fmla="*/ 436 w 458"/>
                <a:gd name="T35" fmla="*/ 188 h 428"/>
                <a:gd name="T36" fmla="*/ 458 w 458"/>
                <a:gd name="T37" fmla="*/ 428 h 428"/>
                <a:gd name="T38" fmla="*/ 428 w 458"/>
                <a:gd name="T39" fmla="*/ 400 h 428"/>
                <a:gd name="T40" fmla="*/ 410 w 458"/>
                <a:gd name="T41" fmla="*/ 212 h 428"/>
                <a:gd name="T42" fmla="*/ 404 w 458"/>
                <a:gd name="T43" fmla="*/ 174 h 428"/>
                <a:gd name="T44" fmla="*/ 392 w 458"/>
                <a:gd name="T45" fmla="*/ 140 h 428"/>
                <a:gd name="T46" fmla="*/ 374 w 458"/>
                <a:gd name="T47" fmla="*/ 108 h 428"/>
                <a:gd name="T48" fmla="*/ 352 w 458"/>
                <a:gd name="T49" fmla="*/ 82 h 428"/>
                <a:gd name="T50" fmla="*/ 324 w 458"/>
                <a:gd name="T51" fmla="*/ 58 h 428"/>
                <a:gd name="T52" fmla="*/ 294 w 458"/>
                <a:gd name="T53" fmla="*/ 42 h 428"/>
                <a:gd name="T54" fmla="*/ 262 w 458"/>
                <a:gd name="T55" fmla="*/ 32 h 428"/>
                <a:gd name="T56" fmla="*/ 226 w 458"/>
                <a:gd name="T57" fmla="*/ 28 h 428"/>
                <a:gd name="T58" fmla="*/ 208 w 458"/>
                <a:gd name="T59" fmla="*/ 28 h 428"/>
                <a:gd name="T60" fmla="*/ 174 w 458"/>
                <a:gd name="T61" fmla="*/ 36 h 428"/>
                <a:gd name="T62" fmla="*/ 142 w 458"/>
                <a:gd name="T63" fmla="*/ 50 h 428"/>
                <a:gd name="T64" fmla="*/ 114 w 458"/>
                <a:gd name="T65" fmla="*/ 68 h 428"/>
                <a:gd name="T66" fmla="*/ 90 w 458"/>
                <a:gd name="T67" fmla="*/ 94 h 428"/>
                <a:gd name="T68" fmla="*/ 70 w 458"/>
                <a:gd name="T69" fmla="*/ 122 h 428"/>
                <a:gd name="T70" fmla="*/ 54 w 458"/>
                <a:gd name="T71" fmla="*/ 156 h 428"/>
                <a:gd name="T72" fmla="*/ 46 w 458"/>
                <a:gd name="T73" fmla="*/ 192 h 428"/>
                <a:gd name="T74" fmla="*/ 30 w 458"/>
                <a:gd name="T75" fmla="*/ 400 h 4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8" h="428">
                  <a:moveTo>
                    <a:pt x="458" y="428"/>
                  </a:moveTo>
                  <a:lnTo>
                    <a:pt x="0" y="428"/>
                  </a:lnTo>
                  <a:lnTo>
                    <a:pt x="16" y="210"/>
                  </a:lnTo>
                  <a:lnTo>
                    <a:pt x="16" y="210"/>
                  </a:lnTo>
                  <a:lnTo>
                    <a:pt x="18" y="188"/>
                  </a:lnTo>
                  <a:lnTo>
                    <a:pt x="22" y="166"/>
                  </a:lnTo>
                  <a:lnTo>
                    <a:pt x="28" y="146"/>
                  </a:lnTo>
                  <a:lnTo>
                    <a:pt x="36" y="126"/>
                  </a:lnTo>
                  <a:lnTo>
                    <a:pt x="46" y="108"/>
                  </a:lnTo>
                  <a:lnTo>
                    <a:pt x="56" y="90"/>
                  </a:lnTo>
                  <a:lnTo>
                    <a:pt x="68" y="74"/>
                  </a:lnTo>
                  <a:lnTo>
                    <a:pt x="82" y="60"/>
                  </a:lnTo>
                  <a:lnTo>
                    <a:pt x="98" y="46"/>
                  </a:lnTo>
                  <a:lnTo>
                    <a:pt x="112" y="34"/>
                  </a:lnTo>
                  <a:lnTo>
                    <a:pt x="130" y="24"/>
                  </a:lnTo>
                  <a:lnTo>
                    <a:pt x="148" y="16"/>
                  </a:lnTo>
                  <a:lnTo>
                    <a:pt x="166" y="8"/>
                  </a:lnTo>
                  <a:lnTo>
                    <a:pt x="186" y="4"/>
                  </a:lnTo>
                  <a:lnTo>
                    <a:pt x="206" y="0"/>
                  </a:lnTo>
                  <a:lnTo>
                    <a:pt x="226" y="0"/>
                  </a:lnTo>
                  <a:lnTo>
                    <a:pt x="226" y="0"/>
                  </a:lnTo>
                  <a:lnTo>
                    <a:pt x="248" y="0"/>
                  </a:lnTo>
                  <a:lnTo>
                    <a:pt x="268" y="4"/>
                  </a:lnTo>
                  <a:lnTo>
                    <a:pt x="286" y="8"/>
                  </a:lnTo>
                  <a:lnTo>
                    <a:pt x="306" y="16"/>
                  </a:lnTo>
                  <a:lnTo>
                    <a:pt x="322" y="24"/>
                  </a:lnTo>
                  <a:lnTo>
                    <a:pt x="340" y="36"/>
                  </a:lnTo>
                  <a:lnTo>
                    <a:pt x="356" y="48"/>
                  </a:lnTo>
                  <a:lnTo>
                    <a:pt x="370" y="60"/>
                  </a:lnTo>
                  <a:lnTo>
                    <a:pt x="384" y="76"/>
                  </a:lnTo>
                  <a:lnTo>
                    <a:pt x="396" y="92"/>
                  </a:lnTo>
                  <a:lnTo>
                    <a:pt x="408" y="108"/>
                  </a:lnTo>
                  <a:lnTo>
                    <a:pt x="418" y="128"/>
                  </a:lnTo>
                  <a:lnTo>
                    <a:pt x="424" y="146"/>
                  </a:lnTo>
                  <a:lnTo>
                    <a:pt x="432" y="168"/>
                  </a:lnTo>
                  <a:lnTo>
                    <a:pt x="436" y="188"/>
                  </a:lnTo>
                  <a:lnTo>
                    <a:pt x="438" y="210"/>
                  </a:lnTo>
                  <a:lnTo>
                    <a:pt x="458" y="428"/>
                  </a:lnTo>
                  <a:close/>
                  <a:moveTo>
                    <a:pt x="30" y="400"/>
                  </a:moveTo>
                  <a:lnTo>
                    <a:pt x="428" y="400"/>
                  </a:lnTo>
                  <a:lnTo>
                    <a:pt x="410" y="212"/>
                  </a:lnTo>
                  <a:lnTo>
                    <a:pt x="410" y="212"/>
                  </a:lnTo>
                  <a:lnTo>
                    <a:pt x="408" y="194"/>
                  </a:lnTo>
                  <a:lnTo>
                    <a:pt x="404" y="174"/>
                  </a:lnTo>
                  <a:lnTo>
                    <a:pt x="398" y="156"/>
                  </a:lnTo>
                  <a:lnTo>
                    <a:pt x="392" y="140"/>
                  </a:lnTo>
                  <a:lnTo>
                    <a:pt x="384" y="124"/>
                  </a:lnTo>
                  <a:lnTo>
                    <a:pt x="374" y="108"/>
                  </a:lnTo>
                  <a:lnTo>
                    <a:pt x="364" y="94"/>
                  </a:lnTo>
                  <a:lnTo>
                    <a:pt x="352" y="82"/>
                  </a:lnTo>
                  <a:lnTo>
                    <a:pt x="338" y="70"/>
                  </a:lnTo>
                  <a:lnTo>
                    <a:pt x="324" y="58"/>
                  </a:lnTo>
                  <a:lnTo>
                    <a:pt x="310" y="50"/>
                  </a:lnTo>
                  <a:lnTo>
                    <a:pt x="294" y="42"/>
                  </a:lnTo>
                  <a:lnTo>
                    <a:pt x="278" y="36"/>
                  </a:lnTo>
                  <a:lnTo>
                    <a:pt x="262" y="32"/>
                  </a:lnTo>
                  <a:lnTo>
                    <a:pt x="244" y="28"/>
                  </a:lnTo>
                  <a:lnTo>
                    <a:pt x="226" y="28"/>
                  </a:lnTo>
                  <a:lnTo>
                    <a:pt x="226" y="28"/>
                  </a:lnTo>
                  <a:lnTo>
                    <a:pt x="208" y="28"/>
                  </a:lnTo>
                  <a:lnTo>
                    <a:pt x="192" y="32"/>
                  </a:lnTo>
                  <a:lnTo>
                    <a:pt x="174" y="36"/>
                  </a:lnTo>
                  <a:lnTo>
                    <a:pt x="158" y="42"/>
                  </a:lnTo>
                  <a:lnTo>
                    <a:pt x="142" y="50"/>
                  </a:lnTo>
                  <a:lnTo>
                    <a:pt x="128" y="58"/>
                  </a:lnTo>
                  <a:lnTo>
                    <a:pt x="114" y="68"/>
                  </a:lnTo>
                  <a:lnTo>
                    <a:pt x="102" y="80"/>
                  </a:lnTo>
                  <a:lnTo>
                    <a:pt x="90" y="94"/>
                  </a:lnTo>
                  <a:lnTo>
                    <a:pt x="80" y="108"/>
                  </a:lnTo>
                  <a:lnTo>
                    <a:pt x="70" y="122"/>
                  </a:lnTo>
                  <a:lnTo>
                    <a:pt x="62" y="138"/>
                  </a:lnTo>
                  <a:lnTo>
                    <a:pt x="54" y="156"/>
                  </a:lnTo>
                  <a:lnTo>
                    <a:pt x="50" y="174"/>
                  </a:lnTo>
                  <a:lnTo>
                    <a:pt x="46" y="192"/>
                  </a:lnTo>
                  <a:lnTo>
                    <a:pt x="44" y="212"/>
                  </a:lnTo>
                  <a:lnTo>
                    <a:pt x="30" y="400"/>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dirty="0">
                <a:solidFill>
                  <a:srgbClr val="FFFFFF"/>
                </a:solidFill>
                <a:latin typeface="Segoe UI"/>
              </a:endParaRPr>
            </a:p>
          </p:txBody>
        </p:sp>
        <p:sp>
          <p:nvSpPr>
            <p:cNvPr id="389" name="Freeform 7"/>
            <p:cNvSpPr>
              <a:spLocks noEditPoints="1"/>
            </p:cNvSpPr>
            <p:nvPr/>
          </p:nvSpPr>
          <p:spPr bwMode="auto">
            <a:xfrm>
              <a:off x="10212280" y="1732568"/>
              <a:ext cx="119658" cy="119658"/>
            </a:xfrm>
            <a:custGeom>
              <a:avLst/>
              <a:gdLst>
                <a:gd name="T0" fmla="*/ 118 w 236"/>
                <a:gd name="T1" fmla="*/ 236 h 236"/>
                <a:gd name="T2" fmla="*/ 94 w 236"/>
                <a:gd name="T3" fmla="*/ 234 h 236"/>
                <a:gd name="T4" fmla="*/ 52 w 236"/>
                <a:gd name="T5" fmla="*/ 216 h 236"/>
                <a:gd name="T6" fmla="*/ 20 w 236"/>
                <a:gd name="T7" fmla="*/ 184 h 236"/>
                <a:gd name="T8" fmla="*/ 2 w 236"/>
                <a:gd name="T9" fmla="*/ 142 h 236"/>
                <a:gd name="T10" fmla="*/ 0 w 236"/>
                <a:gd name="T11" fmla="*/ 118 h 236"/>
                <a:gd name="T12" fmla="*/ 2 w 236"/>
                <a:gd name="T13" fmla="*/ 106 h 236"/>
                <a:gd name="T14" fmla="*/ 10 w 236"/>
                <a:gd name="T15" fmla="*/ 72 h 236"/>
                <a:gd name="T16" fmla="*/ 34 w 236"/>
                <a:gd name="T17" fmla="*/ 34 h 236"/>
                <a:gd name="T18" fmla="*/ 72 w 236"/>
                <a:gd name="T19" fmla="*/ 10 h 236"/>
                <a:gd name="T20" fmla="*/ 106 w 236"/>
                <a:gd name="T21" fmla="*/ 0 h 236"/>
                <a:gd name="T22" fmla="*/ 118 w 236"/>
                <a:gd name="T23" fmla="*/ 0 h 236"/>
                <a:gd name="T24" fmla="*/ 142 w 236"/>
                <a:gd name="T25" fmla="*/ 2 h 236"/>
                <a:gd name="T26" fmla="*/ 184 w 236"/>
                <a:gd name="T27" fmla="*/ 20 h 236"/>
                <a:gd name="T28" fmla="*/ 216 w 236"/>
                <a:gd name="T29" fmla="*/ 52 h 236"/>
                <a:gd name="T30" fmla="*/ 234 w 236"/>
                <a:gd name="T31" fmla="*/ 94 h 236"/>
                <a:gd name="T32" fmla="*/ 236 w 236"/>
                <a:gd name="T33" fmla="*/ 118 h 236"/>
                <a:gd name="T34" fmla="*/ 236 w 236"/>
                <a:gd name="T35" fmla="*/ 130 h 236"/>
                <a:gd name="T36" fmla="*/ 226 w 236"/>
                <a:gd name="T37" fmla="*/ 164 h 236"/>
                <a:gd name="T38" fmla="*/ 202 w 236"/>
                <a:gd name="T39" fmla="*/ 200 h 236"/>
                <a:gd name="T40" fmla="*/ 164 w 236"/>
                <a:gd name="T41" fmla="*/ 226 h 236"/>
                <a:gd name="T42" fmla="*/ 130 w 236"/>
                <a:gd name="T43" fmla="*/ 234 h 236"/>
                <a:gd name="T44" fmla="*/ 118 w 236"/>
                <a:gd name="T45" fmla="*/ 236 h 236"/>
                <a:gd name="T46" fmla="*/ 118 w 236"/>
                <a:gd name="T47" fmla="*/ 28 h 236"/>
                <a:gd name="T48" fmla="*/ 84 w 236"/>
                <a:gd name="T49" fmla="*/ 36 h 236"/>
                <a:gd name="T50" fmla="*/ 54 w 236"/>
                <a:gd name="T51" fmla="*/ 54 h 236"/>
                <a:gd name="T52" fmla="*/ 36 w 236"/>
                <a:gd name="T53" fmla="*/ 82 h 236"/>
                <a:gd name="T54" fmla="*/ 28 w 236"/>
                <a:gd name="T55" fmla="*/ 118 h 236"/>
                <a:gd name="T56" fmla="*/ 30 w 236"/>
                <a:gd name="T57" fmla="*/ 136 h 236"/>
                <a:gd name="T58" fmla="*/ 44 w 236"/>
                <a:gd name="T59" fmla="*/ 168 h 236"/>
                <a:gd name="T60" fmla="*/ 68 w 236"/>
                <a:gd name="T61" fmla="*/ 192 h 236"/>
                <a:gd name="T62" fmla="*/ 100 w 236"/>
                <a:gd name="T63" fmla="*/ 206 h 236"/>
                <a:gd name="T64" fmla="*/ 118 w 236"/>
                <a:gd name="T65" fmla="*/ 208 h 236"/>
                <a:gd name="T66" fmla="*/ 154 w 236"/>
                <a:gd name="T67" fmla="*/ 200 h 236"/>
                <a:gd name="T68" fmla="*/ 182 w 236"/>
                <a:gd name="T69" fmla="*/ 182 h 236"/>
                <a:gd name="T70" fmla="*/ 200 w 236"/>
                <a:gd name="T71" fmla="*/ 152 h 236"/>
                <a:gd name="T72" fmla="*/ 208 w 236"/>
                <a:gd name="T73" fmla="*/ 118 h 236"/>
                <a:gd name="T74" fmla="*/ 206 w 236"/>
                <a:gd name="T75" fmla="*/ 100 h 236"/>
                <a:gd name="T76" fmla="*/ 192 w 236"/>
                <a:gd name="T77" fmla="*/ 68 h 236"/>
                <a:gd name="T78" fmla="*/ 168 w 236"/>
                <a:gd name="T79" fmla="*/ 44 h 236"/>
                <a:gd name="T80" fmla="*/ 136 w 236"/>
                <a:gd name="T81" fmla="*/ 30 h 236"/>
                <a:gd name="T82" fmla="*/ 118 w 236"/>
                <a:gd name="T83" fmla="*/ 28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6" h="236">
                  <a:moveTo>
                    <a:pt x="118" y="236"/>
                  </a:moveTo>
                  <a:lnTo>
                    <a:pt x="118" y="236"/>
                  </a:lnTo>
                  <a:lnTo>
                    <a:pt x="106" y="234"/>
                  </a:lnTo>
                  <a:lnTo>
                    <a:pt x="94" y="234"/>
                  </a:lnTo>
                  <a:lnTo>
                    <a:pt x="72" y="226"/>
                  </a:lnTo>
                  <a:lnTo>
                    <a:pt x="52" y="216"/>
                  </a:lnTo>
                  <a:lnTo>
                    <a:pt x="34" y="200"/>
                  </a:lnTo>
                  <a:lnTo>
                    <a:pt x="20" y="184"/>
                  </a:lnTo>
                  <a:lnTo>
                    <a:pt x="10" y="164"/>
                  </a:lnTo>
                  <a:lnTo>
                    <a:pt x="2" y="142"/>
                  </a:lnTo>
                  <a:lnTo>
                    <a:pt x="2" y="130"/>
                  </a:lnTo>
                  <a:lnTo>
                    <a:pt x="0" y="118"/>
                  </a:lnTo>
                  <a:lnTo>
                    <a:pt x="0" y="118"/>
                  </a:lnTo>
                  <a:lnTo>
                    <a:pt x="2" y="106"/>
                  </a:lnTo>
                  <a:lnTo>
                    <a:pt x="2" y="94"/>
                  </a:lnTo>
                  <a:lnTo>
                    <a:pt x="10" y="72"/>
                  </a:lnTo>
                  <a:lnTo>
                    <a:pt x="20" y="52"/>
                  </a:lnTo>
                  <a:lnTo>
                    <a:pt x="34" y="34"/>
                  </a:lnTo>
                  <a:lnTo>
                    <a:pt x="52" y="20"/>
                  </a:lnTo>
                  <a:lnTo>
                    <a:pt x="72" y="10"/>
                  </a:lnTo>
                  <a:lnTo>
                    <a:pt x="94" y="2"/>
                  </a:lnTo>
                  <a:lnTo>
                    <a:pt x="106" y="0"/>
                  </a:lnTo>
                  <a:lnTo>
                    <a:pt x="118" y="0"/>
                  </a:lnTo>
                  <a:lnTo>
                    <a:pt x="118" y="0"/>
                  </a:lnTo>
                  <a:lnTo>
                    <a:pt x="130" y="0"/>
                  </a:lnTo>
                  <a:lnTo>
                    <a:pt x="142" y="2"/>
                  </a:lnTo>
                  <a:lnTo>
                    <a:pt x="164" y="10"/>
                  </a:lnTo>
                  <a:lnTo>
                    <a:pt x="184" y="20"/>
                  </a:lnTo>
                  <a:lnTo>
                    <a:pt x="202" y="34"/>
                  </a:lnTo>
                  <a:lnTo>
                    <a:pt x="216" y="52"/>
                  </a:lnTo>
                  <a:lnTo>
                    <a:pt x="226" y="72"/>
                  </a:lnTo>
                  <a:lnTo>
                    <a:pt x="234" y="94"/>
                  </a:lnTo>
                  <a:lnTo>
                    <a:pt x="236" y="106"/>
                  </a:lnTo>
                  <a:lnTo>
                    <a:pt x="236" y="118"/>
                  </a:lnTo>
                  <a:lnTo>
                    <a:pt x="236" y="118"/>
                  </a:lnTo>
                  <a:lnTo>
                    <a:pt x="236" y="130"/>
                  </a:lnTo>
                  <a:lnTo>
                    <a:pt x="234" y="142"/>
                  </a:lnTo>
                  <a:lnTo>
                    <a:pt x="226" y="164"/>
                  </a:lnTo>
                  <a:lnTo>
                    <a:pt x="216" y="184"/>
                  </a:lnTo>
                  <a:lnTo>
                    <a:pt x="202" y="200"/>
                  </a:lnTo>
                  <a:lnTo>
                    <a:pt x="184" y="216"/>
                  </a:lnTo>
                  <a:lnTo>
                    <a:pt x="164" y="226"/>
                  </a:lnTo>
                  <a:lnTo>
                    <a:pt x="142" y="234"/>
                  </a:lnTo>
                  <a:lnTo>
                    <a:pt x="130" y="234"/>
                  </a:lnTo>
                  <a:lnTo>
                    <a:pt x="118" y="236"/>
                  </a:lnTo>
                  <a:lnTo>
                    <a:pt x="118" y="236"/>
                  </a:lnTo>
                  <a:close/>
                  <a:moveTo>
                    <a:pt x="118" y="28"/>
                  </a:moveTo>
                  <a:lnTo>
                    <a:pt x="118" y="28"/>
                  </a:lnTo>
                  <a:lnTo>
                    <a:pt x="100" y="30"/>
                  </a:lnTo>
                  <a:lnTo>
                    <a:pt x="84" y="36"/>
                  </a:lnTo>
                  <a:lnTo>
                    <a:pt x="68" y="44"/>
                  </a:lnTo>
                  <a:lnTo>
                    <a:pt x="54" y="54"/>
                  </a:lnTo>
                  <a:lnTo>
                    <a:pt x="44" y="68"/>
                  </a:lnTo>
                  <a:lnTo>
                    <a:pt x="36" y="82"/>
                  </a:lnTo>
                  <a:lnTo>
                    <a:pt x="30" y="100"/>
                  </a:lnTo>
                  <a:lnTo>
                    <a:pt x="28" y="118"/>
                  </a:lnTo>
                  <a:lnTo>
                    <a:pt x="28" y="118"/>
                  </a:lnTo>
                  <a:lnTo>
                    <a:pt x="30" y="136"/>
                  </a:lnTo>
                  <a:lnTo>
                    <a:pt x="36" y="152"/>
                  </a:lnTo>
                  <a:lnTo>
                    <a:pt x="44" y="168"/>
                  </a:lnTo>
                  <a:lnTo>
                    <a:pt x="54" y="182"/>
                  </a:lnTo>
                  <a:lnTo>
                    <a:pt x="68" y="192"/>
                  </a:lnTo>
                  <a:lnTo>
                    <a:pt x="84" y="200"/>
                  </a:lnTo>
                  <a:lnTo>
                    <a:pt x="100" y="206"/>
                  </a:lnTo>
                  <a:lnTo>
                    <a:pt x="118" y="208"/>
                  </a:lnTo>
                  <a:lnTo>
                    <a:pt x="118" y="208"/>
                  </a:lnTo>
                  <a:lnTo>
                    <a:pt x="136" y="206"/>
                  </a:lnTo>
                  <a:lnTo>
                    <a:pt x="154" y="200"/>
                  </a:lnTo>
                  <a:lnTo>
                    <a:pt x="168" y="192"/>
                  </a:lnTo>
                  <a:lnTo>
                    <a:pt x="182" y="182"/>
                  </a:lnTo>
                  <a:lnTo>
                    <a:pt x="192" y="168"/>
                  </a:lnTo>
                  <a:lnTo>
                    <a:pt x="200" y="152"/>
                  </a:lnTo>
                  <a:lnTo>
                    <a:pt x="206" y="136"/>
                  </a:lnTo>
                  <a:lnTo>
                    <a:pt x="208" y="118"/>
                  </a:lnTo>
                  <a:lnTo>
                    <a:pt x="208" y="118"/>
                  </a:lnTo>
                  <a:lnTo>
                    <a:pt x="206" y="100"/>
                  </a:lnTo>
                  <a:lnTo>
                    <a:pt x="200" y="82"/>
                  </a:lnTo>
                  <a:lnTo>
                    <a:pt x="192" y="68"/>
                  </a:lnTo>
                  <a:lnTo>
                    <a:pt x="182" y="54"/>
                  </a:lnTo>
                  <a:lnTo>
                    <a:pt x="168" y="44"/>
                  </a:lnTo>
                  <a:lnTo>
                    <a:pt x="154" y="36"/>
                  </a:lnTo>
                  <a:lnTo>
                    <a:pt x="136" y="30"/>
                  </a:lnTo>
                  <a:lnTo>
                    <a:pt x="118" y="28"/>
                  </a:lnTo>
                  <a:lnTo>
                    <a:pt x="118" y="28"/>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dirty="0">
                <a:solidFill>
                  <a:srgbClr val="FFFFFF"/>
                </a:solidFill>
                <a:latin typeface="Segoe UI"/>
              </a:endParaRPr>
            </a:p>
          </p:txBody>
        </p:sp>
        <p:sp>
          <p:nvSpPr>
            <p:cNvPr id="390" name="Freeform 8"/>
            <p:cNvSpPr>
              <a:spLocks noEditPoints="1"/>
            </p:cNvSpPr>
            <p:nvPr/>
          </p:nvSpPr>
          <p:spPr bwMode="auto">
            <a:xfrm>
              <a:off x="10209238" y="1858310"/>
              <a:ext cx="152108" cy="167319"/>
            </a:xfrm>
            <a:custGeom>
              <a:avLst/>
              <a:gdLst>
                <a:gd name="T0" fmla="*/ 46 w 300"/>
                <a:gd name="T1" fmla="*/ 330 h 330"/>
                <a:gd name="T2" fmla="*/ 32 w 300"/>
                <a:gd name="T3" fmla="*/ 158 h 330"/>
                <a:gd name="T4" fmla="*/ 22 w 300"/>
                <a:gd name="T5" fmla="*/ 114 h 330"/>
                <a:gd name="T6" fmla="*/ 4 w 300"/>
                <a:gd name="T7" fmla="*/ 70 h 330"/>
                <a:gd name="T8" fmla="*/ 6 w 300"/>
                <a:gd name="T9" fmla="*/ 54 h 330"/>
                <a:gd name="T10" fmla="*/ 18 w 300"/>
                <a:gd name="T11" fmla="*/ 42 h 330"/>
                <a:gd name="T12" fmla="*/ 44 w 300"/>
                <a:gd name="T13" fmla="*/ 22 h 330"/>
                <a:gd name="T14" fmla="*/ 74 w 300"/>
                <a:gd name="T15" fmla="*/ 8 h 330"/>
                <a:gd name="T16" fmla="*/ 106 w 300"/>
                <a:gd name="T17" fmla="*/ 2 h 330"/>
                <a:gd name="T18" fmla="*/ 122 w 300"/>
                <a:gd name="T19" fmla="*/ 0 h 330"/>
                <a:gd name="T20" fmla="*/ 154 w 300"/>
                <a:gd name="T21" fmla="*/ 4 h 330"/>
                <a:gd name="T22" fmla="*/ 182 w 300"/>
                <a:gd name="T23" fmla="*/ 14 h 330"/>
                <a:gd name="T24" fmla="*/ 210 w 300"/>
                <a:gd name="T25" fmla="*/ 28 h 330"/>
                <a:gd name="T26" fmla="*/ 232 w 300"/>
                <a:gd name="T27" fmla="*/ 48 h 330"/>
                <a:gd name="T28" fmla="*/ 252 w 300"/>
                <a:gd name="T29" fmla="*/ 72 h 330"/>
                <a:gd name="T30" fmla="*/ 268 w 300"/>
                <a:gd name="T31" fmla="*/ 98 h 330"/>
                <a:gd name="T32" fmla="*/ 280 w 300"/>
                <a:gd name="T33" fmla="*/ 130 h 330"/>
                <a:gd name="T34" fmla="*/ 284 w 300"/>
                <a:gd name="T35" fmla="*/ 162 h 330"/>
                <a:gd name="T36" fmla="*/ 72 w 300"/>
                <a:gd name="T37" fmla="*/ 302 h 330"/>
                <a:gd name="T38" fmla="*/ 256 w 300"/>
                <a:gd name="T39" fmla="*/ 164 h 330"/>
                <a:gd name="T40" fmla="*/ 252 w 300"/>
                <a:gd name="T41" fmla="*/ 140 h 330"/>
                <a:gd name="T42" fmla="*/ 232 w 300"/>
                <a:gd name="T43" fmla="*/ 92 h 330"/>
                <a:gd name="T44" fmla="*/ 208 w 300"/>
                <a:gd name="T45" fmla="*/ 62 h 330"/>
                <a:gd name="T46" fmla="*/ 188 w 300"/>
                <a:gd name="T47" fmla="*/ 46 h 330"/>
                <a:gd name="T48" fmla="*/ 164 w 300"/>
                <a:gd name="T49" fmla="*/ 36 h 330"/>
                <a:gd name="T50" fmla="*/ 136 w 300"/>
                <a:gd name="T51" fmla="*/ 30 h 330"/>
                <a:gd name="T52" fmla="*/ 122 w 300"/>
                <a:gd name="T53" fmla="*/ 28 h 330"/>
                <a:gd name="T54" fmla="*/ 98 w 300"/>
                <a:gd name="T55" fmla="*/ 32 h 330"/>
                <a:gd name="T56" fmla="*/ 52 w 300"/>
                <a:gd name="T57" fmla="*/ 50 h 330"/>
                <a:gd name="T58" fmla="*/ 34 w 300"/>
                <a:gd name="T59" fmla="*/ 66 h 330"/>
                <a:gd name="T60" fmla="*/ 52 w 300"/>
                <a:gd name="T61" fmla="*/ 110 h 330"/>
                <a:gd name="T62" fmla="*/ 60 w 300"/>
                <a:gd name="T63" fmla="*/ 156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00" h="330">
                  <a:moveTo>
                    <a:pt x="300" y="330"/>
                  </a:moveTo>
                  <a:lnTo>
                    <a:pt x="46" y="330"/>
                  </a:lnTo>
                  <a:lnTo>
                    <a:pt x="32" y="158"/>
                  </a:lnTo>
                  <a:lnTo>
                    <a:pt x="32" y="158"/>
                  </a:lnTo>
                  <a:lnTo>
                    <a:pt x="28" y="136"/>
                  </a:lnTo>
                  <a:lnTo>
                    <a:pt x="22" y="114"/>
                  </a:lnTo>
                  <a:lnTo>
                    <a:pt x="14" y="92"/>
                  </a:lnTo>
                  <a:lnTo>
                    <a:pt x="4" y="70"/>
                  </a:lnTo>
                  <a:lnTo>
                    <a:pt x="0" y="62"/>
                  </a:lnTo>
                  <a:lnTo>
                    <a:pt x="6" y="54"/>
                  </a:lnTo>
                  <a:lnTo>
                    <a:pt x="6" y="54"/>
                  </a:lnTo>
                  <a:lnTo>
                    <a:pt x="18" y="42"/>
                  </a:lnTo>
                  <a:lnTo>
                    <a:pt x="30" y="32"/>
                  </a:lnTo>
                  <a:lnTo>
                    <a:pt x="44" y="22"/>
                  </a:lnTo>
                  <a:lnTo>
                    <a:pt x="58" y="14"/>
                  </a:lnTo>
                  <a:lnTo>
                    <a:pt x="74" y="8"/>
                  </a:lnTo>
                  <a:lnTo>
                    <a:pt x="90" y="4"/>
                  </a:lnTo>
                  <a:lnTo>
                    <a:pt x="106" y="2"/>
                  </a:lnTo>
                  <a:lnTo>
                    <a:pt x="122" y="0"/>
                  </a:lnTo>
                  <a:lnTo>
                    <a:pt x="122" y="0"/>
                  </a:lnTo>
                  <a:lnTo>
                    <a:pt x="138" y="2"/>
                  </a:lnTo>
                  <a:lnTo>
                    <a:pt x="154" y="4"/>
                  </a:lnTo>
                  <a:lnTo>
                    <a:pt x="168" y="8"/>
                  </a:lnTo>
                  <a:lnTo>
                    <a:pt x="182" y="14"/>
                  </a:lnTo>
                  <a:lnTo>
                    <a:pt x="196" y="20"/>
                  </a:lnTo>
                  <a:lnTo>
                    <a:pt x="210" y="28"/>
                  </a:lnTo>
                  <a:lnTo>
                    <a:pt x="222" y="38"/>
                  </a:lnTo>
                  <a:lnTo>
                    <a:pt x="232" y="48"/>
                  </a:lnTo>
                  <a:lnTo>
                    <a:pt x="244" y="58"/>
                  </a:lnTo>
                  <a:lnTo>
                    <a:pt x="252" y="72"/>
                  </a:lnTo>
                  <a:lnTo>
                    <a:pt x="260" y="84"/>
                  </a:lnTo>
                  <a:lnTo>
                    <a:pt x="268" y="98"/>
                  </a:lnTo>
                  <a:lnTo>
                    <a:pt x="274" y="114"/>
                  </a:lnTo>
                  <a:lnTo>
                    <a:pt x="280" y="130"/>
                  </a:lnTo>
                  <a:lnTo>
                    <a:pt x="282" y="146"/>
                  </a:lnTo>
                  <a:lnTo>
                    <a:pt x="284" y="162"/>
                  </a:lnTo>
                  <a:lnTo>
                    <a:pt x="300" y="330"/>
                  </a:lnTo>
                  <a:close/>
                  <a:moveTo>
                    <a:pt x="72" y="302"/>
                  </a:moveTo>
                  <a:lnTo>
                    <a:pt x="268" y="302"/>
                  </a:lnTo>
                  <a:lnTo>
                    <a:pt x="256" y="164"/>
                  </a:lnTo>
                  <a:lnTo>
                    <a:pt x="256" y="164"/>
                  </a:lnTo>
                  <a:lnTo>
                    <a:pt x="252" y="140"/>
                  </a:lnTo>
                  <a:lnTo>
                    <a:pt x="244" y="114"/>
                  </a:lnTo>
                  <a:lnTo>
                    <a:pt x="232" y="92"/>
                  </a:lnTo>
                  <a:lnTo>
                    <a:pt x="216" y="72"/>
                  </a:lnTo>
                  <a:lnTo>
                    <a:pt x="208" y="62"/>
                  </a:lnTo>
                  <a:lnTo>
                    <a:pt x="198" y="54"/>
                  </a:lnTo>
                  <a:lnTo>
                    <a:pt x="188" y="46"/>
                  </a:lnTo>
                  <a:lnTo>
                    <a:pt x="176" y="40"/>
                  </a:lnTo>
                  <a:lnTo>
                    <a:pt x="164" y="36"/>
                  </a:lnTo>
                  <a:lnTo>
                    <a:pt x="150" y="32"/>
                  </a:lnTo>
                  <a:lnTo>
                    <a:pt x="136" y="30"/>
                  </a:lnTo>
                  <a:lnTo>
                    <a:pt x="122" y="28"/>
                  </a:lnTo>
                  <a:lnTo>
                    <a:pt x="122" y="28"/>
                  </a:lnTo>
                  <a:lnTo>
                    <a:pt x="110" y="30"/>
                  </a:lnTo>
                  <a:lnTo>
                    <a:pt x="98" y="32"/>
                  </a:lnTo>
                  <a:lnTo>
                    <a:pt x="74" y="38"/>
                  </a:lnTo>
                  <a:lnTo>
                    <a:pt x="52" y="50"/>
                  </a:lnTo>
                  <a:lnTo>
                    <a:pt x="34" y="66"/>
                  </a:lnTo>
                  <a:lnTo>
                    <a:pt x="34" y="66"/>
                  </a:lnTo>
                  <a:lnTo>
                    <a:pt x="44" y="88"/>
                  </a:lnTo>
                  <a:lnTo>
                    <a:pt x="52" y="110"/>
                  </a:lnTo>
                  <a:lnTo>
                    <a:pt x="56" y="132"/>
                  </a:lnTo>
                  <a:lnTo>
                    <a:pt x="60" y="156"/>
                  </a:lnTo>
                  <a:lnTo>
                    <a:pt x="72" y="302"/>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dirty="0">
                <a:solidFill>
                  <a:srgbClr val="FFFFFF"/>
                </a:solidFill>
                <a:latin typeface="Segoe UI"/>
              </a:endParaRPr>
            </a:p>
          </p:txBody>
        </p:sp>
      </p:grpSp>
      <p:grpSp>
        <p:nvGrpSpPr>
          <p:cNvPr id="15" name="Group 14"/>
          <p:cNvGrpSpPr/>
          <p:nvPr/>
        </p:nvGrpSpPr>
        <p:grpSpPr>
          <a:xfrm>
            <a:off x="10032963" y="4774933"/>
            <a:ext cx="385696" cy="482119"/>
            <a:chOff x="10034296" y="4775114"/>
            <a:chExt cx="385751" cy="482188"/>
          </a:xfrm>
        </p:grpSpPr>
        <p:sp>
          <p:nvSpPr>
            <p:cNvPr id="385" name="Freeform 36"/>
            <p:cNvSpPr>
              <a:spLocks noEditPoints="1"/>
            </p:cNvSpPr>
            <p:nvPr/>
          </p:nvSpPr>
          <p:spPr bwMode="auto">
            <a:xfrm>
              <a:off x="10123677" y="4959757"/>
              <a:ext cx="144657" cy="145832"/>
            </a:xfrm>
            <a:custGeom>
              <a:avLst/>
              <a:gdLst>
                <a:gd name="T0" fmla="*/ 122 w 246"/>
                <a:gd name="T1" fmla="*/ 248 h 248"/>
                <a:gd name="T2" fmla="*/ 98 w 246"/>
                <a:gd name="T3" fmla="*/ 244 h 248"/>
                <a:gd name="T4" fmla="*/ 74 w 246"/>
                <a:gd name="T5" fmla="*/ 238 h 248"/>
                <a:gd name="T6" fmla="*/ 36 w 246"/>
                <a:gd name="T7" fmla="*/ 210 h 248"/>
                <a:gd name="T8" fmla="*/ 8 w 246"/>
                <a:gd name="T9" fmla="*/ 172 h 248"/>
                <a:gd name="T10" fmla="*/ 2 w 246"/>
                <a:gd name="T11" fmla="*/ 148 h 248"/>
                <a:gd name="T12" fmla="*/ 0 w 246"/>
                <a:gd name="T13" fmla="*/ 124 h 248"/>
                <a:gd name="T14" fmla="*/ 0 w 246"/>
                <a:gd name="T15" fmla="*/ 112 h 248"/>
                <a:gd name="T16" fmla="*/ 4 w 246"/>
                <a:gd name="T17" fmla="*/ 88 h 248"/>
                <a:gd name="T18" fmla="*/ 20 w 246"/>
                <a:gd name="T19" fmla="*/ 56 h 248"/>
                <a:gd name="T20" fmla="*/ 54 w 246"/>
                <a:gd name="T21" fmla="*/ 22 h 248"/>
                <a:gd name="T22" fmla="*/ 86 w 246"/>
                <a:gd name="T23" fmla="*/ 6 h 248"/>
                <a:gd name="T24" fmla="*/ 110 w 246"/>
                <a:gd name="T25" fmla="*/ 2 h 248"/>
                <a:gd name="T26" fmla="*/ 122 w 246"/>
                <a:gd name="T27" fmla="*/ 0 h 248"/>
                <a:gd name="T28" fmla="*/ 148 w 246"/>
                <a:gd name="T29" fmla="*/ 4 h 248"/>
                <a:gd name="T30" fmla="*/ 170 w 246"/>
                <a:gd name="T31" fmla="*/ 10 h 248"/>
                <a:gd name="T32" fmla="*/ 210 w 246"/>
                <a:gd name="T33" fmla="*/ 36 h 248"/>
                <a:gd name="T34" fmla="*/ 236 w 246"/>
                <a:gd name="T35" fmla="*/ 76 h 248"/>
                <a:gd name="T36" fmla="*/ 242 w 246"/>
                <a:gd name="T37" fmla="*/ 100 h 248"/>
                <a:gd name="T38" fmla="*/ 246 w 246"/>
                <a:gd name="T39" fmla="*/ 124 h 248"/>
                <a:gd name="T40" fmla="*/ 244 w 246"/>
                <a:gd name="T41" fmla="*/ 136 h 248"/>
                <a:gd name="T42" fmla="*/ 240 w 246"/>
                <a:gd name="T43" fmla="*/ 160 h 248"/>
                <a:gd name="T44" fmla="*/ 224 w 246"/>
                <a:gd name="T45" fmla="*/ 192 h 248"/>
                <a:gd name="T46" fmla="*/ 192 w 246"/>
                <a:gd name="T47" fmla="*/ 226 h 248"/>
                <a:gd name="T48" fmla="*/ 158 w 246"/>
                <a:gd name="T49" fmla="*/ 242 h 248"/>
                <a:gd name="T50" fmla="*/ 134 w 246"/>
                <a:gd name="T51" fmla="*/ 246 h 248"/>
                <a:gd name="T52" fmla="*/ 122 w 246"/>
                <a:gd name="T53" fmla="*/ 248 h 248"/>
                <a:gd name="T54" fmla="*/ 122 w 246"/>
                <a:gd name="T55" fmla="*/ 28 h 248"/>
                <a:gd name="T56" fmla="*/ 86 w 246"/>
                <a:gd name="T57" fmla="*/ 36 h 248"/>
                <a:gd name="T58" fmla="*/ 56 w 246"/>
                <a:gd name="T59" fmla="*/ 56 h 248"/>
                <a:gd name="T60" fmla="*/ 34 w 246"/>
                <a:gd name="T61" fmla="*/ 86 h 248"/>
                <a:gd name="T62" fmla="*/ 28 w 246"/>
                <a:gd name="T63" fmla="*/ 124 h 248"/>
                <a:gd name="T64" fmla="*/ 30 w 246"/>
                <a:gd name="T65" fmla="*/ 144 h 248"/>
                <a:gd name="T66" fmla="*/ 44 w 246"/>
                <a:gd name="T67" fmla="*/ 178 h 248"/>
                <a:gd name="T68" fmla="*/ 70 w 246"/>
                <a:gd name="T69" fmla="*/ 202 h 248"/>
                <a:gd name="T70" fmla="*/ 104 w 246"/>
                <a:gd name="T71" fmla="*/ 218 h 248"/>
                <a:gd name="T72" fmla="*/ 122 w 246"/>
                <a:gd name="T73" fmla="*/ 220 h 248"/>
                <a:gd name="T74" fmla="*/ 160 w 246"/>
                <a:gd name="T75" fmla="*/ 212 h 248"/>
                <a:gd name="T76" fmla="*/ 190 w 246"/>
                <a:gd name="T77" fmla="*/ 192 h 248"/>
                <a:gd name="T78" fmla="*/ 210 w 246"/>
                <a:gd name="T79" fmla="*/ 160 h 248"/>
                <a:gd name="T80" fmla="*/ 218 w 246"/>
                <a:gd name="T81" fmla="*/ 124 h 248"/>
                <a:gd name="T82" fmla="*/ 216 w 246"/>
                <a:gd name="T83" fmla="*/ 104 h 248"/>
                <a:gd name="T84" fmla="*/ 202 w 246"/>
                <a:gd name="T85" fmla="*/ 70 h 248"/>
                <a:gd name="T86" fmla="*/ 176 w 246"/>
                <a:gd name="T87" fmla="*/ 46 h 248"/>
                <a:gd name="T88" fmla="*/ 142 w 246"/>
                <a:gd name="T89" fmla="*/ 30 h 248"/>
                <a:gd name="T90" fmla="*/ 122 w 246"/>
                <a:gd name="T91" fmla="*/ 28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46" h="248">
                  <a:moveTo>
                    <a:pt x="122" y="248"/>
                  </a:moveTo>
                  <a:lnTo>
                    <a:pt x="122" y="248"/>
                  </a:lnTo>
                  <a:lnTo>
                    <a:pt x="110" y="246"/>
                  </a:lnTo>
                  <a:lnTo>
                    <a:pt x="98" y="244"/>
                  </a:lnTo>
                  <a:lnTo>
                    <a:pt x="86" y="242"/>
                  </a:lnTo>
                  <a:lnTo>
                    <a:pt x="74" y="238"/>
                  </a:lnTo>
                  <a:lnTo>
                    <a:pt x="54" y="226"/>
                  </a:lnTo>
                  <a:lnTo>
                    <a:pt x="36" y="210"/>
                  </a:lnTo>
                  <a:lnTo>
                    <a:pt x="20" y="192"/>
                  </a:lnTo>
                  <a:lnTo>
                    <a:pt x="8" y="172"/>
                  </a:lnTo>
                  <a:lnTo>
                    <a:pt x="4" y="160"/>
                  </a:lnTo>
                  <a:lnTo>
                    <a:pt x="2" y="148"/>
                  </a:lnTo>
                  <a:lnTo>
                    <a:pt x="0" y="136"/>
                  </a:lnTo>
                  <a:lnTo>
                    <a:pt x="0" y="124"/>
                  </a:lnTo>
                  <a:lnTo>
                    <a:pt x="0" y="124"/>
                  </a:lnTo>
                  <a:lnTo>
                    <a:pt x="0" y="112"/>
                  </a:lnTo>
                  <a:lnTo>
                    <a:pt x="2" y="100"/>
                  </a:lnTo>
                  <a:lnTo>
                    <a:pt x="4" y="88"/>
                  </a:lnTo>
                  <a:lnTo>
                    <a:pt x="8" y="76"/>
                  </a:lnTo>
                  <a:lnTo>
                    <a:pt x="20" y="56"/>
                  </a:lnTo>
                  <a:lnTo>
                    <a:pt x="36" y="36"/>
                  </a:lnTo>
                  <a:lnTo>
                    <a:pt x="54" y="22"/>
                  </a:lnTo>
                  <a:lnTo>
                    <a:pt x="74" y="10"/>
                  </a:lnTo>
                  <a:lnTo>
                    <a:pt x="86" y="6"/>
                  </a:lnTo>
                  <a:lnTo>
                    <a:pt x="98" y="4"/>
                  </a:lnTo>
                  <a:lnTo>
                    <a:pt x="110" y="2"/>
                  </a:lnTo>
                  <a:lnTo>
                    <a:pt x="122" y="0"/>
                  </a:lnTo>
                  <a:lnTo>
                    <a:pt x="122" y="0"/>
                  </a:lnTo>
                  <a:lnTo>
                    <a:pt x="134" y="2"/>
                  </a:lnTo>
                  <a:lnTo>
                    <a:pt x="148" y="4"/>
                  </a:lnTo>
                  <a:lnTo>
                    <a:pt x="158" y="6"/>
                  </a:lnTo>
                  <a:lnTo>
                    <a:pt x="170" y="10"/>
                  </a:lnTo>
                  <a:lnTo>
                    <a:pt x="192" y="22"/>
                  </a:lnTo>
                  <a:lnTo>
                    <a:pt x="210" y="36"/>
                  </a:lnTo>
                  <a:lnTo>
                    <a:pt x="224" y="56"/>
                  </a:lnTo>
                  <a:lnTo>
                    <a:pt x="236" y="76"/>
                  </a:lnTo>
                  <a:lnTo>
                    <a:pt x="240" y="88"/>
                  </a:lnTo>
                  <a:lnTo>
                    <a:pt x="242" y="100"/>
                  </a:lnTo>
                  <a:lnTo>
                    <a:pt x="244" y="112"/>
                  </a:lnTo>
                  <a:lnTo>
                    <a:pt x="246" y="124"/>
                  </a:lnTo>
                  <a:lnTo>
                    <a:pt x="246" y="124"/>
                  </a:lnTo>
                  <a:lnTo>
                    <a:pt x="244" y="136"/>
                  </a:lnTo>
                  <a:lnTo>
                    <a:pt x="242" y="148"/>
                  </a:lnTo>
                  <a:lnTo>
                    <a:pt x="240" y="160"/>
                  </a:lnTo>
                  <a:lnTo>
                    <a:pt x="236" y="172"/>
                  </a:lnTo>
                  <a:lnTo>
                    <a:pt x="224" y="192"/>
                  </a:lnTo>
                  <a:lnTo>
                    <a:pt x="210" y="210"/>
                  </a:lnTo>
                  <a:lnTo>
                    <a:pt x="192" y="226"/>
                  </a:lnTo>
                  <a:lnTo>
                    <a:pt x="170" y="238"/>
                  </a:lnTo>
                  <a:lnTo>
                    <a:pt x="158" y="242"/>
                  </a:lnTo>
                  <a:lnTo>
                    <a:pt x="148" y="244"/>
                  </a:lnTo>
                  <a:lnTo>
                    <a:pt x="134" y="246"/>
                  </a:lnTo>
                  <a:lnTo>
                    <a:pt x="122" y="248"/>
                  </a:lnTo>
                  <a:lnTo>
                    <a:pt x="122" y="248"/>
                  </a:lnTo>
                  <a:close/>
                  <a:moveTo>
                    <a:pt x="122" y="28"/>
                  </a:moveTo>
                  <a:lnTo>
                    <a:pt x="122" y="28"/>
                  </a:lnTo>
                  <a:lnTo>
                    <a:pt x="104" y="30"/>
                  </a:lnTo>
                  <a:lnTo>
                    <a:pt x="86" y="36"/>
                  </a:lnTo>
                  <a:lnTo>
                    <a:pt x="70" y="46"/>
                  </a:lnTo>
                  <a:lnTo>
                    <a:pt x="56" y="56"/>
                  </a:lnTo>
                  <a:lnTo>
                    <a:pt x="44" y="70"/>
                  </a:lnTo>
                  <a:lnTo>
                    <a:pt x="34" y="86"/>
                  </a:lnTo>
                  <a:lnTo>
                    <a:pt x="30" y="104"/>
                  </a:lnTo>
                  <a:lnTo>
                    <a:pt x="28" y="124"/>
                  </a:lnTo>
                  <a:lnTo>
                    <a:pt x="28" y="124"/>
                  </a:lnTo>
                  <a:lnTo>
                    <a:pt x="30" y="144"/>
                  </a:lnTo>
                  <a:lnTo>
                    <a:pt x="34" y="160"/>
                  </a:lnTo>
                  <a:lnTo>
                    <a:pt x="44" y="178"/>
                  </a:lnTo>
                  <a:lnTo>
                    <a:pt x="56" y="192"/>
                  </a:lnTo>
                  <a:lnTo>
                    <a:pt x="70" y="202"/>
                  </a:lnTo>
                  <a:lnTo>
                    <a:pt x="86" y="212"/>
                  </a:lnTo>
                  <a:lnTo>
                    <a:pt x="104" y="218"/>
                  </a:lnTo>
                  <a:lnTo>
                    <a:pt x="122" y="220"/>
                  </a:lnTo>
                  <a:lnTo>
                    <a:pt x="122" y="220"/>
                  </a:lnTo>
                  <a:lnTo>
                    <a:pt x="142" y="218"/>
                  </a:lnTo>
                  <a:lnTo>
                    <a:pt x="160" y="212"/>
                  </a:lnTo>
                  <a:lnTo>
                    <a:pt x="176" y="202"/>
                  </a:lnTo>
                  <a:lnTo>
                    <a:pt x="190" y="192"/>
                  </a:lnTo>
                  <a:lnTo>
                    <a:pt x="202" y="178"/>
                  </a:lnTo>
                  <a:lnTo>
                    <a:pt x="210" y="160"/>
                  </a:lnTo>
                  <a:lnTo>
                    <a:pt x="216" y="144"/>
                  </a:lnTo>
                  <a:lnTo>
                    <a:pt x="218" y="124"/>
                  </a:lnTo>
                  <a:lnTo>
                    <a:pt x="218" y="124"/>
                  </a:lnTo>
                  <a:lnTo>
                    <a:pt x="216" y="104"/>
                  </a:lnTo>
                  <a:lnTo>
                    <a:pt x="210" y="86"/>
                  </a:lnTo>
                  <a:lnTo>
                    <a:pt x="202" y="70"/>
                  </a:lnTo>
                  <a:lnTo>
                    <a:pt x="190" y="56"/>
                  </a:lnTo>
                  <a:lnTo>
                    <a:pt x="176" y="46"/>
                  </a:lnTo>
                  <a:lnTo>
                    <a:pt x="160" y="36"/>
                  </a:lnTo>
                  <a:lnTo>
                    <a:pt x="142" y="30"/>
                  </a:lnTo>
                  <a:lnTo>
                    <a:pt x="122" y="28"/>
                  </a:lnTo>
                  <a:lnTo>
                    <a:pt x="122" y="28"/>
                  </a:lnTo>
                  <a:close/>
                </a:path>
              </a:pathLst>
            </a:custGeom>
            <a:solidFill>
              <a:srgbClr val="0078D7"/>
            </a:solidFill>
            <a:ln>
              <a:noFill/>
            </a:ln>
          </p:spPr>
          <p:txBody>
            <a:bodyPr vert="horz" wrap="square" lIns="91427" tIns="45713" rIns="91427" bIns="45713" numCol="1" anchor="t" anchorCtr="0" compatLnSpc="1">
              <a:prstTxWarp prst="textNoShape">
                <a:avLst/>
              </a:prstTxWarp>
            </a:bodyPr>
            <a:lstStyle/>
            <a:p>
              <a:pPr defTabSz="914224">
                <a:defRPr/>
              </a:pPr>
              <a:endParaRPr lang="en-US" kern="0" dirty="0">
                <a:solidFill>
                  <a:srgbClr val="FFFFFF"/>
                </a:solidFill>
                <a:latin typeface="Segoe UI"/>
              </a:endParaRPr>
            </a:p>
          </p:txBody>
        </p:sp>
        <p:sp>
          <p:nvSpPr>
            <p:cNvPr id="386" name="Freeform 37"/>
            <p:cNvSpPr>
              <a:spLocks/>
            </p:cNvSpPr>
            <p:nvPr/>
          </p:nvSpPr>
          <p:spPr bwMode="auto">
            <a:xfrm>
              <a:off x="10034296" y="4775114"/>
              <a:ext cx="385751" cy="482188"/>
            </a:xfrm>
            <a:custGeom>
              <a:avLst/>
              <a:gdLst>
                <a:gd name="T0" fmla="*/ 114 w 656"/>
                <a:gd name="T1" fmla="*/ 784 h 820"/>
                <a:gd name="T2" fmla="*/ 80 w 656"/>
                <a:gd name="T3" fmla="*/ 760 h 820"/>
                <a:gd name="T4" fmla="*/ 172 w 656"/>
                <a:gd name="T5" fmla="*/ 608 h 820"/>
                <a:gd name="T6" fmla="*/ 238 w 656"/>
                <a:gd name="T7" fmla="*/ 672 h 820"/>
                <a:gd name="T8" fmla="*/ 300 w 656"/>
                <a:gd name="T9" fmla="*/ 684 h 820"/>
                <a:gd name="T10" fmla="*/ 328 w 656"/>
                <a:gd name="T11" fmla="*/ 628 h 820"/>
                <a:gd name="T12" fmla="*/ 416 w 656"/>
                <a:gd name="T13" fmla="*/ 630 h 820"/>
                <a:gd name="T14" fmla="*/ 466 w 656"/>
                <a:gd name="T15" fmla="*/ 592 h 820"/>
                <a:gd name="T16" fmla="*/ 446 w 656"/>
                <a:gd name="T17" fmla="*/ 536 h 820"/>
                <a:gd name="T18" fmla="*/ 512 w 656"/>
                <a:gd name="T19" fmla="*/ 474 h 820"/>
                <a:gd name="T20" fmla="*/ 518 w 656"/>
                <a:gd name="T21" fmla="*/ 406 h 820"/>
                <a:gd name="T22" fmla="*/ 464 w 656"/>
                <a:gd name="T23" fmla="*/ 386 h 820"/>
                <a:gd name="T24" fmla="*/ 466 w 656"/>
                <a:gd name="T25" fmla="*/ 296 h 820"/>
                <a:gd name="T26" fmla="*/ 424 w 656"/>
                <a:gd name="T27" fmla="*/ 244 h 820"/>
                <a:gd name="T28" fmla="*/ 372 w 656"/>
                <a:gd name="T29" fmla="*/ 266 h 820"/>
                <a:gd name="T30" fmla="*/ 310 w 656"/>
                <a:gd name="T31" fmla="*/ 200 h 820"/>
                <a:gd name="T32" fmla="*/ 240 w 656"/>
                <a:gd name="T33" fmla="*/ 198 h 820"/>
                <a:gd name="T34" fmla="*/ 198 w 656"/>
                <a:gd name="T35" fmla="*/ 256 h 820"/>
                <a:gd name="T36" fmla="*/ 128 w 656"/>
                <a:gd name="T37" fmla="*/ 244 h 820"/>
                <a:gd name="T38" fmla="*/ 82 w 656"/>
                <a:gd name="T39" fmla="*/ 296 h 820"/>
                <a:gd name="T40" fmla="*/ 84 w 656"/>
                <a:gd name="T41" fmla="*/ 386 h 820"/>
                <a:gd name="T42" fmla="*/ 32 w 656"/>
                <a:gd name="T43" fmla="*/ 406 h 820"/>
                <a:gd name="T44" fmla="*/ 38 w 656"/>
                <a:gd name="T45" fmla="*/ 474 h 820"/>
                <a:gd name="T46" fmla="*/ 102 w 656"/>
                <a:gd name="T47" fmla="*/ 536 h 820"/>
                <a:gd name="T48" fmla="*/ 78 w 656"/>
                <a:gd name="T49" fmla="*/ 550 h 820"/>
                <a:gd name="T50" fmla="*/ 10 w 656"/>
                <a:gd name="T51" fmla="*/ 488 h 820"/>
                <a:gd name="T52" fmla="*/ 6 w 656"/>
                <a:gd name="T53" fmla="*/ 394 h 820"/>
                <a:gd name="T54" fmla="*/ 74 w 656"/>
                <a:gd name="T55" fmla="*/ 334 h 820"/>
                <a:gd name="T56" fmla="*/ 60 w 656"/>
                <a:gd name="T57" fmla="*/ 264 h 820"/>
                <a:gd name="T58" fmla="*/ 138 w 656"/>
                <a:gd name="T59" fmla="*/ 218 h 820"/>
                <a:gd name="T60" fmla="*/ 212 w 656"/>
                <a:gd name="T61" fmla="*/ 192 h 820"/>
                <a:gd name="T62" fmla="*/ 296 w 656"/>
                <a:gd name="T63" fmla="*/ 164 h 820"/>
                <a:gd name="T64" fmla="*/ 342 w 656"/>
                <a:gd name="T65" fmla="*/ 222 h 820"/>
                <a:gd name="T66" fmla="*/ 426 w 656"/>
                <a:gd name="T67" fmla="*/ 216 h 820"/>
                <a:gd name="T68" fmla="*/ 494 w 656"/>
                <a:gd name="T69" fmla="*/ 278 h 820"/>
                <a:gd name="T70" fmla="*/ 490 w 656"/>
                <a:gd name="T71" fmla="*/ 370 h 820"/>
                <a:gd name="T72" fmla="*/ 548 w 656"/>
                <a:gd name="T73" fmla="*/ 410 h 820"/>
                <a:gd name="T74" fmla="*/ 528 w 656"/>
                <a:gd name="T75" fmla="*/ 498 h 820"/>
                <a:gd name="T76" fmla="*/ 492 w 656"/>
                <a:gd name="T77" fmla="*/ 568 h 820"/>
                <a:gd name="T78" fmla="*/ 452 w 656"/>
                <a:gd name="T79" fmla="*/ 646 h 820"/>
                <a:gd name="T80" fmla="*/ 398 w 656"/>
                <a:gd name="T81" fmla="*/ 652 h 820"/>
                <a:gd name="T82" fmla="*/ 330 w 656"/>
                <a:gd name="T83" fmla="*/ 696 h 820"/>
                <a:gd name="T84" fmla="*/ 238 w 656"/>
                <a:gd name="T85" fmla="*/ 710 h 820"/>
                <a:gd name="T86" fmla="*/ 176 w 656"/>
                <a:gd name="T87" fmla="*/ 640 h 820"/>
                <a:gd name="T88" fmla="*/ 232 w 656"/>
                <a:gd name="T89" fmla="*/ 788 h 820"/>
                <a:gd name="T90" fmla="*/ 472 w 656"/>
                <a:gd name="T91" fmla="*/ 730 h 820"/>
                <a:gd name="T92" fmla="*/ 626 w 656"/>
                <a:gd name="T93" fmla="*/ 474 h 820"/>
                <a:gd name="T94" fmla="*/ 546 w 656"/>
                <a:gd name="T95" fmla="*/ 214 h 820"/>
                <a:gd name="T96" fmla="*/ 274 w 656"/>
                <a:gd name="T97" fmla="*/ 84 h 820"/>
                <a:gd name="T98" fmla="*/ 186 w 656"/>
                <a:gd name="T99" fmla="*/ 170 h 820"/>
                <a:gd name="T100" fmla="*/ 30 w 656"/>
                <a:gd name="T101" fmla="*/ 136 h 820"/>
                <a:gd name="T102" fmla="*/ 124 w 656"/>
                <a:gd name="T103" fmla="*/ 2 h 820"/>
                <a:gd name="T104" fmla="*/ 130 w 656"/>
                <a:gd name="T105" fmla="*/ 100 h 820"/>
                <a:gd name="T106" fmla="*/ 240 w 656"/>
                <a:gd name="T107" fmla="*/ 58 h 820"/>
                <a:gd name="T108" fmla="*/ 516 w 656"/>
                <a:gd name="T109" fmla="*/ 144 h 820"/>
                <a:gd name="T110" fmla="*/ 656 w 656"/>
                <a:gd name="T111" fmla="*/ 438 h 820"/>
                <a:gd name="T112" fmla="*/ 544 w 656"/>
                <a:gd name="T113" fmla="*/ 708 h 820"/>
                <a:gd name="T114" fmla="*/ 274 w 656"/>
                <a:gd name="T115" fmla="*/ 820 h 8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56" h="820">
                  <a:moveTo>
                    <a:pt x="274" y="820"/>
                  </a:moveTo>
                  <a:lnTo>
                    <a:pt x="274" y="820"/>
                  </a:lnTo>
                  <a:lnTo>
                    <a:pt x="250" y="818"/>
                  </a:lnTo>
                  <a:lnTo>
                    <a:pt x="228" y="816"/>
                  </a:lnTo>
                  <a:lnTo>
                    <a:pt x="204" y="812"/>
                  </a:lnTo>
                  <a:lnTo>
                    <a:pt x="182" y="808"/>
                  </a:lnTo>
                  <a:lnTo>
                    <a:pt x="158" y="802"/>
                  </a:lnTo>
                  <a:lnTo>
                    <a:pt x="136" y="794"/>
                  </a:lnTo>
                  <a:lnTo>
                    <a:pt x="114" y="784"/>
                  </a:lnTo>
                  <a:lnTo>
                    <a:pt x="94" y="774"/>
                  </a:lnTo>
                  <a:lnTo>
                    <a:pt x="94" y="774"/>
                  </a:lnTo>
                  <a:lnTo>
                    <a:pt x="88" y="770"/>
                  </a:lnTo>
                  <a:lnTo>
                    <a:pt x="88" y="770"/>
                  </a:lnTo>
                  <a:lnTo>
                    <a:pt x="86" y="768"/>
                  </a:lnTo>
                  <a:lnTo>
                    <a:pt x="86" y="768"/>
                  </a:lnTo>
                  <a:lnTo>
                    <a:pt x="82" y="766"/>
                  </a:lnTo>
                  <a:lnTo>
                    <a:pt x="80" y="760"/>
                  </a:lnTo>
                  <a:lnTo>
                    <a:pt x="80" y="760"/>
                  </a:lnTo>
                  <a:lnTo>
                    <a:pt x="80" y="754"/>
                  </a:lnTo>
                  <a:lnTo>
                    <a:pt x="82" y="750"/>
                  </a:lnTo>
                  <a:lnTo>
                    <a:pt x="94" y="730"/>
                  </a:lnTo>
                  <a:lnTo>
                    <a:pt x="158" y="616"/>
                  </a:lnTo>
                  <a:lnTo>
                    <a:pt x="158" y="616"/>
                  </a:lnTo>
                  <a:lnTo>
                    <a:pt x="162" y="612"/>
                  </a:lnTo>
                  <a:lnTo>
                    <a:pt x="166" y="608"/>
                  </a:lnTo>
                  <a:lnTo>
                    <a:pt x="166" y="608"/>
                  </a:lnTo>
                  <a:lnTo>
                    <a:pt x="172" y="608"/>
                  </a:lnTo>
                  <a:lnTo>
                    <a:pt x="176" y="610"/>
                  </a:lnTo>
                  <a:lnTo>
                    <a:pt x="176" y="610"/>
                  </a:lnTo>
                  <a:lnTo>
                    <a:pt x="198" y="620"/>
                  </a:lnTo>
                  <a:lnTo>
                    <a:pt x="222" y="628"/>
                  </a:lnTo>
                  <a:lnTo>
                    <a:pt x="222" y="628"/>
                  </a:lnTo>
                  <a:lnTo>
                    <a:pt x="228" y="632"/>
                  </a:lnTo>
                  <a:lnTo>
                    <a:pt x="232" y="638"/>
                  </a:lnTo>
                  <a:lnTo>
                    <a:pt x="238" y="672"/>
                  </a:lnTo>
                  <a:lnTo>
                    <a:pt x="238" y="672"/>
                  </a:lnTo>
                  <a:lnTo>
                    <a:pt x="238" y="674"/>
                  </a:lnTo>
                  <a:lnTo>
                    <a:pt x="238" y="674"/>
                  </a:lnTo>
                  <a:lnTo>
                    <a:pt x="240" y="678"/>
                  </a:lnTo>
                  <a:lnTo>
                    <a:pt x="244" y="680"/>
                  </a:lnTo>
                  <a:lnTo>
                    <a:pt x="248" y="684"/>
                  </a:lnTo>
                  <a:lnTo>
                    <a:pt x="252" y="684"/>
                  </a:lnTo>
                  <a:lnTo>
                    <a:pt x="296" y="684"/>
                  </a:lnTo>
                  <a:lnTo>
                    <a:pt x="296" y="684"/>
                  </a:lnTo>
                  <a:lnTo>
                    <a:pt x="300" y="684"/>
                  </a:lnTo>
                  <a:lnTo>
                    <a:pt x="306" y="680"/>
                  </a:lnTo>
                  <a:lnTo>
                    <a:pt x="308" y="678"/>
                  </a:lnTo>
                  <a:lnTo>
                    <a:pt x="310" y="674"/>
                  </a:lnTo>
                  <a:lnTo>
                    <a:pt x="310" y="674"/>
                  </a:lnTo>
                  <a:lnTo>
                    <a:pt x="310" y="672"/>
                  </a:lnTo>
                  <a:lnTo>
                    <a:pt x="318" y="638"/>
                  </a:lnTo>
                  <a:lnTo>
                    <a:pt x="318" y="638"/>
                  </a:lnTo>
                  <a:lnTo>
                    <a:pt x="320" y="632"/>
                  </a:lnTo>
                  <a:lnTo>
                    <a:pt x="328" y="628"/>
                  </a:lnTo>
                  <a:lnTo>
                    <a:pt x="328" y="628"/>
                  </a:lnTo>
                  <a:lnTo>
                    <a:pt x="350" y="620"/>
                  </a:lnTo>
                  <a:lnTo>
                    <a:pt x="372" y="610"/>
                  </a:lnTo>
                  <a:lnTo>
                    <a:pt x="372" y="610"/>
                  </a:lnTo>
                  <a:lnTo>
                    <a:pt x="380" y="608"/>
                  </a:lnTo>
                  <a:lnTo>
                    <a:pt x="386" y="610"/>
                  </a:lnTo>
                  <a:lnTo>
                    <a:pt x="414" y="628"/>
                  </a:lnTo>
                  <a:lnTo>
                    <a:pt x="414" y="628"/>
                  </a:lnTo>
                  <a:lnTo>
                    <a:pt x="416" y="630"/>
                  </a:lnTo>
                  <a:lnTo>
                    <a:pt x="416" y="630"/>
                  </a:lnTo>
                  <a:lnTo>
                    <a:pt x="420" y="632"/>
                  </a:lnTo>
                  <a:lnTo>
                    <a:pt x="424" y="632"/>
                  </a:lnTo>
                  <a:lnTo>
                    <a:pt x="424" y="632"/>
                  </a:lnTo>
                  <a:lnTo>
                    <a:pt x="428" y="630"/>
                  </a:lnTo>
                  <a:lnTo>
                    <a:pt x="434" y="628"/>
                  </a:lnTo>
                  <a:lnTo>
                    <a:pt x="464" y="596"/>
                  </a:lnTo>
                  <a:lnTo>
                    <a:pt x="464" y="596"/>
                  </a:lnTo>
                  <a:lnTo>
                    <a:pt x="466" y="592"/>
                  </a:lnTo>
                  <a:lnTo>
                    <a:pt x="468" y="588"/>
                  </a:lnTo>
                  <a:lnTo>
                    <a:pt x="468" y="584"/>
                  </a:lnTo>
                  <a:lnTo>
                    <a:pt x="466" y="580"/>
                  </a:lnTo>
                  <a:lnTo>
                    <a:pt x="466" y="580"/>
                  </a:lnTo>
                  <a:lnTo>
                    <a:pt x="466" y="578"/>
                  </a:lnTo>
                  <a:lnTo>
                    <a:pt x="446" y="550"/>
                  </a:lnTo>
                  <a:lnTo>
                    <a:pt x="446" y="550"/>
                  </a:lnTo>
                  <a:lnTo>
                    <a:pt x="444" y="542"/>
                  </a:lnTo>
                  <a:lnTo>
                    <a:pt x="446" y="536"/>
                  </a:lnTo>
                  <a:lnTo>
                    <a:pt x="446" y="536"/>
                  </a:lnTo>
                  <a:lnTo>
                    <a:pt x="456" y="514"/>
                  </a:lnTo>
                  <a:lnTo>
                    <a:pt x="464" y="490"/>
                  </a:lnTo>
                  <a:lnTo>
                    <a:pt x="464" y="490"/>
                  </a:lnTo>
                  <a:lnTo>
                    <a:pt x="468" y="484"/>
                  </a:lnTo>
                  <a:lnTo>
                    <a:pt x="476" y="480"/>
                  </a:lnTo>
                  <a:lnTo>
                    <a:pt x="508" y="474"/>
                  </a:lnTo>
                  <a:lnTo>
                    <a:pt x="508" y="474"/>
                  </a:lnTo>
                  <a:lnTo>
                    <a:pt x="512" y="474"/>
                  </a:lnTo>
                  <a:lnTo>
                    <a:pt x="512" y="474"/>
                  </a:lnTo>
                  <a:lnTo>
                    <a:pt x="514" y="472"/>
                  </a:lnTo>
                  <a:lnTo>
                    <a:pt x="518" y="468"/>
                  </a:lnTo>
                  <a:lnTo>
                    <a:pt x="520" y="464"/>
                  </a:lnTo>
                  <a:lnTo>
                    <a:pt x="520" y="460"/>
                  </a:lnTo>
                  <a:lnTo>
                    <a:pt x="520" y="416"/>
                  </a:lnTo>
                  <a:lnTo>
                    <a:pt x="520" y="416"/>
                  </a:lnTo>
                  <a:lnTo>
                    <a:pt x="520" y="412"/>
                  </a:lnTo>
                  <a:lnTo>
                    <a:pt x="518" y="406"/>
                  </a:lnTo>
                  <a:lnTo>
                    <a:pt x="514" y="404"/>
                  </a:lnTo>
                  <a:lnTo>
                    <a:pt x="512" y="402"/>
                  </a:lnTo>
                  <a:lnTo>
                    <a:pt x="512" y="402"/>
                  </a:lnTo>
                  <a:lnTo>
                    <a:pt x="508" y="402"/>
                  </a:lnTo>
                  <a:lnTo>
                    <a:pt x="476" y="396"/>
                  </a:lnTo>
                  <a:lnTo>
                    <a:pt x="476" y="396"/>
                  </a:lnTo>
                  <a:lnTo>
                    <a:pt x="468" y="392"/>
                  </a:lnTo>
                  <a:lnTo>
                    <a:pt x="464" y="386"/>
                  </a:lnTo>
                  <a:lnTo>
                    <a:pt x="464" y="386"/>
                  </a:lnTo>
                  <a:lnTo>
                    <a:pt x="456" y="362"/>
                  </a:lnTo>
                  <a:lnTo>
                    <a:pt x="446" y="340"/>
                  </a:lnTo>
                  <a:lnTo>
                    <a:pt x="446" y="340"/>
                  </a:lnTo>
                  <a:lnTo>
                    <a:pt x="444" y="334"/>
                  </a:lnTo>
                  <a:lnTo>
                    <a:pt x="446" y="326"/>
                  </a:lnTo>
                  <a:lnTo>
                    <a:pt x="466" y="298"/>
                  </a:lnTo>
                  <a:lnTo>
                    <a:pt x="466" y="298"/>
                  </a:lnTo>
                  <a:lnTo>
                    <a:pt x="466" y="296"/>
                  </a:lnTo>
                  <a:lnTo>
                    <a:pt x="466" y="296"/>
                  </a:lnTo>
                  <a:lnTo>
                    <a:pt x="468" y="292"/>
                  </a:lnTo>
                  <a:lnTo>
                    <a:pt x="468" y="288"/>
                  </a:lnTo>
                  <a:lnTo>
                    <a:pt x="466" y="284"/>
                  </a:lnTo>
                  <a:lnTo>
                    <a:pt x="464" y="280"/>
                  </a:lnTo>
                  <a:lnTo>
                    <a:pt x="434" y="248"/>
                  </a:lnTo>
                  <a:lnTo>
                    <a:pt x="434" y="248"/>
                  </a:lnTo>
                  <a:lnTo>
                    <a:pt x="428" y="246"/>
                  </a:lnTo>
                  <a:lnTo>
                    <a:pt x="424" y="244"/>
                  </a:lnTo>
                  <a:lnTo>
                    <a:pt x="424" y="244"/>
                  </a:lnTo>
                  <a:lnTo>
                    <a:pt x="420" y="244"/>
                  </a:lnTo>
                  <a:lnTo>
                    <a:pt x="416" y="246"/>
                  </a:lnTo>
                  <a:lnTo>
                    <a:pt x="416" y="246"/>
                  </a:lnTo>
                  <a:lnTo>
                    <a:pt x="414" y="248"/>
                  </a:lnTo>
                  <a:lnTo>
                    <a:pt x="386" y="266"/>
                  </a:lnTo>
                  <a:lnTo>
                    <a:pt x="386" y="266"/>
                  </a:lnTo>
                  <a:lnTo>
                    <a:pt x="380" y="268"/>
                  </a:lnTo>
                  <a:lnTo>
                    <a:pt x="372" y="266"/>
                  </a:lnTo>
                  <a:lnTo>
                    <a:pt x="372" y="266"/>
                  </a:lnTo>
                  <a:lnTo>
                    <a:pt x="350" y="256"/>
                  </a:lnTo>
                  <a:lnTo>
                    <a:pt x="328" y="248"/>
                  </a:lnTo>
                  <a:lnTo>
                    <a:pt x="328" y="248"/>
                  </a:lnTo>
                  <a:lnTo>
                    <a:pt x="320" y="244"/>
                  </a:lnTo>
                  <a:lnTo>
                    <a:pt x="318" y="236"/>
                  </a:lnTo>
                  <a:lnTo>
                    <a:pt x="310" y="204"/>
                  </a:lnTo>
                  <a:lnTo>
                    <a:pt x="310" y="204"/>
                  </a:lnTo>
                  <a:lnTo>
                    <a:pt x="310" y="200"/>
                  </a:lnTo>
                  <a:lnTo>
                    <a:pt x="310" y="200"/>
                  </a:lnTo>
                  <a:lnTo>
                    <a:pt x="308" y="198"/>
                  </a:lnTo>
                  <a:lnTo>
                    <a:pt x="306" y="196"/>
                  </a:lnTo>
                  <a:lnTo>
                    <a:pt x="300" y="192"/>
                  </a:lnTo>
                  <a:lnTo>
                    <a:pt x="296" y="192"/>
                  </a:lnTo>
                  <a:lnTo>
                    <a:pt x="254" y="192"/>
                  </a:lnTo>
                  <a:lnTo>
                    <a:pt x="254" y="192"/>
                  </a:lnTo>
                  <a:lnTo>
                    <a:pt x="248" y="192"/>
                  </a:lnTo>
                  <a:lnTo>
                    <a:pt x="244" y="196"/>
                  </a:lnTo>
                  <a:lnTo>
                    <a:pt x="240" y="198"/>
                  </a:lnTo>
                  <a:lnTo>
                    <a:pt x="238" y="200"/>
                  </a:lnTo>
                  <a:lnTo>
                    <a:pt x="238" y="200"/>
                  </a:lnTo>
                  <a:lnTo>
                    <a:pt x="238" y="204"/>
                  </a:lnTo>
                  <a:lnTo>
                    <a:pt x="232" y="236"/>
                  </a:lnTo>
                  <a:lnTo>
                    <a:pt x="232" y="236"/>
                  </a:lnTo>
                  <a:lnTo>
                    <a:pt x="228" y="244"/>
                  </a:lnTo>
                  <a:lnTo>
                    <a:pt x="222" y="248"/>
                  </a:lnTo>
                  <a:lnTo>
                    <a:pt x="222" y="248"/>
                  </a:lnTo>
                  <a:lnTo>
                    <a:pt x="198" y="256"/>
                  </a:lnTo>
                  <a:lnTo>
                    <a:pt x="176" y="266"/>
                  </a:lnTo>
                  <a:lnTo>
                    <a:pt x="176" y="266"/>
                  </a:lnTo>
                  <a:lnTo>
                    <a:pt x="170" y="268"/>
                  </a:lnTo>
                  <a:lnTo>
                    <a:pt x="162" y="266"/>
                  </a:lnTo>
                  <a:lnTo>
                    <a:pt x="134" y="248"/>
                  </a:lnTo>
                  <a:lnTo>
                    <a:pt x="134" y="248"/>
                  </a:lnTo>
                  <a:lnTo>
                    <a:pt x="132" y="246"/>
                  </a:lnTo>
                  <a:lnTo>
                    <a:pt x="132" y="246"/>
                  </a:lnTo>
                  <a:lnTo>
                    <a:pt x="128" y="244"/>
                  </a:lnTo>
                  <a:lnTo>
                    <a:pt x="124" y="244"/>
                  </a:lnTo>
                  <a:lnTo>
                    <a:pt x="120" y="246"/>
                  </a:lnTo>
                  <a:lnTo>
                    <a:pt x="116" y="248"/>
                  </a:lnTo>
                  <a:lnTo>
                    <a:pt x="86" y="278"/>
                  </a:lnTo>
                  <a:lnTo>
                    <a:pt x="86" y="278"/>
                  </a:lnTo>
                  <a:lnTo>
                    <a:pt x="82" y="284"/>
                  </a:lnTo>
                  <a:lnTo>
                    <a:pt x="80" y="288"/>
                  </a:lnTo>
                  <a:lnTo>
                    <a:pt x="80" y="292"/>
                  </a:lnTo>
                  <a:lnTo>
                    <a:pt x="82" y="296"/>
                  </a:lnTo>
                  <a:lnTo>
                    <a:pt x="82" y="296"/>
                  </a:lnTo>
                  <a:lnTo>
                    <a:pt x="84" y="298"/>
                  </a:lnTo>
                  <a:lnTo>
                    <a:pt x="102" y="326"/>
                  </a:lnTo>
                  <a:lnTo>
                    <a:pt x="102" y="326"/>
                  </a:lnTo>
                  <a:lnTo>
                    <a:pt x="104" y="334"/>
                  </a:lnTo>
                  <a:lnTo>
                    <a:pt x="102" y="340"/>
                  </a:lnTo>
                  <a:lnTo>
                    <a:pt x="102" y="340"/>
                  </a:lnTo>
                  <a:lnTo>
                    <a:pt x="92" y="362"/>
                  </a:lnTo>
                  <a:lnTo>
                    <a:pt x="84" y="386"/>
                  </a:lnTo>
                  <a:lnTo>
                    <a:pt x="84" y="386"/>
                  </a:lnTo>
                  <a:lnTo>
                    <a:pt x="80" y="392"/>
                  </a:lnTo>
                  <a:lnTo>
                    <a:pt x="74" y="396"/>
                  </a:lnTo>
                  <a:lnTo>
                    <a:pt x="40" y="402"/>
                  </a:lnTo>
                  <a:lnTo>
                    <a:pt x="40" y="402"/>
                  </a:lnTo>
                  <a:lnTo>
                    <a:pt x="38" y="402"/>
                  </a:lnTo>
                  <a:lnTo>
                    <a:pt x="38" y="402"/>
                  </a:lnTo>
                  <a:lnTo>
                    <a:pt x="34" y="404"/>
                  </a:lnTo>
                  <a:lnTo>
                    <a:pt x="32" y="406"/>
                  </a:lnTo>
                  <a:lnTo>
                    <a:pt x="30" y="412"/>
                  </a:lnTo>
                  <a:lnTo>
                    <a:pt x="28" y="416"/>
                  </a:lnTo>
                  <a:lnTo>
                    <a:pt x="28" y="460"/>
                  </a:lnTo>
                  <a:lnTo>
                    <a:pt x="28" y="460"/>
                  </a:lnTo>
                  <a:lnTo>
                    <a:pt x="30" y="464"/>
                  </a:lnTo>
                  <a:lnTo>
                    <a:pt x="32" y="468"/>
                  </a:lnTo>
                  <a:lnTo>
                    <a:pt x="34" y="472"/>
                  </a:lnTo>
                  <a:lnTo>
                    <a:pt x="38" y="474"/>
                  </a:lnTo>
                  <a:lnTo>
                    <a:pt x="38" y="474"/>
                  </a:lnTo>
                  <a:lnTo>
                    <a:pt x="40" y="474"/>
                  </a:lnTo>
                  <a:lnTo>
                    <a:pt x="74" y="480"/>
                  </a:lnTo>
                  <a:lnTo>
                    <a:pt x="74" y="480"/>
                  </a:lnTo>
                  <a:lnTo>
                    <a:pt x="80" y="484"/>
                  </a:lnTo>
                  <a:lnTo>
                    <a:pt x="84" y="490"/>
                  </a:lnTo>
                  <a:lnTo>
                    <a:pt x="84" y="490"/>
                  </a:lnTo>
                  <a:lnTo>
                    <a:pt x="92" y="514"/>
                  </a:lnTo>
                  <a:lnTo>
                    <a:pt x="102" y="536"/>
                  </a:lnTo>
                  <a:lnTo>
                    <a:pt x="102" y="536"/>
                  </a:lnTo>
                  <a:lnTo>
                    <a:pt x="104" y="540"/>
                  </a:lnTo>
                  <a:lnTo>
                    <a:pt x="104" y="546"/>
                  </a:lnTo>
                  <a:lnTo>
                    <a:pt x="102" y="550"/>
                  </a:lnTo>
                  <a:lnTo>
                    <a:pt x="98" y="554"/>
                  </a:lnTo>
                  <a:lnTo>
                    <a:pt x="98" y="554"/>
                  </a:lnTo>
                  <a:lnTo>
                    <a:pt x="92" y="556"/>
                  </a:lnTo>
                  <a:lnTo>
                    <a:pt x="86" y="556"/>
                  </a:lnTo>
                  <a:lnTo>
                    <a:pt x="82" y="554"/>
                  </a:lnTo>
                  <a:lnTo>
                    <a:pt x="78" y="550"/>
                  </a:lnTo>
                  <a:lnTo>
                    <a:pt x="78" y="550"/>
                  </a:lnTo>
                  <a:lnTo>
                    <a:pt x="68" y="528"/>
                  </a:lnTo>
                  <a:lnTo>
                    <a:pt x="60" y="506"/>
                  </a:lnTo>
                  <a:lnTo>
                    <a:pt x="36" y="502"/>
                  </a:lnTo>
                  <a:lnTo>
                    <a:pt x="36" y="502"/>
                  </a:lnTo>
                  <a:lnTo>
                    <a:pt x="28" y="500"/>
                  </a:lnTo>
                  <a:lnTo>
                    <a:pt x="22" y="496"/>
                  </a:lnTo>
                  <a:lnTo>
                    <a:pt x="16" y="492"/>
                  </a:lnTo>
                  <a:lnTo>
                    <a:pt x="10" y="488"/>
                  </a:lnTo>
                  <a:lnTo>
                    <a:pt x="6" y="480"/>
                  </a:lnTo>
                  <a:lnTo>
                    <a:pt x="2" y="474"/>
                  </a:lnTo>
                  <a:lnTo>
                    <a:pt x="0" y="466"/>
                  </a:lnTo>
                  <a:lnTo>
                    <a:pt x="0" y="460"/>
                  </a:lnTo>
                  <a:lnTo>
                    <a:pt x="0" y="416"/>
                  </a:lnTo>
                  <a:lnTo>
                    <a:pt x="0" y="416"/>
                  </a:lnTo>
                  <a:lnTo>
                    <a:pt x="0" y="410"/>
                  </a:lnTo>
                  <a:lnTo>
                    <a:pt x="2" y="402"/>
                  </a:lnTo>
                  <a:lnTo>
                    <a:pt x="6" y="394"/>
                  </a:lnTo>
                  <a:lnTo>
                    <a:pt x="10" y="388"/>
                  </a:lnTo>
                  <a:lnTo>
                    <a:pt x="16" y="384"/>
                  </a:lnTo>
                  <a:lnTo>
                    <a:pt x="22" y="378"/>
                  </a:lnTo>
                  <a:lnTo>
                    <a:pt x="28" y="376"/>
                  </a:lnTo>
                  <a:lnTo>
                    <a:pt x="36" y="374"/>
                  </a:lnTo>
                  <a:lnTo>
                    <a:pt x="60" y="370"/>
                  </a:lnTo>
                  <a:lnTo>
                    <a:pt x="60" y="370"/>
                  </a:lnTo>
                  <a:lnTo>
                    <a:pt x="66" y="352"/>
                  </a:lnTo>
                  <a:lnTo>
                    <a:pt x="74" y="334"/>
                  </a:lnTo>
                  <a:lnTo>
                    <a:pt x="60" y="314"/>
                  </a:lnTo>
                  <a:lnTo>
                    <a:pt x="60" y="314"/>
                  </a:lnTo>
                  <a:lnTo>
                    <a:pt x="56" y="308"/>
                  </a:lnTo>
                  <a:lnTo>
                    <a:pt x="54" y="300"/>
                  </a:lnTo>
                  <a:lnTo>
                    <a:pt x="52" y="294"/>
                  </a:lnTo>
                  <a:lnTo>
                    <a:pt x="52" y="286"/>
                  </a:lnTo>
                  <a:lnTo>
                    <a:pt x="54" y="278"/>
                  </a:lnTo>
                  <a:lnTo>
                    <a:pt x="56" y="272"/>
                  </a:lnTo>
                  <a:lnTo>
                    <a:pt x="60" y="264"/>
                  </a:lnTo>
                  <a:lnTo>
                    <a:pt x="66" y="260"/>
                  </a:lnTo>
                  <a:lnTo>
                    <a:pt x="96" y="228"/>
                  </a:lnTo>
                  <a:lnTo>
                    <a:pt x="96" y="228"/>
                  </a:lnTo>
                  <a:lnTo>
                    <a:pt x="102" y="224"/>
                  </a:lnTo>
                  <a:lnTo>
                    <a:pt x="108" y="220"/>
                  </a:lnTo>
                  <a:lnTo>
                    <a:pt x="114" y="218"/>
                  </a:lnTo>
                  <a:lnTo>
                    <a:pt x="122" y="216"/>
                  </a:lnTo>
                  <a:lnTo>
                    <a:pt x="130" y="216"/>
                  </a:lnTo>
                  <a:lnTo>
                    <a:pt x="138" y="218"/>
                  </a:lnTo>
                  <a:lnTo>
                    <a:pt x="144" y="220"/>
                  </a:lnTo>
                  <a:lnTo>
                    <a:pt x="150" y="224"/>
                  </a:lnTo>
                  <a:lnTo>
                    <a:pt x="170" y="238"/>
                  </a:lnTo>
                  <a:lnTo>
                    <a:pt x="170" y="238"/>
                  </a:lnTo>
                  <a:lnTo>
                    <a:pt x="188" y="230"/>
                  </a:lnTo>
                  <a:lnTo>
                    <a:pt x="206" y="222"/>
                  </a:lnTo>
                  <a:lnTo>
                    <a:pt x="210" y="200"/>
                  </a:lnTo>
                  <a:lnTo>
                    <a:pt x="210" y="200"/>
                  </a:lnTo>
                  <a:lnTo>
                    <a:pt x="212" y="192"/>
                  </a:lnTo>
                  <a:lnTo>
                    <a:pt x="216" y="186"/>
                  </a:lnTo>
                  <a:lnTo>
                    <a:pt x="220" y="180"/>
                  </a:lnTo>
                  <a:lnTo>
                    <a:pt x="226" y="174"/>
                  </a:lnTo>
                  <a:lnTo>
                    <a:pt x="232" y="170"/>
                  </a:lnTo>
                  <a:lnTo>
                    <a:pt x="238" y="166"/>
                  </a:lnTo>
                  <a:lnTo>
                    <a:pt x="246" y="164"/>
                  </a:lnTo>
                  <a:lnTo>
                    <a:pt x="254" y="164"/>
                  </a:lnTo>
                  <a:lnTo>
                    <a:pt x="296" y="164"/>
                  </a:lnTo>
                  <a:lnTo>
                    <a:pt x="296" y="164"/>
                  </a:lnTo>
                  <a:lnTo>
                    <a:pt x="304" y="164"/>
                  </a:lnTo>
                  <a:lnTo>
                    <a:pt x="310" y="166"/>
                  </a:lnTo>
                  <a:lnTo>
                    <a:pt x="318" y="170"/>
                  </a:lnTo>
                  <a:lnTo>
                    <a:pt x="324" y="174"/>
                  </a:lnTo>
                  <a:lnTo>
                    <a:pt x="330" y="180"/>
                  </a:lnTo>
                  <a:lnTo>
                    <a:pt x="334" y="186"/>
                  </a:lnTo>
                  <a:lnTo>
                    <a:pt x="336" y="192"/>
                  </a:lnTo>
                  <a:lnTo>
                    <a:pt x="338" y="200"/>
                  </a:lnTo>
                  <a:lnTo>
                    <a:pt x="342" y="222"/>
                  </a:lnTo>
                  <a:lnTo>
                    <a:pt x="342" y="222"/>
                  </a:lnTo>
                  <a:lnTo>
                    <a:pt x="360" y="230"/>
                  </a:lnTo>
                  <a:lnTo>
                    <a:pt x="378" y="238"/>
                  </a:lnTo>
                  <a:lnTo>
                    <a:pt x="398" y="224"/>
                  </a:lnTo>
                  <a:lnTo>
                    <a:pt x="398" y="224"/>
                  </a:lnTo>
                  <a:lnTo>
                    <a:pt x="404" y="220"/>
                  </a:lnTo>
                  <a:lnTo>
                    <a:pt x="412" y="218"/>
                  </a:lnTo>
                  <a:lnTo>
                    <a:pt x="418" y="216"/>
                  </a:lnTo>
                  <a:lnTo>
                    <a:pt x="426" y="216"/>
                  </a:lnTo>
                  <a:lnTo>
                    <a:pt x="426" y="216"/>
                  </a:lnTo>
                  <a:lnTo>
                    <a:pt x="442" y="220"/>
                  </a:lnTo>
                  <a:lnTo>
                    <a:pt x="448" y="224"/>
                  </a:lnTo>
                  <a:lnTo>
                    <a:pt x="454" y="230"/>
                  </a:lnTo>
                  <a:lnTo>
                    <a:pt x="484" y="260"/>
                  </a:lnTo>
                  <a:lnTo>
                    <a:pt x="484" y="260"/>
                  </a:lnTo>
                  <a:lnTo>
                    <a:pt x="488" y="264"/>
                  </a:lnTo>
                  <a:lnTo>
                    <a:pt x="492" y="272"/>
                  </a:lnTo>
                  <a:lnTo>
                    <a:pt x="494" y="278"/>
                  </a:lnTo>
                  <a:lnTo>
                    <a:pt x="496" y="286"/>
                  </a:lnTo>
                  <a:lnTo>
                    <a:pt x="496" y="294"/>
                  </a:lnTo>
                  <a:lnTo>
                    <a:pt x="494" y="300"/>
                  </a:lnTo>
                  <a:lnTo>
                    <a:pt x="492" y="308"/>
                  </a:lnTo>
                  <a:lnTo>
                    <a:pt x="488" y="314"/>
                  </a:lnTo>
                  <a:lnTo>
                    <a:pt x="474" y="334"/>
                  </a:lnTo>
                  <a:lnTo>
                    <a:pt x="474" y="334"/>
                  </a:lnTo>
                  <a:lnTo>
                    <a:pt x="482" y="352"/>
                  </a:lnTo>
                  <a:lnTo>
                    <a:pt x="490" y="370"/>
                  </a:lnTo>
                  <a:lnTo>
                    <a:pt x="512" y="374"/>
                  </a:lnTo>
                  <a:lnTo>
                    <a:pt x="512" y="374"/>
                  </a:lnTo>
                  <a:lnTo>
                    <a:pt x="520" y="376"/>
                  </a:lnTo>
                  <a:lnTo>
                    <a:pt x="528" y="378"/>
                  </a:lnTo>
                  <a:lnTo>
                    <a:pt x="534" y="384"/>
                  </a:lnTo>
                  <a:lnTo>
                    <a:pt x="538" y="388"/>
                  </a:lnTo>
                  <a:lnTo>
                    <a:pt x="542" y="396"/>
                  </a:lnTo>
                  <a:lnTo>
                    <a:pt x="546" y="402"/>
                  </a:lnTo>
                  <a:lnTo>
                    <a:pt x="548" y="410"/>
                  </a:lnTo>
                  <a:lnTo>
                    <a:pt x="548" y="416"/>
                  </a:lnTo>
                  <a:lnTo>
                    <a:pt x="548" y="460"/>
                  </a:lnTo>
                  <a:lnTo>
                    <a:pt x="548" y="460"/>
                  </a:lnTo>
                  <a:lnTo>
                    <a:pt x="548" y="466"/>
                  </a:lnTo>
                  <a:lnTo>
                    <a:pt x="546" y="474"/>
                  </a:lnTo>
                  <a:lnTo>
                    <a:pt x="542" y="480"/>
                  </a:lnTo>
                  <a:lnTo>
                    <a:pt x="538" y="488"/>
                  </a:lnTo>
                  <a:lnTo>
                    <a:pt x="534" y="492"/>
                  </a:lnTo>
                  <a:lnTo>
                    <a:pt x="528" y="498"/>
                  </a:lnTo>
                  <a:lnTo>
                    <a:pt x="520" y="500"/>
                  </a:lnTo>
                  <a:lnTo>
                    <a:pt x="512" y="502"/>
                  </a:lnTo>
                  <a:lnTo>
                    <a:pt x="490" y="506"/>
                  </a:lnTo>
                  <a:lnTo>
                    <a:pt x="490" y="506"/>
                  </a:lnTo>
                  <a:lnTo>
                    <a:pt x="482" y="524"/>
                  </a:lnTo>
                  <a:lnTo>
                    <a:pt x="474" y="542"/>
                  </a:lnTo>
                  <a:lnTo>
                    <a:pt x="488" y="562"/>
                  </a:lnTo>
                  <a:lnTo>
                    <a:pt x="488" y="562"/>
                  </a:lnTo>
                  <a:lnTo>
                    <a:pt x="492" y="568"/>
                  </a:lnTo>
                  <a:lnTo>
                    <a:pt x="494" y="574"/>
                  </a:lnTo>
                  <a:lnTo>
                    <a:pt x="496" y="582"/>
                  </a:lnTo>
                  <a:lnTo>
                    <a:pt x="496" y="590"/>
                  </a:lnTo>
                  <a:lnTo>
                    <a:pt x="494" y="598"/>
                  </a:lnTo>
                  <a:lnTo>
                    <a:pt x="492" y="604"/>
                  </a:lnTo>
                  <a:lnTo>
                    <a:pt x="488" y="610"/>
                  </a:lnTo>
                  <a:lnTo>
                    <a:pt x="484" y="616"/>
                  </a:lnTo>
                  <a:lnTo>
                    <a:pt x="452" y="646"/>
                  </a:lnTo>
                  <a:lnTo>
                    <a:pt x="452" y="646"/>
                  </a:lnTo>
                  <a:lnTo>
                    <a:pt x="448" y="652"/>
                  </a:lnTo>
                  <a:lnTo>
                    <a:pt x="442" y="656"/>
                  </a:lnTo>
                  <a:lnTo>
                    <a:pt x="434" y="658"/>
                  </a:lnTo>
                  <a:lnTo>
                    <a:pt x="426" y="660"/>
                  </a:lnTo>
                  <a:lnTo>
                    <a:pt x="426" y="660"/>
                  </a:lnTo>
                  <a:lnTo>
                    <a:pt x="418" y="660"/>
                  </a:lnTo>
                  <a:lnTo>
                    <a:pt x="412" y="658"/>
                  </a:lnTo>
                  <a:lnTo>
                    <a:pt x="404" y="656"/>
                  </a:lnTo>
                  <a:lnTo>
                    <a:pt x="398" y="652"/>
                  </a:lnTo>
                  <a:lnTo>
                    <a:pt x="378" y="638"/>
                  </a:lnTo>
                  <a:lnTo>
                    <a:pt x="378" y="638"/>
                  </a:lnTo>
                  <a:lnTo>
                    <a:pt x="360" y="646"/>
                  </a:lnTo>
                  <a:lnTo>
                    <a:pt x="342" y="652"/>
                  </a:lnTo>
                  <a:lnTo>
                    <a:pt x="338" y="676"/>
                  </a:lnTo>
                  <a:lnTo>
                    <a:pt x="338" y="676"/>
                  </a:lnTo>
                  <a:lnTo>
                    <a:pt x="336" y="684"/>
                  </a:lnTo>
                  <a:lnTo>
                    <a:pt x="334" y="690"/>
                  </a:lnTo>
                  <a:lnTo>
                    <a:pt x="330" y="696"/>
                  </a:lnTo>
                  <a:lnTo>
                    <a:pt x="324" y="702"/>
                  </a:lnTo>
                  <a:lnTo>
                    <a:pt x="318" y="706"/>
                  </a:lnTo>
                  <a:lnTo>
                    <a:pt x="310" y="710"/>
                  </a:lnTo>
                  <a:lnTo>
                    <a:pt x="302" y="712"/>
                  </a:lnTo>
                  <a:lnTo>
                    <a:pt x="296" y="712"/>
                  </a:lnTo>
                  <a:lnTo>
                    <a:pt x="252" y="712"/>
                  </a:lnTo>
                  <a:lnTo>
                    <a:pt x="252" y="712"/>
                  </a:lnTo>
                  <a:lnTo>
                    <a:pt x="246" y="712"/>
                  </a:lnTo>
                  <a:lnTo>
                    <a:pt x="238" y="710"/>
                  </a:lnTo>
                  <a:lnTo>
                    <a:pt x="232" y="706"/>
                  </a:lnTo>
                  <a:lnTo>
                    <a:pt x="226" y="702"/>
                  </a:lnTo>
                  <a:lnTo>
                    <a:pt x="220" y="696"/>
                  </a:lnTo>
                  <a:lnTo>
                    <a:pt x="216" y="690"/>
                  </a:lnTo>
                  <a:lnTo>
                    <a:pt x="212" y="684"/>
                  </a:lnTo>
                  <a:lnTo>
                    <a:pt x="210" y="676"/>
                  </a:lnTo>
                  <a:lnTo>
                    <a:pt x="206" y="652"/>
                  </a:lnTo>
                  <a:lnTo>
                    <a:pt x="206" y="652"/>
                  </a:lnTo>
                  <a:lnTo>
                    <a:pt x="176" y="640"/>
                  </a:lnTo>
                  <a:lnTo>
                    <a:pt x="118" y="744"/>
                  </a:lnTo>
                  <a:lnTo>
                    <a:pt x="112" y="752"/>
                  </a:lnTo>
                  <a:lnTo>
                    <a:pt x="112" y="752"/>
                  </a:lnTo>
                  <a:lnTo>
                    <a:pt x="132" y="762"/>
                  </a:lnTo>
                  <a:lnTo>
                    <a:pt x="150" y="770"/>
                  </a:lnTo>
                  <a:lnTo>
                    <a:pt x="170" y="776"/>
                  </a:lnTo>
                  <a:lnTo>
                    <a:pt x="190" y="782"/>
                  </a:lnTo>
                  <a:lnTo>
                    <a:pt x="212" y="786"/>
                  </a:lnTo>
                  <a:lnTo>
                    <a:pt x="232" y="788"/>
                  </a:lnTo>
                  <a:lnTo>
                    <a:pt x="254" y="790"/>
                  </a:lnTo>
                  <a:lnTo>
                    <a:pt x="274" y="792"/>
                  </a:lnTo>
                  <a:lnTo>
                    <a:pt x="274" y="792"/>
                  </a:lnTo>
                  <a:lnTo>
                    <a:pt x="310" y="790"/>
                  </a:lnTo>
                  <a:lnTo>
                    <a:pt x="346" y="784"/>
                  </a:lnTo>
                  <a:lnTo>
                    <a:pt x="380" y="776"/>
                  </a:lnTo>
                  <a:lnTo>
                    <a:pt x="412" y="764"/>
                  </a:lnTo>
                  <a:lnTo>
                    <a:pt x="442" y="748"/>
                  </a:lnTo>
                  <a:lnTo>
                    <a:pt x="472" y="730"/>
                  </a:lnTo>
                  <a:lnTo>
                    <a:pt x="500" y="710"/>
                  </a:lnTo>
                  <a:lnTo>
                    <a:pt x="524" y="688"/>
                  </a:lnTo>
                  <a:lnTo>
                    <a:pt x="546" y="662"/>
                  </a:lnTo>
                  <a:lnTo>
                    <a:pt x="568" y="636"/>
                  </a:lnTo>
                  <a:lnTo>
                    <a:pt x="586" y="606"/>
                  </a:lnTo>
                  <a:lnTo>
                    <a:pt x="600" y="576"/>
                  </a:lnTo>
                  <a:lnTo>
                    <a:pt x="612" y="542"/>
                  </a:lnTo>
                  <a:lnTo>
                    <a:pt x="620" y="510"/>
                  </a:lnTo>
                  <a:lnTo>
                    <a:pt x="626" y="474"/>
                  </a:lnTo>
                  <a:lnTo>
                    <a:pt x="628" y="438"/>
                  </a:lnTo>
                  <a:lnTo>
                    <a:pt x="628" y="438"/>
                  </a:lnTo>
                  <a:lnTo>
                    <a:pt x="626" y="402"/>
                  </a:lnTo>
                  <a:lnTo>
                    <a:pt x="620" y="366"/>
                  </a:lnTo>
                  <a:lnTo>
                    <a:pt x="612" y="332"/>
                  </a:lnTo>
                  <a:lnTo>
                    <a:pt x="600" y="300"/>
                  </a:lnTo>
                  <a:lnTo>
                    <a:pt x="586" y="270"/>
                  </a:lnTo>
                  <a:lnTo>
                    <a:pt x="568" y="240"/>
                  </a:lnTo>
                  <a:lnTo>
                    <a:pt x="546" y="214"/>
                  </a:lnTo>
                  <a:lnTo>
                    <a:pt x="524" y="188"/>
                  </a:lnTo>
                  <a:lnTo>
                    <a:pt x="500" y="166"/>
                  </a:lnTo>
                  <a:lnTo>
                    <a:pt x="472" y="144"/>
                  </a:lnTo>
                  <a:lnTo>
                    <a:pt x="442" y="128"/>
                  </a:lnTo>
                  <a:lnTo>
                    <a:pt x="412" y="112"/>
                  </a:lnTo>
                  <a:lnTo>
                    <a:pt x="380" y="100"/>
                  </a:lnTo>
                  <a:lnTo>
                    <a:pt x="346" y="92"/>
                  </a:lnTo>
                  <a:lnTo>
                    <a:pt x="310" y="86"/>
                  </a:lnTo>
                  <a:lnTo>
                    <a:pt x="274" y="84"/>
                  </a:lnTo>
                  <a:lnTo>
                    <a:pt x="274" y="84"/>
                  </a:lnTo>
                  <a:lnTo>
                    <a:pt x="246" y="86"/>
                  </a:lnTo>
                  <a:lnTo>
                    <a:pt x="218" y="88"/>
                  </a:lnTo>
                  <a:lnTo>
                    <a:pt x="190" y="94"/>
                  </a:lnTo>
                  <a:lnTo>
                    <a:pt x="162" y="102"/>
                  </a:lnTo>
                  <a:lnTo>
                    <a:pt x="174" y="130"/>
                  </a:lnTo>
                  <a:lnTo>
                    <a:pt x="186" y="164"/>
                  </a:lnTo>
                  <a:lnTo>
                    <a:pt x="186" y="164"/>
                  </a:lnTo>
                  <a:lnTo>
                    <a:pt x="186" y="170"/>
                  </a:lnTo>
                  <a:lnTo>
                    <a:pt x="184" y="178"/>
                  </a:lnTo>
                  <a:lnTo>
                    <a:pt x="184" y="178"/>
                  </a:lnTo>
                  <a:lnTo>
                    <a:pt x="176" y="182"/>
                  </a:lnTo>
                  <a:lnTo>
                    <a:pt x="170" y="182"/>
                  </a:lnTo>
                  <a:lnTo>
                    <a:pt x="40" y="144"/>
                  </a:lnTo>
                  <a:lnTo>
                    <a:pt x="40" y="144"/>
                  </a:lnTo>
                  <a:lnTo>
                    <a:pt x="34" y="142"/>
                  </a:lnTo>
                  <a:lnTo>
                    <a:pt x="30" y="136"/>
                  </a:lnTo>
                  <a:lnTo>
                    <a:pt x="30" y="136"/>
                  </a:lnTo>
                  <a:lnTo>
                    <a:pt x="28" y="130"/>
                  </a:lnTo>
                  <a:lnTo>
                    <a:pt x="32" y="124"/>
                  </a:lnTo>
                  <a:lnTo>
                    <a:pt x="104" y="8"/>
                  </a:lnTo>
                  <a:lnTo>
                    <a:pt x="104" y="8"/>
                  </a:lnTo>
                  <a:lnTo>
                    <a:pt x="108" y="4"/>
                  </a:lnTo>
                  <a:lnTo>
                    <a:pt x="112" y="0"/>
                  </a:lnTo>
                  <a:lnTo>
                    <a:pt x="118" y="0"/>
                  </a:lnTo>
                  <a:lnTo>
                    <a:pt x="124" y="2"/>
                  </a:lnTo>
                  <a:lnTo>
                    <a:pt x="124" y="2"/>
                  </a:lnTo>
                  <a:lnTo>
                    <a:pt x="128" y="6"/>
                  </a:lnTo>
                  <a:lnTo>
                    <a:pt x="130" y="12"/>
                  </a:lnTo>
                  <a:lnTo>
                    <a:pt x="130" y="16"/>
                  </a:lnTo>
                  <a:lnTo>
                    <a:pt x="128" y="22"/>
                  </a:lnTo>
                  <a:lnTo>
                    <a:pt x="64" y="122"/>
                  </a:lnTo>
                  <a:lnTo>
                    <a:pt x="150" y="148"/>
                  </a:lnTo>
                  <a:lnTo>
                    <a:pt x="148" y="140"/>
                  </a:lnTo>
                  <a:lnTo>
                    <a:pt x="130" y="100"/>
                  </a:lnTo>
                  <a:lnTo>
                    <a:pt x="130" y="100"/>
                  </a:lnTo>
                  <a:lnTo>
                    <a:pt x="130" y="94"/>
                  </a:lnTo>
                  <a:lnTo>
                    <a:pt x="130" y="88"/>
                  </a:lnTo>
                  <a:lnTo>
                    <a:pt x="130" y="88"/>
                  </a:lnTo>
                  <a:lnTo>
                    <a:pt x="134" y="84"/>
                  </a:lnTo>
                  <a:lnTo>
                    <a:pt x="138" y="82"/>
                  </a:lnTo>
                  <a:lnTo>
                    <a:pt x="138" y="82"/>
                  </a:lnTo>
                  <a:lnTo>
                    <a:pt x="172" y="70"/>
                  </a:lnTo>
                  <a:lnTo>
                    <a:pt x="206" y="62"/>
                  </a:lnTo>
                  <a:lnTo>
                    <a:pt x="240" y="58"/>
                  </a:lnTo>
                  <a:lnTo>
                    <a:pt x="274" y="56"/>
                  </a:lnTo>
                  <a:lnTo>
                    <a:pt x="274" y="56"/>
                  </a:lnTo>
                  <a:lnTo>
                    <a:pt x="314" y="58"/>
                  </a:lnTo>
                  <a:lnTo>
                    <a:pt x="352" y="64"/>
                  </a:lnTo>
                  <a:lnTo>
                    <a:pt x="388" y="74"/>
                  </a:lnTo>
                  <a:lnTo>
                    <a:pt x="422" y="86"/>
                  </a:lnTo>
                  <a:lnTo>
                    <a:pt x="456" y="102"/>
                  </a:lnTo>
                  <a:lnTo>
                    <a:pt x="488" y="122"/>
                  </a:lnTo>
                  <a:lnTo>
                    <a:pt x="516" y="144"/>
                  </a:lnTo>
                  <a:lnTo>
                    <a:pt x="544" y="168"/>
                  </a:lnTo>
                  <a:lnTo>
                    <a:pt x="568" y="196"/>
                  </a:lnTo>
                  <a:lnTo>
                    <a:pt x="590" y="224"/>
                  </a:lnTo>
                  <a:lnTo>
                    <a:pt x="610" y="256"/>
                  </a:lnTo>
                  <a:lnTo>
                    <a:pt x="626" y="290"/>
                  </a:lnTo>
                  <a:lnTo>
                    <a:pt x="638" y="324"/>
                  </a:lnTo>
                  <a:lnTo>
                    <a:pt x="648" y="362"/>
                  </a:lnTo>
                  <a:lnTo>
                    <a:pt x="654" y="398"/>
                  </a:lnTo>
                  <a:lnTo>
                    <a:pt x="656" y="438"/>
                  </a:lnTo>
                  <a:lnTo>
                    <a:pt x="656" y="438"/>
                  </a:lnTo>
                  <a:lnTo>
                    <a:pt x="654" y="476"/>
                  </a:lnTo>
                  <a:lnTo>
                    <a:pt x="648" y="514"/>
                  </a:lnTo>
                  <a:lnTo>
                    <a:pt x="638" y="552"/>
                  </a:lnTo>
                  <a:lnTo>
                    <a:pt x="626" y="586"/>
                  </a:lnTo>
                  <a:lnTo>
                    <a:pt x="610" y="620"/>
                  </a:lnTo>
                  <a:lnTo>
                    <a:pt x="590" y="652"/>
                  </a:lnTo>
                  <a:lnTo>
                    <a:pt x="568" y="680"/>
                  </a:lnTo>
                  <a:lnTo>
                    <a:pt x="544" y="708"/>
                  </a:lnTo>
                  <a:lnTo>
                    <a:pt x="516" y="732"/>
                  </a:lnTo>
                  <a:lnTo>
                    <a:pt x="488" y="754"/>
                  </a:lnTo>
                  <a:lnTo>
                    <a:pt x="456" y="774"/>
                  </a:lnTo>
                  <a:lnTo>
                    <a:pt x="422" y="790"/>
                  </a:lnTo>
                  <a:lnTo>
                    <a:pt x="388" y="802"/>
                  </a:lnTo>
                  <a:lnTo>
                    <a:pt x="352" y="812"/>
                  </a:lnTo>
                  <a:lnTo>
                    <a:pt x="314" y="818"/>
                  </a:lnTo>
                  <a:lnTo>
                    <a:pt x="274" y="820"/>
                  </a:lnTo>
                  <a:lnTo>
                    <a:pt x="274" y="820"/>
                  </a:lnTo>
                  <a:close/>
                </a:path>
              </a:pathLst>
            </a:custGeom>
            <a:solidFill>
              <a:srgbClr val="0078D7"/>
            </a:solidFill>
            <a:ln>
              <a:noFill/>
            </a:ln>
          </p:spPr>
          <p:txBody>
            <a:bodyPr vert="horz" wrap="square" lIns="91427" tIns="45713" rIns="91427" bIns="45713" numCol="1" anchor="t" anchorCtr="0" compatLnSpc="1">
              <a:prstTxWarp prst="textNoShape">
                <a:avLst/>
              </a:prstTxWarp>
            </a:bodyPr>
            <a:lstStyle/>
            <a:p>
              <a:pPr defTabSz="914224">
                <a:defRPr/>
              </a:pPr>
              <a:endParaRPr lang="en-US" kern="0" dirty="0">
                <a:solidFill>
                  <a:srgbClr val="FFFFFF"/>
                </a:solidFill>
                <a:latin typeface="Segoe UI"/>
              </a:endParaRPr>
            </a:p>
          </p:txBody>
        </p:sp>
      </p:grpSp>
      <p:sp>
        <p:nvSpPr>
          <p:cNvPr id="372" name="TextBox 371"/>
          <p:cNvSpPr txBox="1"/>
          <p:nvPr/>
        </p:nvSpPr>
        <p:spPr>
          <a:xfrm>
            <a:off x="9871390" y="3507080"/>
            <a:ext cx="1089904" cy="461556"/>
          </a:xfrm>
          <a:prstGeom prst="rect">
            <a:avLst/>
          </a:prstGeom>
          <a:noFill/>
        </p:spPr>
        <p:txBody>
          <a:bodyPr wrap="square" lIns="182828" tIns="146262" rIns="182828" bIns="146262" rtlCol="0">
            <a:spAutoFit/>
          </a:bodyPr>
          <a:lstStyle/>
          <a:p>
            <a:pPr defTabSz="932384">
              <a:lnSpc>
                <a:spcPct val="90000"/>
              </a:lnSpc>
              <a:spcBef>
                <a:spcPct val="0"/>
              </a:spcBef>
              <a:spcAft>
                <a:spcPts val="600"/>
              </a:spcAft>
              <a:defRPr/>
            </a:pPr>
            <a:r>
              <a:rPr lang="en-US" sz="1199" kern="0" spc="-30" dirty="0">
                <a:solidFill>
                  <a:srgbClr val="002050"/>
                </a:solidFill>
                <a:latin typeface="Segoe UI Semilight" panose="020B0402040204020203" pitchFamily="34" charset="0"/>
                <a:cs typeface="Segoe UI Semilight" panose="020B0402040204020203" pitchFamily="34" charset="0"/>
              </a:rPr>
              <a:t>Apps</a:t>
            </a:r>
          </a:p>
        </p:txBody>
      </p:sp>
      <p:grpSp>
        <p:nvGrpSpPr>
          <p:cNvPr id="14" name="Group 13"/>
          <p:cNvGrpSpPr/>
          <p:nvPr/>
        </p:nvGrpSpPr>
        <p:grpSpPr>
          <a:xfrm>
            <a:off x="9973004" y="3190259"/>
            <a:ext cx="462330" cy="357618"/>
            <a:chOff x="9974330" y="3190215"/>
            <a:chExt cx="462396" cy="357669"/>
          </a:xfrm>
        </p:grpSpPr>
        <p:sp>
          <p:nvSpPr>
            <p:cNvPr id="383" name="Freeform 382"/>
            <p:cNvSpPr>
              <a:spLocks/>
            </p:cNvSpPr>
            <p:nvPr/>
          </p:nvSpPr>
          <p:spPr bwMode="auto">
            <a:xfrm>
              <a:off x="10093785" y="3283936"/>
              <a:ext cx="223485" cy="224254"/>
            </a:xfrm>
            <a:custGeom>
              <a:avLst/>
              <a:gdLst>
                <a:gd name="connsiteX0" fmla="*/ 193673 w 319670"/>
                <a:gd name="connsiteY0" fmla="*/ 280605 h 320770"/>
                <a:gd name="connsiteX1" fmla="*/ 165888 w 319670"/>
                <a:gd name="connsiteY1" fmla="*/ 281661 h 320770"/>
                <a:gd name="connsiteX2" fmla="*/ 167460 w 319670"/>
                <a:gd name="connsiteY2" fmla="*/ 307015 h 320770"/>
                <a:gd name="connsiteX3" fmla="*/ 181091 w 319670"/>
                <a:gd name="connsiteY3" fmla="*/ 305430 h 320770"/>
                <a:gd name="connsiteX4" fmla="*/ 193673 w 319670"/>
                <a:gd name="connsiteY4" fmla="*/ 280605 h 320770"/>
                <a:gd name="connsiteX5" fmla="*/ 127923 w 319670"/>
                <a:gd name="connsiteY5" fmla="*/ 280054 h 320770"/>
                <a:gd name="connsiteX6" fmla="*/ 141657 w 319670"/>
                <a:gd name="connsiteY6" fmla="*/ 305957 h 320770"/>
                <a:gd name="connsiteX7" fmla="*/ 154333 w 319670"/>
                <a:gd name="connsiteY7" fmla="*/ 307015 h 320770"/>
                <a:gd name="connsiteX8" fmla="*/ 152749 w 319670"/>
                <a:gd name="connsiteY8" fmla="*/ 281640 h 320770"/>
                <a:gd name="connsiteX9" fmla="*/ 127923 w 319670"/>
                <a:gd name="connsiteY9" fmla="*/ 280054 h 320770"/>
                <a:gd name="connsiteX10" fmla="*/ 226960 w 319670"/>
                <a:gd name="connsiteY10" fmla="*/ 275378 h 320770"/>
                <a:gd name="connsiteX11" fmla="*/ 209629 w 319670"/>
                <a:gd name="connsiteY11" fmla="*/ 278547 h 320770"/>
                <a:gd name="connsiteX12" fmla="*/ 198075 w 319670"/>
                <a:gd name="connsiteY12" fmla="*/ 301788 h 320770"/>
                <a:gd name="connsiteX13" fmla="*/ 204377 w 319670"/>
                <a:gd name="connsiteY13" fmla="*/ 300203 h 320770"/>
                <a:gd name="connsiteX14" fmla="*/ 226960 w 319670"/>
                <a:gd name="connsiteY14" fmla="*/ 275378 h 320770"/>
                <a:gd name="connsiteX15" fmla="*/ 94911 w 319670"/>
                <a:gd name="connsiteY15" fmla="*/ 274277 h 320770"/>
                <a:gd name="connsiteX16" fmla="*/ 120163 w 319670"/>
                <a:gd name="connsiteY16" fmla="*/ 301828 h 320770"/>
                <a:gd name="connsiteX17" fmla="*/ 124897 w 319670"/>
                <a:gd name="connsiteY17" fmla="*/ 302888 h 320770"/>
                <a:gd name="connsiteX18" fmla="*/ 112797 w 319670"/>
                <a:gd name="connsiteY18" fmla="*/ 277456 h 320770"/>
                <a:gd name="connsiteX19" fmla="*/ 94911 w 319670"/>
                <a:gd name="connsiteY19" fmla="*/ 274277 h 320770"/>
                <a:gd name="connsiteX20" fmla="*/ 261623 w 319670"/>
                <a:gd name="connsiteY20" fmla="*/ 266024 h 320770"/>
                <a:gd name="connsiteX21" fmla="*/ 247511 w 319670"/>
                <a:gd name="connsiteY21" fmla="*/ 270781 h 320770"/>
                <a:gd name="connsiteX22" fmla="*/ 235489 w 319670"/>
                <a:gd name="connsiteY22" fmla="*/ 286107 h 320770"/>
                <a:gd name="connsiteX23" fmla="*/ 261623 w 319670"/>
                <a:gd name="connsiteY23" fmla="*/ 266024 h 320770"/>
                <a:gd name="connsiteX24" fmla="*/ 53646 w 319670"/>
                <a:gd name="connsiteY24" fmla="*/ 261072 h 320770"/>
                <a:gd name="connsiteX25" fmla="*/ 90509 w 319670"/>
                <a:gd name="connsiteY25" fmla="*/ 289683 h 320770"/>
                <a:gd name="connsiteX26" fmla="*/ 74184 w 319670"/>
                <a:gd name="connsiteY26" fmla="*/ 268490 h 320770"/>
                <a:gd name="connsiteX27" fmla="*/ 53646 w 319670"/>
                <a:gd name="connsiteY27" fmla="*/ 261072 h 320770"/>
                <a:gd name="connsiteX28" fmla="*/ 213205 w 319670"/>
                <a:gd name="connsiteY28" fmla="*/ 224209 h 320770"/>
                <a:gd name="connsiteX29" fmla="*/ 163687 w 319670"/>
                <a:gd name="connsiteY29" fmla="*/ 228957 h 320770"/>
                <a:gd name="connsiteX30" fmla="*/ 165267 w 319670"/>
                <a:gd name="connsiteY30" fmla="*/ 269051 h 320770"/>
                <a:gd name="connsiteX31" fmla="*/ 200035 w 319670"/>
                <a:gd name="connsiteY31" fmla="*/ 266413 h 320770"/>
                <a:gd name="connsiteX32" fmla="*/ 213205 w 319670"/>
                <a:gd name="connsiteY32" fmla="*/ 224209 h 320770"/>
                <a:gd name="connsiteX33" fmla="*/ 108941 w 319670"/>
                <a:gd name="connsiteY33" fmla="*/ 224209 h 320770"/>
                <a:gd name="connsiteX34" fmla="*/ 122109 w 319670"/>
                <a:gd name="connsiteY34" fmla="*/ 265864 h 320770"/>
                <a:gd name="connsiteX35" fmla="*/ 152132 w 319670"/>
                <a:gd name="connsiteY35" fmla="*/ 268500 h 320770"/>
                <a:gd name="connsiteX36" fmla="*/ 150552 w 319670"/>
                <a:gd name="connsiteY36" fmla="*/ 228954 h 320770"/>
                <a:gd name="connsiteX37" fmla="*/ 108941 w 319670"/>
                <a:gd name="connsiteY37" fmla="*/ 224209 h 320770"/>
                <a:gd name="connsiteX38" fmla="*/ 58322 w 319670"/>
                <a:gd name="connsiteY38" fmla="*/ 209903 h 320770"/>
                <a:gd name="connsiteX39" fmla="*/ 82669 w 319670"/>
                <a:gd name="connsiteY39" fmla="*/ 257461 h 320770"/>
                <a:gd name="connsiteX40" fmla="*/ 107016 w 319670"/>
                <a:gd name="connsiteY40" fmla="*/ 263273 h 320770"/>
                <a:gd name="connsiteX41" fmla="*/ 94842 w 319670"/>
                <a:gd name="connsiteY41" fmla="*/ 221000 h 320770"/>
                <a:gd name="connsiteX42" fmla="*/ 58322 w 319670"/>
                <a:gd name="connsiteY42" fmla="*/ 209903 h 320770"/>
                <a:gd name="connsiteX43" fmla="*/ 264925 w 319670"/>
                <a:gd name="connsiteY43" fmla="*/ 209078 h 320770"/>
                <a:gd name="connsiteX44" fmla="*/ 227505 w 319670"/>
                <a:gd name="connsiteY44" fmla="*/ 221190 h 320770"/>
                <a:gd name="connsiteX45" fmla="*/ 214856 w 319670"/>
                <a:gd name="connsiteY45" fmla="*/ 264374 h 320770"/>
                <a:gd name="connsiteX46" fmla="*/ 239100 w 319670"/>
                <a:gd name="connsiteY46" fmla="*/ 259634 h 320770"/>
                <a:gd name="connsiteX47" fmla="*/ 264925 w 319670"/>
                <a:gd name="connsiteY47" fmla="*/ 209078 h 320770"/>
                <a:gd name="connsiteX48" fmla="*/ 303989 w 319670"/>
                <a:gd name="connsiteY48" fmla="*/ 187895 h 320770"/>
                <a:gd name="connsiteX49" fmla="*/ 280765 w 319670"/>
                <a:gd name="connsiteY49" fmla="*/ 201624 h 320770"/>
                <a:gd name="connsiteX50" fmla="*/ 258597 w 319670"/>
                <a:gd name="connsiteY50" fmla="*/ 253370 h 320770"/>
                <a:gd name="connsiteX51" fmla="*/ 279710 w 319670"/>
                <a:gd name="connsiteY51" fmla="*/ 244921 h 320770"/>
                <a:gd name="connsiteX52" fmla="*/ 303989 w 319670"/>
                <a:gd name="connsiteY52" fmla="*/ 187895 h 320770"/>
                <a:gd name="connsiteX53" fmla="*/ 15131 w 319670"/>
                <a:gd name="connsiteY53" fmla="*/ 186244 h 320770"/>
                <a:gd name="connsiteX54" fmla="*/ 35764 w 319670"/>
                <a:gd name="connsiteY54" fmla="*/ 239029 h 320770"/>
                <a:gd name="connsiteX55" fmla="*/ 63274 w 319670"/>
                <a:gd name="connsiteY55" fmla="*/ 251169 h 320770"/>
                <a:gd name="connsiteX56" fmla="*/ 42641 w 319670"/>
                <a:gd name="connsiteY56" fmla="*/ 202607 h 320770"/>
                <a:gd name="connsiteX57" fmla="*/ 15131 w 319670"/>
                <a:gd name="connsiteY57" fmla="*/ 186244 h 320770"/>
                <a:gd name="connsiteX58" fmla="*/ 220633 w 319670"/>
                <a:gd name="connsiteY58" fmla="*/ 169463 h 320770"/>
                <a:gd name="connsiteX59" fmla="*/ 162861 w 319670"/>
                <a:gd name="connsiteY59" fmla="*/ 176816 h 320770"/>
                <a:gd name="connsiteX60" fmla="*/ 163386 w 319670"/>
                <a:gd name="connsiteY60" fmla="*/ 215680 h 320770"/>
                <a:gd name="connsiteX61" fmla="*/ 216431 w 319670"/>
                <a:gd name="connsiteY61" fmla="*/ 209903 h 320770"/>
                <a:gd name="connsiteX62" fmla="*/ 220633 w 319670"/>
                <a:gd name="connsiteY62" fmla="*/ 169463 h 320770"/>
                <a:gd name="connsiteX63" fmla="*/ 101513 w 319670"/>
                <a:gd name="connsiteY63" fmla="*/ 169463 h 320770"/>
                <a:gd name="connsiteX64" fmla="*/ 105748 w 319670"/>
                <a:gd name="connsiteY64" fmla="*/ 210428 h 320770"/>
                <a:gd name="connsiteX65" fmla="*/ 150207 w 319670"/>
                <a:gd name="connsiteY65" fmla="*/ 215680 h 320770"/>
                <a:gd name="connsiteX66" fmla="*/ 149678 w 319670"/>
                <a:gd name="connsiteY66" fmla="*/ 176291 h 320770"/>
                <a:gd name="connsiteX67" fmla="*/ 101513 w 319670"/>
                <a:gd name="connsiteY67" fmla="*/ 169463 h 320770"/>
                <a:gd name="connsiteX68" fmla="*/ 51121 w 319670"/>
                <a:gd name="connsiteY68" fmla="*/ 149931 h 320770"/>
                <a:gd name="connsiteX69" fmla="*/ 50069 w 319670"/>
                <a:gd name="connsiteY69" fmla="*/ 159953 h 320770"/>
                <a:gd name="connsiteX70" fmla="*/ 53752 w 319670"/>
                <a:gd name="connsiteY70" fmla="*/ 193713 h 320770"/>
                <a:gd name="connsiteX71" fmla="*/ 92160 w 319670"/>
                <a:gd name="connsiteY71" fmla="*/ 207427 h 320770"/>
                <a:gd name="connsiteX72" fmla="*/ 89003 w 319670"/>
                <a:gd name="connsiteY72" fmla="*/ 166283 h 320770"/>
                <a:gd name="connsiteX73" fmla="*/ 51121 w 319670"/>
                <a:gd name="connsiteY73" fmla="*/ 149931 h 320770"/>
                <a:gd name="connsiteX74" fmla="*/ 271850 w 319670"/>
                <a:gd name="connsiteY74" fmla="*/ 148830 h 320770"/>
                <a:gd name="connsiteX75" fmla="*/ 233420 w 319670"/>
                <a:gd name="connsiteY75" fmla="*/ 165717 h 320770"/>
                <a:gd name="connsiteX76" fmla="*/ 230262 w 319670"/>
                <a:gd name="connsiteY76" fmla="*/ 206877 h 320770"/>
                <a:gd name="connsiteX77" fmla="*/ 269218 w 319670"/>
                <a:gd name="connsiteY77" fmla="*/ 193157 h 320770"/>
                <a:gd name="connsiteX78" fmla="*/ 272903 w 319670"/>
                <a:gd name="connsiteY78" fmla="*/ 159912 h 320770"/>
                <a:gd name="connsiteX79" fmla="*/ 271850 w 319670"/>
                <a:gd name="connsiteY79" fmla="*/ 148830 h 320770"/>
                <a:gd name="connsiteX80" fmla="*/ 302793 w 319670"/>
                <a:gd name="connsiteY80" fmla="*/ 126547 h 320770"/>
                <a:gd name="connsiteX81" fmla="*/ 284431 w 319670"/>
                <a:gd name="connsiteY81" fmla="*/ 141328 h 320770"/>
                <a:gd name="connsiteX82" fmla="*/ 286005 w 319670"/>
                <a:gd name="connsiteY82" fmla="*/ 159805 h 320770"/>
                <a:gd name="connsiteX83" fmla="*/ 283907 w 319670"/>
                <a:gd name="connsiteY83" fmla="*/ 185144 h 320770"/>
                <a:gd name="connsiteX84" fmla="*/ 306465 w 319670"/>
                <a:gd name="connsiteY84" fmla="*/ 169835 h 320770"/>
                <a:gd name="connsiteX85" fmla="*/ 306465 w 319670"/>
                <a:gd name="connsiteY85" fmla="*/ 160333 h 320770"/>
                <a:gd name="connsiteX86" fmla="*/ 302793 w 319670"/>
                <a:gd name="connsiteY86" fmla="*/ 126547 h 320770"/>
                <a:gd name="connsiteX87" fmla="*/ 17427 w 319670"/>
                <a:gd name="connsiteY87" fmla="*/ 125172 h 320770"/>
                <a:gd name="connsiteX88" fmla="*/ 13205 w 319670"/>
                <a:gd name="connsiteY88" fmla="*/ 160446 h 320770"/>
                <a:gd name="connsiteX89" fmla="*/ 13205 w 319670"/>
                <a:gd name="connsiteY89" fmla="*/ 168870 h 320770"/>
                <a:gd name="connsiteX90" fmla="*/ 39065 w 319670"/>
                <a:gd name="connsiteY90" fmla="*/ 186244 h 320770"/>
                <a:gd name="connsiteX91" fmla="*/ 36954 w 319670"/>
                <a:gd name="connsiteY91" fmla="*/ 159920 h 320770"/>
                <a:gd name="connsiteX92" fmla="*/ 38537 w 319670"/>
                <a:gd name="connsiteY92" fmla="*/ 142546 h 320770"/>
                <a:gd name="connsiteX93" fmla="*/ 17427 w 319670"/>
                <a:gd name="connsiteY93" fmla="*/ 125172 h 320770"/>
                <a:gd name="connsiteX94" fmla="*/ 215883 w 319670"/>
                <a:gd name="connsiteY94" fmla="*/ 122420 h 320770"/>
                <a:gd name="connsiteX95" fmla="*/ 165486 w 319670"/>
                <a:gd name="connsiteY95" fmla="*/ 128769 h 320770"/>
                <a:gd name="connsiteX96" fmla="*/ 163386 w 319670"/>
                <a:gd name="connsiteY96" fmla="*/ 128769 h 320770"/>
                <a:gd name="connsiteX97" fmla="*/ 162861 w 319670"/>
                <a:gd name="connsiteY97" fmla="*/ 155221 h 320770"/>
                <a:gd name="connsiteX98" fmla="*/ 162861 w 319670"/>
                <a:gd name="connsiteY98" fmla="*/ 163686 h 320770"/>
                <a:gd name="connsiteX99" fmla="*/ 220083 w 319670"/>
                <a:gd name="connsiteY99" fmla="*/ 155750 h 320770"/>
                <a:gd name="connsiteX100" fmla="*/ 215883 w 319670"/>
                <a:gd name="connsiteY100" fmla="*/ 122420 h 320770"/>
                <a:gd name="connsiteX101" fmla="*/ 106825 w 319670"/>
                <a:gd name="connsiteY101" fmla="*/ 120220 h 320770"/>
                <a:gd name="connsiteX102" fmla="*/ 102064 w 319670"/>
                <a:gd name="connsiteY102" fmla="*/ 156248 h 320770"/>
                <a:gd name="connsiteX103" fmla="*/ 149678 w 319670"/>
                <a:gd name="connsiteY103" fmla="*/ 163136 h 320770"/>
                <a:gd name="connsiteX104" fmla="*/ 149678 w 319670"/>
                <a:gd name="connsiteY104" fmla="*/ 155188 h 320770"/>
                <a:gd name="connsiteX105" fmla="*/ 150207 w 319670"/>
                <a:gd name="connsiteY105" fmla="*/ 128167 h 320770"/>
                <a:gd name="connsiteX106" fmla="*/ 106825 w 319670"/>
                <a:gd name="connsiteY106" fmla="*/ 120220 h 320770"/>
                <a:gd name="connsiteX107" fmla="*/ 259617 w 319670"/>
                <a:gd name="connsiteY107" fmla="*/ 103988 h 320770"/>
                <a:gd name="connsiteX108" fmla="*/ 228611 w 319670"/>
                <a:gd name="connsiteY108" fmla="*/ 118717 h 320770"/>
                <a:gd name="connsiteX109" fmla="*/ 233341 w 319670"/>
                <a:gd name="connsiteY109" fmla="*/ 151856 h 320770"/>
                <a:gd name="connsiteX110" fmla="*/ 269602 w 319670"/>
                <a:gd name="connsiteY110" fmla="*/ 135024 h 320770"/>
                <a:gd name="connsiteX111" fmla="*/ 259617 w 319670"/>
                <a:gd name="connsiteY111" fmla="*/ 103988 h 320770"/>
                <a:gd name="connsiteX112" fmla="*/ 65249 w 319670"/>
                <a:gd name="connsiteY112" fmla="*/ 99862 h 320770"/>
                <a:gd name="connsiteX113" fmla="*/ 52545 w 319670"/>
                <a:gd name="connsiteY113" fmla="*/ 136118 h 320770"/>
                <a:gd name="connsiteX114" fmla="*/ 89068 w 319670"/>
                <a:gd name="connsiteY114" fmla="*/ 152407 h 320770"/>
                <a:gd name="connsiteX115" fmla="*/ 94361 w 319670"/>
                <a:gd name="connsiteY115" fmla="*/ 115625 h 320770"/>
                <a:gd name="connsiteX116" fmla="*/ 65249 w 319670"/>
                <a:gd name="connsiteY116" fmla="*/ 99862 h 320770"/>
                <a:gd name="connsiteX117" fmla="*/ 285381 w 319670"/>
                <a:gd name="connsiteY117" fmla="*/ 83906 h 320770"/>
                <a:gd name="connsiteX118" fmla="*/ 270702 w 319670"/>
                <a:gd name="connsiteY118" fmla="*/ 96554 h 320770"/>
                <a:gd name="connsiteX119" fmla="*/ 281711 w 319670"/>
                <a:gd name="connsiteY119" fmla="*/ 127648 h 320770"/>
                <a:gd name="connsiteX120" fmla="*/ 298487 w 319670"/>
                <a:gd name="connsiteY120" fmla="*/ 112365 h 320770"/>
                <a:gd name="connsiteX121" fmla="*/ 285381 w 319670"/>
                <a:gd name="connsiteY121" fmla="*/ 83906 h 320770"/>
                <a:gd name="connsiteX122" fmla="*/ 39411 w 319670"/>
                <a:gd name="connsiteY122" fmla="*/ 75928 h 320770"/>
                <a:gd name="connsiteX123" fmla="*/ 21458 w 319670"/>
                <a:gd name="connsiteY123" fmla="*/ 111317 h 320770"/>
                <a:gd name="connsiteX124" fmla="*/ 40995 w 319670"/>
                <a:gd name="connsiteY124" fmla="*/ 128748 h 320770"/>
                <a:gd name="connsiteX125" fmla="*/ 54196 w 319670"/>
                <a:gd name="connsiteY125" fmla="*/ 91774 h 320770"/>
                <a:gd name="connsiteX126" fmla="*/ 39411 w 319670"/>
                <a:gd name="connsiteY126" fmla="*/ 75928 h 320770"/>
                <a:gd name="connsiteX127" fmla="*/ 201616 w 319670"/>
                <a:gd name="connsiteY127" fmla="*/ 73452 h 320770"/>
                <a:gd name="connsiteX128" fmla="*/ 165267 w 319670"/>
                <a:gd name="connsiteY128" fmla="*/ 78187 h 320770"/>
                <a:gd name="connsiteX129" fmla="*/ 164740 w 319670"/>
                <a:gd name="connsiteY129" fmla="*/ 78187 h 320770"/>
                <a:gd name="connsiteX130" fmla="*/ 163687 w 319670"/>
                <a:gd name="connsiteY130" fmla="*/ 115543 h 320770"/>
                <a:gd name="connsiteX131" fmla="*/ 165267 w 319670"/>
                <a:gd name="connsiteY131" fmla="*/ 115543 h 320770"/>
                <a:gd name="connsiteX132" fmla="*/ 213205 w 319670"/>
                <a:gd name="connsiteY132" fmla="*/ 109756 h 320770"/>
                <a:gd name="connsiteX133" fmla="*/ 201616 w 319670"/>
                <a:gd name="connsiteY133" fmla="*/ 73452 h 320770"/>
                <a:gd name="connsiteX134" fmla="*/ 121592 w 319670"/>
                <a:gd name="connsiteY134" fmla="*/ 70701 h 320770"/>
                <a:gd name="connsiteX135" fmla="*/ 109491 w 319670"/>
                <a:gd name="connsiteY135" fmla="*/ 107084 h 320770"/>
                <a:gd name="connsiteX136" fmla="*/ 150530 w 319670"/>
                <a:gd name="connsiteY136" fmla="*/ 114993 h 320770"/>
                <a:gd name="connsiteX137" fmla="*/ 151582 w 319670"/>
                <a:gd name="connsiteY137" fmla="*/ 77028 h 320770"/>
                <a:gd name="connsiteX138" fmla="*/ 121592 w 319670"/>
                <a:gd name="connsiteY138" fmla="*/ 70701 h 320770"/>
                <a:gd name="connsiteX139" fmla="*/ 233321 w 319670"/>
                <a:gd name="connsiteY139" fmla="*/ 59697 h 320770"/>
                <a:gd name="connsiteX140" fmla="*/ 214306 w 319670"/>
                <a:gd name="connsiteY140" fmla="*/ 69207 h 320770"/>
                <a:gd name="connsiteX141" fmla="*/ 225926 w 319670"/>
                <a:gd name="connsiteY141" fmla="*/ 106189 h 320770"/>
                <a:gd name="connsiteX142" fmla="*/ 253921 w 319670"/>
                <a:gd name="connsiteY142" fmla="*/ 92453 h 320770"/>
                <a:gd name="connsiteX143" fmla="*/ 233321 w 319670"/>
                <a:gd name="connsiteY143" fmla="*/ 59697 h 320770"/>
                <a:gd name="connsiteX144" fmla="*/ 92595 w 319670"/>
                <a:gd name="connsiteY144" fmla="*/ 55846 h 320770"/>
                <a:gd name="connsiteX145" fmla="*/ 70977 w 319670"/>
                <a:gd name="connsiteY145" fmla="*/ 88088 h 320770"/>
                <a:gd name="connsiteX146" fmla="*/ 97341 w 319670"/>
                <a:gd name="connsiteY146" fmla="*/ 102888 h 320770"/>
                <a:gd name="connsiteX147" fmla="*/ 108941 w 319670"/>
                <a:gd name="connsiteY147" fmla="*/ 65360 h 320770"/>
                <a:gd name="connsiteX148" fmla="*/ 92595 w 319670"/>
                <a:gd name="connsiteY148" fmla="*/ 55846 h 320770"/>
                <a:gd name="connsiteX149" fmla="*/ 251144 w 319670"/>
                <a:gd name="connsiteY149" fmla="*/ 44842 h 320770"/>
                <a:gd name="connsiteX150" fmla="*/ 243742 w 319670"/>
                <a:gd name="connsiteY150" fmla="*/ 51712 h 320770"/>
                <a:gd name="connsiteX151" fmla="*/ 264890 w 319670"/>
                <a:gd name="connsiteY151" fmla="*/ 85007 h 320770"/>
                <a:gd name="connsiteX152" fmla="*/ 277579 w 319670"/>
                <a:gd name="connsiteY152" fmla="*/ 72851 h 320770"/>
                <a:gd name="connsiteX153" fmla="*/ 251144 w 319670"/>
                <a:gd name="connsiteY153" fmla="*/ 44842 h 320770"/>
                <a:gd name="connsiteX154" fmla="*/ 75908 w 319670"/>
                <a:gd name="connsiteY154" fmla="*/ 39614 h 320770"/>
                <a:gd name="connsiteX155" fmla="*/ 47868 w 319670"/>
                <a:gd name="connsiteY155" fmla="*/ 65510 h 320770"/>
                <a:gd name="connsiteX156" fmla="*/ 60565 w 319670"/>
                <a:gd name="connsiteY156" fmla="*/ 79779 h 320770"/>
                <a:gd name="connsiteX157" fmla="*/ 82256 w 319670"/>
                <a:gd name="connsiteY157" fmla="*/ 47013 h 320770"/>
                <a:gd name="connsiteX158" fmla="*/ 75908 w 319670"/>
                <a:gd name="connsiteY158" fmla="*/ 39614 h 320770"/>
                <a:gd name="connsiteX159" fmla="*/ 224484 w 319670"/>
                <a:gd name="connsiteY159" fmla="*/ 28060 h 320770"/>
                <a:gd name="connsiteX160" fmla="*/ 236003 w 319670"/>
                <a:gd name="connsiteY160" fmla="*/ 41815 h 320770"/>
                <a:gd name="connsiteX161" fmla="*/ 240716 w 319670"/>
                <a:gd name="connsiteY161" fmla="*/ 37583 h 320770"/>
                <a:gd name="connsiteX162" fmla="*/ 224484 w 319670"/>
                <a:gd name="connsiteY162" fmla="*/ 28060 h 320770"/>
                <a:gd name="connsiteX163" fmla="*/ 101238 w 319670"/>
                <a:gd name="connsiteY163" fmla="*/ 25309 h 320770"/>
                <a:gd name="connsiteX164" fmla="*/ 86933 w 319670"/>
                <a:gd name="connsiteY164" fmla="*/ 32662 h 320770"/>
                <a:gd name="connsiteX165" fmla="*/ 90642 w 319670"/>
                <a:gd name="connsiteY165" fmla="*/ 36863 h 320770"/>
                <a:gd name="connsiteX166" fmla="*/ 101238 w 319670"/>
                <a:gd name="connsiteY166" fmla="*/ 25309 h 320770"/>
                <a:gd name="connsiteX167" fmla="*/ 189546 w 319670"/>
                <a:gd name="connsiteY167" fmla="*/ 16506 h 320770"/>
                <a:gd name="connsiteX168" fmla="*/ 209532 w 319670"/>
                <a:gd name="connsiteY168" fmla="*/ 56946 h 320770"/>
                <a:gd name="connsiteX169" fmla="*/ 225310 w 319670"/>
                <a:gd name="connsiteY169" fmla="*/ 49068 h 320770"/>
                <a:gd name="connsiteX170" fmla="*/ 194280 w 319670"/>
                <a:gd name="connsiteY170" fmla="*/ 17556 h 320770"/>
                <a:gd name="connsiteX171" fmla="*/ 189546 w 319670"/>
                <a:gd name="connsiteY171" fmla="*/ 16506 h 320770"/>
                <a:gd name="connsiteX172" fmla="*/ 132600 w 319670"/>
                <a:gd name="connsiteY172" fmla="*/ 15955 h 320770"/>
                <a:gd name="connsiteX173" fmla="*/ 128938 w 319670"/>
                <a:gd name="connsiteY173" fmla="*/ 16483 h 320770"/>
                <a:gd name="connsiteX174" fmla="*/ 100688 w 319670"/>
                <a:gd name="connsiteY174" fmla="*/ 46010 h 320770"/>
                <a:gd name="connsiteX175" fmla="*/ 114290 w 319670"/>
                <a:gd name="connsiteY175" fmla="*/ 53920 h 320770"/>
                <a:gd name="connsiteX176" fmla="*/ 132600 w 319670"/>
                <a:gd name="connsiteY176" fmla="*/ 15955 h 320770"/>
                <a:gd name="connsiteX177" fmla="*/ 167974 w 319670"/>
                <a:gd name="connsiteY177" fmla="*/ 13204 h 320770"/>
                <a:gd name="connsiteX178" fmla="*/ 165337 w 319670"/>
                <a:gd name="connsiteY178" fmla="*/ 64924 h 320770"/>
                <a:gd name="connsiteX179" fmla="*/ 196974 w 319670"/>
                <a:gd name="connsiteY179" fmla="*/ 60702 h 320770"/>
                <a:gd name="connsiteX180" fmla="*/ 173247 w 319670"/>
                <a:gd name="connsiteY180" fmla="*/ 13732 h 320770"/>
                <a:gd name="connsiteX181" fmla="*/ 167974 w 319670"/>
                <a:gd name="connsiteY181" fmla="*/ 13204 h 320770"/>
                <a:gd name="connsiteX182" fmla="*/ 149585 w 319670"/>
                <a:gd name="connsiteY182" fmla="*/ 13204 h 320770"/>
                <a:gd name="connsiteX183" fmla="*/ 126273 w 319670"/>
                <a:gd name="connsiteY183" fmla="*/ 58551 h 320770"/>
                <a:gd name="connsiteX184" fmla="*/ 152764 w 319670"/>
                <a:gd name="connsiteY184" fmla="*/ 63823 h 320770"/>
                <a:gd name="connsiteX185" fmla="*/ 154883 w 319670"/>
                <a:gd name="connsiteY185" fmla="*/ 13204 h 320770"/>
                <a:gd name="connsiteX186" fmla="*/ 149585 w 319670"/>
                <a:gd name="connsiteY186" fmla="*/ 13204 h 320770"/>
                <a:gd name="connsiteX187" fmla="*/ 160099 w 319670"/>
                <a:gd name="connsiteY187" fmla="*/ 0 h 320770"/>
                <a:gd name="connsiteX188" fmla="*/ 248047 w 319670"/>
                <a:gd name="connsiteY188" fmla="*/ 26906 h 320770"/>
                <a:gd name="connsiteX189" fmla="*/ 259107 w 319670"/>
                <a:gd name="connsiteY189" fmla="*/ 34293 h 320770"/>
                <a:gd name="connsiteX190" fmla="*/ 285965 w 319670"/>
                <a:gd name="connsiteY190" fmla="*/ 61727 h 320770"/>
                <a:gd name="connsiteX191" fmla="*/ 293865 w 319670"/>
                <a:gd name="connsiteY191" fmla="*/ 72806 h 320770"/>
                <a:gd name="connsiteX192" fmla="*/ 308084 w 319670"/>
                <a:gd name="connsiteY192" fmla="*/ 100768 h 320770"/>
                <a:gd name="connsiteX193" fmla="*/ 313350 w 319670"/>
                <a:gd name="connsiteY193" fmla="*/ 115013 h 320770"/>
                <a:gd name="connsiteX194" fmla="*/ 319670 w 319670"/>
                <a:gd name="connsiteY194" fmla="*/ 157747 h 320770"/>
                <a:gd name="connsiteX195" fmla="*/ 319670 w 319670"/>
                <a:gd name="connsiteY195" fmla="*/ 160385 h 320770"/>
                <a:gd name="connsiteX196" fmla="*/ 319144 w 319670"/>
                <a:gd name="connsiteY196" fmla="*/ 176212 h 320770"/>
                <a:gd name="connsiteX197" fmla="*/ 302291 w 319670"/>
                <a:gd name="connsiteY197" fmla="*/ 232664 h 320770"/>
                <a:gd name="connsiteX198" fmla="*/ 288598 w 319670"/>
                <a:gd name="connsiteY198" fmla="*/ 254822 h 320770"/>
                <a:gd name="connsiteX199" fmla="*/ 160099 w 319670"/>
                <a:gd name="connsiteY199" fmla="*/ 320242 h 320770"/>
                <a:gd name="connsiteX200" fmla="*/ 159572 w 319670"/>
                <a:gd name="connsiteY200" fmla="*/ 320242 h 320770"/>
                <a:gd name="connsiteX201" fmla="*/ 155359 w 319670"/>
                <a:gd name="connsiteY201" fmla="*/ 320770 h 320770"/>
                <a:gd name="connsiteX202" fmla="*/ 155359 w 319670"/>
                <a:gd name="connsiteY202" fmla="*/ 320242 h 320770"/>
                <a:gd name="connsiteX203" fmla="*/ 26332 w 319670"/>
                <a:gd name="connsiteY203" fmla="*/ 248491 h 320770"/>
                <a:gd name="connsiteX204" fmla="*/ 13693 w 319670"/>
                <a:gd name="connsiteY204" fmla="*/ 225278 h 320770"/>
                <a:gd name="connsiteX205" fmla="*/ 527 w 319670"/>
                <a:gd name="connsiteY205" fmla="*/ 174630 h 320770"/>
                <a:gd name="connsiteX206" fmla="*/ 0 w 319670"/>
                <a:gd name="connsiteY206" fmla="*/ 160385 h 320770"/>
                <a:gd name="connsiteX207" fmla="*/ 0 w 319670"/>
                <a:gd name="connsiteY207" fmla="*/ 156164 h 320770"/>
                <a:gd name="connsiteX208" fmla="*/ 6847 w 319670"/>
                <a:gd name="connsiteY208" fmla="*/ 113958 h 320770"/>
                <a:gd name="connsiteX209" fmla="*/ 12113 w 319670"/>
                <a:gd name="connsiteY209" fmla="*/ 99185 h 320770"/>
                <a:gd name="connsiteX210" fmla="*/ 32125 w 319670"/>
                <a:gd name="connsiteY210" fmla="*/ 64365 h 320770"/>
                <a:gd name="connsiteX211" fmla="*/ 41078 w 319670"/>
                <a:gd name="connsiteY211" fmla="*/ 52758 h 320770"/>
                <a:gd name="connsiteX212" fmla="*/ 68990 w 319670"/>
                <a:gd name="connsiteY212" fmla="*/ 28489 h 320770"/>
                <a:gd name="connsiteX213" fmla="*/ 80576 w 319670"/>
                <a:gd name="connsiteY213" fmla="*/ 21103 h 320770"/>
                <a:gd name="connsiteX214" fmla="*/ 160099 w 319670"/>
                <a:gd name="connsiteY214" fmla="*/ 0 h 320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319670" h="320770">
                  <a:moveTo>
                    <a:pt x="193673" y="280605"/>
                  </a:moveTo>
                  <a:cubicBezTo>
                    <a:pt x="184761" y="281133"/>
                    <a:pt x="175324" y="281661"/>
                    <a:pt x="165888" y="281661"/>
                  </a:cubicBezTo>
                  <a:cubicBezTo>
                    <a:pt x="166412" y="292225"/>
                    <a:pt x="166936" y="300676"/>
                    <a:pt x="167460" y="307015"/>
                  </a:cubicBezTo>
                  <a:cubicBezTo>
                    <a:pt x="172179" y="306486"/>
                    <a:pt x="176373" y="305958"/>
                    <a:pt x="181091" y="305430"/>
                  </a:cubicBezTo>
                  <a:cubicBezTo>
                    <a:pt x="183188" y="301733"/>
                    <a:pt x="188430" y="292753"/>
                    <a:pt x="193673" y="280605"/>
                  </a:cubicBezTo>
                  <a:close/>
                  <a:moveTo>
                    <a:pt x="127923" y="280054"/>
                  </a:moveTo>
                  <a:cubicBezTo>
                    <a:pt x="133734" y="293270"/>
                    <a:pt x="139016" y="302257"/>
                    <a:pt x="141657" y="305957"/>
                  </a:cubicBezTo>
                  <a:cubicBezTo>
                    <a:pt x="145882" y="306486"/>
                    <a:pt x="150108" y="307015"/>
                    <a:pt x="154333" y="307015"/>
                  </a:cubicBezTo>
                  <a:cubicBezTo>
                    <a:pt x="153805" y="300671"/>
                    <a:pt x="153277" y="291684"/>
                    <a:pt x="152749" y="281640"/>
                  </a:cubicBezTo>
                  <a:cubicBezTo>
                    <a:pt x="144298" y="281640"/>
                    <a:pt x="135846" y="280583"/>
                    <a:pt x="127923" y="280054"/>
                  </a:cubicBezTo>
                  <a:close/>
                  <a:moveTo>
                    <a:pt x="226960" y="275378"/>
                  </a:moveTo>
                  <a:cubicBezTo>
                    <a:pt x="221183" y="276962"/>
                    <a:pt x="215406" y="277491"/>
                    <a:pt x="209629" y="278547"/>
                  </a:cubicBezTo>
                  <a:cubicBezTo>
                    <a:pt x="205427" y="288055"/>
                    <a:pt x="201226" y="295978"/>
                    <a:pt x="198075" y="301788"/>
                  </a:cubicBezTo>
                  <a:cubicBezTo>
                    <a:pt x="200175" y="301260"/>
                    <a:pt x="202276" y="300731"/>
                    <a:pt x="204377" y="300203"/>
                  </a:cubicBezTo>
                  <a:cubicBezTo>
                    <a:pt x="208053" y="296506"/>
                    <a:pt x="216982" y="288055"/>
                    <a:pt x="226960" y="275378"/>
                  </a:cubicBezTo>
                  <a:close/>
                  <a:moveTo>
                    <a:pt x="94911" y="274277"/>
                  </a:moveTo>
                  <a:cubicBezTo>
                    <a:pt x="107537" y="290172"/>
                    <a:pt x="118584" y="300239"/>
                    <a:pt x="120163" y="301828"/>
                  </a:cubicBezTo>
                  <a:cubicBezTo>
                    <a:pt x="121741" y="302358"/>
                    <a:pt x="123319" y="302358"/>
                    <a:pt x="124897" y="302888"/>
                  </a:cubicBezTo>
                  <a:cubicBezTo>
                    <a:pt x="121215" y="296530"/>
                    <a:pt x="117006" y="288053"/>
                    <a:pt x="112797" y="277456"/>
                  </a:cubicBezTo>
                  <a:cubicBezTo>
                    <a:pt x="106485" y="276927"/>
                    <a:pt x="100698" y="275337"/>
                    <a:pt x="94911" y="274277"/>
                  </a:cubicBezTo>
                  <a:close/>
                  <a:moveTo>
                    <a:pt x="261623" y="266024"/>
                  </a:moveTo>
                  <a:cubicBezTo>
                    <a:pt x="256919" y="267610"/>
                    <a:pt x="252215" y="269195"/>
                    <a:pt x="247511" y="270781"/>
                  </a:cubicBezTo>
                  <a:cubicBezTo>
                    <a:pt x="243329" y="276066"/>
                    <a:pt x="239670" y="281351"/>
                    <a:pt x="235489" y="286107"/>
                  </a:cubicBezTo>
                  <a:cubicBezTo>
                    <a:pt x="244897" y="280294"/>
                    <a:pt x="253783" y="273952"/>
                    <a:pt x="261623" y="266024"/>
                  </a:cubicBezTo>
                  <a:close/>
                  <a:moveTo>
                    <a:pt x="53646" y="261072"/>
                  </a:moveTo>
                  <a:cubicBezTo>
                    <a:pt x="64178" y="272729"/>
                    <a:pt x="76817" y="282266"/>
                    <a:pt x="90509" y="289683"/>
                  </a:cubicBezTo>
                  <a:cubicBezTo>
                    <a:pt x="85243" y="283855"/>
                    <a:pt x="79977" y="276438"/>
                    <a:pt x="74184" y="268490"/>
                  </a:cubicBezTo>
                  <a:cubicBezTo>
                    <a:pt x="66811" y="266371"/>
                    <a:pt x="59965" y="264252"/>
                    <a:pt x="53646" y="261072"/>
                  </a:cubicBezTo>
                  <a:close/>
                  <a:moveTo>
                    <a:pt x="213205" y="224209"/>
                  </a:moveTo>
                  <a:cubicBezTo>
                    <a:pt x="197402" y="226846"/>
                    <a:pt x="180544" y="228429"/>
                    <a:pt x="163687" y="228957"/>
                  </a:cubicBezTo>
                  <a:cubicBezTo>
                    <a:pt x="163687" y="243201"/>
                    <a:pt x="164740" y="256917"/>
                    <a:pt x="165267" y="269051"/>
                  </a:cubicBezTo>
                  <a:cubicBezTo>
                    <a:pt x="176857" y="268523"/>
                    <a:pt x="188446" y="267996"/>
                    <a:pt x="200035" y="266413"/>
                  </a:cubicBezTo>
                  <a:cubicBezTo>
                    <a:pt x="204777" y="254279"/>
                    <a:pt x="209518" y="240035"/>
                    <a:pt x="213205" y="224209"/>
                  </a:cubicBezTo>
                  <a:close/>
                  <a:moveTo>
                    <a:pt x="108941" y="224209"/>
                  </a:moveTo>
                  <a:cubicBezTo>
                    <a:pt x="112628" y="240027"/>
                    <a:pt x="117369" y="253736"/>
                    <a:pt x="122109" y="265864"/>
                  </a:cubicBezTo>
                  <a:cubicBezTo>
                    <a:pt x="131590" y="267446"/>
                    <a:pt x="141598" y="267973"/>
                    <a:pt x="152132" y="268500"/>
                  </a:cubicBezTo>
                  <a:cubicBezTo>
                    <a:pt x="151606" y="256373"/>
                    <a:pt x="151079" y="243191"/>
                    <a:pt x="150552" y="228954"/>
                  </a:cubicBezTo>
                  <a:cubicBezTo>
                    <a:pt x="135804" y="228427"/>
                    <a:pt x="122109" y="226845"/>
                    <a:pt x="108941" y="224209"/>
                  </a:cubicBezTo>
                  <a:close/>
                  <a:moveTo>
                    <a:pt x="58322" y="209903"/>
                  </a:moveTo>
                  <a:cubicBezTo>
                    <a:pt x="64673" y="227869"/>
                    <a:pt x="73671" y="243722"/>
                    <a:pt x="82669" y="257461"/>
                  </a:cubicBezTo>
                  <a:cubicBezTo>
                    <a:pt x="90608" y="260103"/>
                    <a:pt x="98547" y="261688"/>
                    <a:pt x="107016" y="263273"/>
                  </a:cubicBezTo>
                  <a:cubicBezTo>
                    <a:pt x="102252" y="251120"/>
                    <a:pt x="98018" y="236852"/>
                    <a:pt x="94842" y="221000"/>
                  </a:cubicBezTo>
                  <a:cubicBezTo>
                    <a:pt x="82140" y="218358"/>
                    <a:pt x="69966" y="214131"/>
                    <a:pt x="58322" y="209903"/>
                  </a:cubicBezTo>
                  <a:close/>
                  <a:moveTo>
                    <a:pt x="264925" y="209078"/>
                  </a:moveTo>
                  <a:cubicBezTo>
                    <a:pt x="253330" y="213818"/>
                    <a:pt x="240681" y="218031"/>
                    <a:pt x="227505" y="221190"/>
                  </a:cubicBezTo>
                  <a:cubicBezTo>
                    <a:pt x="224343" y="236989"/>
                    <a:pt x="219599" y="251735"/>
                    <a:pt x="214856" y="264374"/>
                  </a:cubicBezTo>
                  <a:cubicBezTo>
                    <a:pt x="223289" y="263320"/>
                    <a:pt x="231194" y="261214"/>
                    <a:pt x="239100" y="259634"/>
                  </a:cubicBezTo>
                  <a:cubicBezTo>
                    <a:pt x="248586" y="245415"/>
                    <a:pt x="258073" y="228037"/>
                    <a:pt x="264925" y="209078"/>
                  </a:cubicBezTo>
                  <a:close/>
                  <a:moveTo>
                    <a:pt x="303989" y="187895"/>
                  </a:moveTo>
                  <a:cubicBezTo>
                    <a:pt x="297128" y="192647"/>
                    <a:pt x="289211" y="197399"/>
                    <a:pt x="280765" y="201624"/>
                  </a:cubicBezTo>
                  <a:cubicBezTo>
                    <a:pt x="275487" y="220632"/>
                    <a:pt x="267570" y="238057"/>
                    <a:pt x="258597" y="253370"/>
                  </a:cubicBezTo>
                  <a:cubicBezTo>
                    <a:pt x="265987" y="250729"/>
                    <a:pt x="273376" y="248089"/>
                    <a:pt x="279710" y="244921"/>
                  </a:cubicBezTo>
                  <a:cubicBezTo>
                    <a:pt x="291850" y="228025"/>
                    <a:pt x="300295" y="209016"/>
                    <a:pt x="303989" y="187895"/>
                  </a:cubicBezTo>
                  <a:close/>
                  <a:moveTo>
                    <a:pt x="15131" y="186244"/>
                  </a:moveTo>
                  <a:cubicBezTo>
                    <a:pt x="18834" y="205247"/>
                    <a:pt x="25712" y="223193"/>
                    <a:pt x="35764" y="239029"/>
                  </a:cubicBezTo>
                  <a:cubicBezTo>
                    <a:pt x="44229" y="243251"/>
                    <a:pt x="53751" y="247474"/>
                    <a:pt x="63274" y="251169"/>
                  </a:cubicBezTo>
                  <a:cubicBezTo>
                    <a:pt x="54810" y="236917"/>
                    <a:pt x="47403" y="220554"/>
                    <a:pt x="42641" y="202607"/>
                  </a:cubicBezTo>
                  <a:cubicBezTo>
                    <a:pt x="32590" y="197857"/>
                    <a:pt x="23596" y="192578"/>
                    <a:pt x="15131" y="186244"/>
                  </a:cubicBezTo>
                  <a:close/>
                  <a:moveTo>
                    <a:pt x="220633" y="169463"/>
                  </a:moveTo>
                  <a:cubicBezTo>
                    <a:pt x="202251" y="174190"/>
                    <a:pt x="182819" y="176291"/>
                    <a:pt x="162861" y="176816"/>
                  </a:cubicBezTo>
                  <a:cubicBezTo>
                    <a:pt x="162861" y="189946"/>
                    <a:pt x="162861" y="203076"/>
                    <a:pt x="163386" y="215680"/>
                  </a:cubicBezTo>
                  <a:cubicBezTo>
                    <a:pt x="181768" y="215680"/>
                    <a:pt x="199625" y="213580"/>
                    <a:pt x="216431" y="209903"/>
                  </a:cubicBezTo>
                  <a:cubicBezTo>
                    <a:pt x="218532" y="197298"/>
                    <a:pt x="220108" y="183643"/>
                    <a:pt x="220633" y="169463"/>
                  </a:cubicBezTo>
                  <a:close/>
                  <a:moveTo>
                    <a:pt x="101513" y="169463"/>
                  </a:moveTo>
                  <a:cubicBezTo>
                    <a:pt x="102043" y="183643"/>
                    <a:pt x="103631" y="197298"/>
                    <a:pt x="105748" y="210428"/>
                  </a:cubicBezTo>
                  <a:cubicBezTo>
                    <a:pt x="120038" y="213054"/>
                    <a:pt x="134858" y="215155"/>
                    <a:pt x="150207" y="215680"/>
                  </a:cubicBezTo>
                  <a:cubicBezTo>
                    <a:pt x="149678" y="203076"/>
                    <a:pt x="149678" y="189946"/>
                    <a:pt x="149678" y="176291"/>
                  </a:cubicBezTo>
                  <a:cubicBezTo>
                    <a:pt x="132741" y="175765"/>
                    <a:pt x="116862" y="173139"/>
                    <a:pt x="101513" y="169463"/>
                  </a:cubicBezTo>
                  <a:close/>
                  <a:moveTo>
                    <a:pt x="51121" y="149931"/>
                  </a:moveTo>
                  <a:cubicBezTo>
                    <a:pt x="50595" y="153623"/>
                    <a:pt x="50069" y="156788"/>
                    <a:pt x="50069" y="159953"/>
                  </a:cubicBezTo>
                  <a:cubicBezTo>
                    <a:pt x="50069" y="171558"/>
                    <a:pt x="51647" y="183163"/>
                    <a:pt x="53752" y="193713"/>
                  </a:cubicBezTo>
                  <a:cubicBezTo>
                    <a:pt x="65853" y="198988"/>
                    <a:pt x="78480" y="203735"/>
                    <a:pt x="92160" y="207427"/>
                  </a:cubicBezTo>
                  <a:cubicBezTo>
                    <a:pt x="90055" y="194240"/>
                    <a:pt x="88477" y="180525"/>
                    <a:pt x="89003" y="166283"/>
                  </a:cubicBezTo>
                  <a:cubicBezTo>
                    <a:pt x="75324" y="161536"/>
                    <a:pt x="62170" y="156261"/>
                    <a:pt x="51121" y="149931"/>
                  </a:cubicBezTo>
                  <a:close/>
                  <a:moveTo>
                    <a:pt x="271850" y="148830"/>
                  </a:moveTo>
                  <a:cubicBezTo>
                    <a:pt x="260269" y="155690"/>
                    <a:pt x="247634" y="161495"/>
                    <a:pt x="233420" y="165717"/>
                  </a:cubicBezTo>
                  <a:cubicBezTo>
                    <a:pt x="233947" y="179965"/>
                    <a:pt x="232367" y="193685"/>
                    <a:pt x="230262" y="206877"/>
                  </a:cubicBezTo>
                  <a:cubicBezTo>
                    <a:pt x="244475" y="203183"/>
                    <a:pt x="257110" y="198434"/>
                    <a:pt x="269218" y="193157"/>
                  </a:cubicBezTo>
                  <a:cubicBezTo>
                    <a:pt x="271850" y="182603"/>
                    <a:pt x="272903" y="171521"/>
                    <a:pt x="272903" y="159912"/>
                  </a:cubicBezTo>
                  <a:cubicBezTo>
                    <a:pt x="272903" y="156218"/>
                    <a:pt x="272376" y="152524"/>
                    <a:pt x="271850" y="148830"/>
                  </a:cubicBezTo>
                  <a:close/>
                  <a:moveTo>
                    <a:pt x="302793" y="126547"/>
                  </a:moveTo>
                  <a:cubicBezTo>
                    <a:pt x="297022" y="131826"/>
                    <a:pt x="290727" y="136577"/>
                    <a:pt x="284431" y="141328"/>
                  </a:cubicBezTo>
                  <a:cubicBezTo>
                    <a:pt x="284956" y="147135"/>
                    <a:pt x="286005" y="153470"/>
                    <a:pt x="286005" y="159805"/>
                  </a:cubicBezTo>
                  <a:cubicBezTo>
                    <a:pt x="286005" y="168251"/>
                    <a:pt x="285481" y="176698"/>
                    <a:pt x="283907" y="185144"/>
                  </a:cubicBezTo>
                  <a:cubicBezTo>
                    <a:pt x="292301" y="180393"/>
                    <a:pt x="299645" y="175642"/>
                    <a:pt x="306465" y="169835"/>
                  </a:cubicBezTo>
                  <a:cubicBezTo>
                    <a:pt x="306465" y="166668"/>
                    <a:pt x="306465" y="163500"/>
                    <a:pt x="306465" y="160333"/>
                  </a:cubicBezTo>
                  <a:cubicBezTo>
                    <a:pt x="306465" y="148719"/>
                    <a:pt x="305416" y="137105"/>
                    <a:pt x="302793" y="126547"/>
                  </a:cubicBezTo>
                  <a:close/>
                  <a:moveTo>
                    <a:pt x="17427" y="125172"/>
                  </a:moveTo>
                  <a:cubicBezTo>
                    <a:pt x="14789" y="136754"/>
                    <a:pt x="13205" y="148337"/>
                    <a:pt x="13205" y="160446"/>
                  </a:cubicBezTo>
                  <a:cubicBezTo>
                    <a:pt x="13205" y="163079"/>
                    <a:pt x="13205" y="165711"/>
                    <a:pt x="13205" y="168870"/>
                  </a:cubicBezTo>
                  <a:cubicBezTo>
                    <a:pt x="21122" y="175188"/>
                    <a:pt x="29565" y="180979"/>
                    <a:pt x="39065" y="186244"/>
                  </a:cubicBezTo>
                  <a:cubicBezTo>
                    <a:pt x="37482" y="177821"/>
                    <a:pt x="36954" y="168870"/>
                    <a:pt x="36954" y="159920"/>
                  </a:cubicBezTo>
                  <a:cubicBezTo>
                    <a:pt x="37482" y="154128"/>
                    <a:pt x="38009" y="148337"/>
                    <a:pt x="38537" y="142546"/>
                  </a:cubicBezTo>
                  <a:cubicBezTo>
                    <a:pt x="30621" y="137281"/>
                    <a:pt x="23760" y="131489"/>
                    <a:pt x="17427" y="125172"/>
                  </a:cubicBezTo>
                  <a:close/>
                  <a:moveTo>
                    <a:pt x="215883" y="122420"/>
                  </a:moveTo>
                  <a:cubicBezTo>
                    <a:pt x="200134" y="126653"/>
                    <a:pt x="183335" y="128769"/>
                    <a:pt x="165486" y="128769"/>
                  </a:cubicBezTo>
                  <a:cubicBezTo>
                    <a:pt x="164961" y="128769"/>
                    <a:pt x="164436" y="128769"/>
                    <a:pt x="163386" y="128769"/>
                  </a:cubicBezTo>
                  <a:cubicBezTo>
                    <a:pt x="163386" y="137763"/>
                    <a:pt x="163386" y="146228"/>
                    <a:pt x="162861" y="155221"/>
                  </a:cubicBezTo>
                  <a:cubicBezTo>
                    <a:pt x="162861" y="157866"/>
                    <a:pt x="162861" y="161041"/>
                    <a:pt x="162861" y="163686"/>
                  </a:cubicBezTo>
                  <a:cubicBezTo>
                    <a:pt x="183335" y="163157"/>
                    <a:pt x="202234" y="160512"/>
                    <a:pt x="220083" y="155750"/>
                  </a:cubicBezTo>
                  <a:cubicBezTo>
                    <a:pt x="219558" y="144640"/>
                    <a:pt x="217983" y="133530"/>
                    <a:pt x="215883" y="122420"/>
                  </a:cubicBezTo>
                  <a:close/>
                  <a:moveTo>
                    <a:pt x="106825" y="120220"/>
                  </a:moveTo>
                  <a:cubicBezTo>
                    <a:pt x="104180" y="131876"/>
                    <a:pt x="102593" y="144062"/>
                    <a:pt x="102064" y="156248"/>
                  </a:cubicBezTo>
                  <a:cubicBezTo>
                    <a:pt x="116877" y="159957"/>
                    <a:pt x="132748" y="162606"/>
                    <a:pt x="149678" y="163136"/>
                  </a:cubicBezTo>
                  <a:cubicBezTo>
                    <a:pt x="149678" y="160487"/>
                    <a:pt x="149678" y="157837"/>
                    <a:pt x="149678" y="155188"/>
                  </a:cubicBezTo>
                  <a:cubicBezTo>
                    <a:pt x="150207" y="146181"/>
                    <a:pt x="150207" y="137174"/>
                    <a:pt x="150207" y="128167"/>
                  </a:cubicBezTo>
                  <a:cubicBezTo>
                    <a:pt x="134864" y="127107"/>
                    <a:pt x="120051" y="124458"/>
                    <a:pt x="106825" y="120220"/>
                  </a:cubicBezTo>
                  <a:close/>
                  <a:moveTo>
                    <a:pt x="259617" y="103988"/>
                  </a:moveTo>
                  <a:cubicBezTo>
                    <a:pt x="250157" y="109775"/>
                    <a:pt x="240173" y="115035"/>
                    <a:pt x="228611" y="118717"/>
                  </a:cubicBezTo>
                  <a:cubicBezTo>
                    <a:pt x="230713" y="129238"/>
                    <a:pt x="232290" y="140810"/>
                    <a:pt x="233341" y="151856"/>
                  </a:cubicBezTo>
                  <a:cubicBezTo>
                    <a:pt x="246479" y="147648"/>
                    <a:pt x="258566" y="141862"/>
                    <a:pt x="269602" y="135024"/>
                  </a:cubicBezTo>
                  <a:cubicBezTo>
                    <a:pt x="267500" y="124503"/>
                    <a:pt x="263821" y="113983"/>
                    <a:pt x="259617" y="103988"/>
                  </a:cubicBezTo>
                  <a:close/>
                  <a:moveTo>
                    <a:pt x="65249" y="99862"/>
                  </a:moveTo>
                  <a:cubicBezTo>
                    <a:pt x="59956" y="111422"/>
                    <a:pt x="55192" y="123507"/>
                    <a:pt x="52545" y="136118"/>
                  </a:cubicBezTo>
                  <a:cubicBezTo>
                    <a:pt x="63661" y="142423"/>
                    <a:pt x="75835" y="148203"/>
                    <a:pt x="89068" y="152407"/>
                  </a:cubicBezTo>
                  <a:cubicBezTo>
                    <a:pt x="90126" y="139796"/>
                    <a:pt x="91714" y="127185"/>
                    <a:pt x="94361" y="115625"/>
                  </a:cubicBezTo>
                  <a:cubicBezTo>
                    <a:pt x="83774" y="111422"/>
                    <a:pt x="73718" y="106167"/>
                    <a:pt x="65249" y="99862"/>
                  </a:cubicBezTo>
                  <a:close/>
                  <a:moveTo>
                    <a:pt x="285381" y="83906"/>
                  </a:moveTo>
                  <a:cubicBezTo>
                    <a:pt x="280663" y="88122"/>
                    <a:pt x="275944" y="92338"/>
                    <a:pt x="270702" y="96554"/>
                  </a:cubicBezTo>
                  <a:cubicBezTo>
                    <a:pt x="275420" y="106567"/>
                    <a:pt x="279090" y="116581"/>
                    <a:pt x="281711" y="127648"/>
                  </a:cubicBezTo>
                  <a:cubicBezTo>
                    <a:pt x="288002" y="122905"/>
                    <a:pt x="293769" y="117635"/>
                    <a:pt x="298487" y="112365"/>
                  </a:cubicBezTo>
                  <a:cubicBezTo>
                    <a:pt x="295342" y="102351"/>
                    <a:pt x="290624" y="92865"/>
                    <a:pt x="285381" y="83906"/>
                  </a:cubicBezTo>
                  <a:close/>
                  <a:moveTo>
                    <a:pt x="39411" y="75928"/>
                  </a:moveTo>
                  <a:cubicBezTo>
                    <a:pt x="32019" y="87020"/>
                    <a:pt x="25683" y="98640"/>
                    <a:pt x="21458" y="111317"/>
                  </a:cubicBezTo>
                  <a:cubicBezTo>
                    <a:pt x="26739" y="117656"/>
                    <a:pt x="33603" y="122938"/>
                    <a:pt x="40995" y="128748"/>
                  </a:cubicBezTo>
                  <a:cubicBezTo>
                    <a:pt x="44163" y="115543"/>
                    <a:pt x="48916" y="103394"/>
                    <a:pt x="54196" y="91774"/>
                  </a:cubicBezTo>
                  <a:cubicBezTo>
                    <a:pt x="48916" y="87020"/>
                    <a:pt x="43635" y="81738"/>
                    <a:pt x="39411" y="75928"/>
                  </a:cubicBezTo>
                  <a:close/>
                  <a:moveTo>
                    <a:pt x="201616" y="73452"/>
                  </a:moveTo>
                  <a:cubicBezTo>
                    <a:pt x="190553" y="76083"/>
                    <a:pt x="178437" y="78187"/>
                    <a:pt x="165267" y="78187"/>
                  </a:cubicBezTo>
                  <a:cubicBezTo>
                    <a:pt x="165267" y="78187"/>
                    <a:pt x="165267" y="78187"/>
                    <a:pt x="164740" y="78187"/>
                  </a:cubicBezTo>
                  <a:cubicBezTo>
                    <a:pt x="164740" y="89762"/>
                    <a:pt x="164214" y="102390"/>
                    <a:pt x="163687" y="115543"/>
                  </a:cubicBezTo>
                  <a:cubicBezTo>
                    <a:pt x="164214" y="115543"/>
                    <a:pt x="164740" y="115543"/>
                    <a:pt x="165267" y="115543"/>
                  </a:cubicBezTo>
                  <a:cubicBezTo>
                    <a:pt x="182125" y="115543"/>
                    <a:pt x="198455" y="113438"/>
                    <a:pt x="213205" y="109756"/>
                  </a:cubicBezTo>
                  <a:cubicBezTo>
                    <a:pt x="210044" y="96602"/>
                    <a:pt x="205830" y="84501"/>
                    <a:pt x="201616" y="73452"/>
                  </a:cubicBezTo>
                  <a:close/>
                  <a:moveTo>
                    <a:pt x="121592" y="70701"/>
                  </a:moveTo>
                  <a:cubicBezTo>
                    <a:pt x="116857" y="81774"/>
                    <a:pt x="113174" y="94429"/>
                    <a:pt x="109491" y="107084"/>
                  </a:cubicBezTo>
                  <a:cubicBezTo>
                    <a:pt x="122119" y="111302"/>
                    <a:pt x="136324" y="113938"/>
                    <a:pt x="150530" y="114993"/>
                  </a:cubicBezTo>
                  <a:cubicBezTo>
                    <a:pt x="151056" y="101811"/>
                    <a:pt x="151582" y="88629"/>
                    <a:pt x="151582" y="77028"/>
                  </a:cubicBezTo>
                  <a:cubicBezTo>
                    <a:pt x="141060" y="75974"/>
                    <a:pt x="131063" y="73865"/>
                    <a:pt x="121592" y="70701"/>
                  </a:cubicBezTo>
                  <a:close/>
                  <a:moveTo>
                    <a:pt x="233321" y="59697"/>
                  </a:moveTo>
                  <a:cubicBezTo>
                    <a:pt x="227511" y="63395"/>
                    <a:pt x="221172" y="66565"/>
                    <a:pt x="214306" y="69207"/>
                  </a:cubicBezTo>
                  <a:cubicBezTo>
                    <a:pt x="218531" y="80302"/>
                    <a:pt x="222757" y="92981"/>
                    <a:pt x="225926" y="106189"/>
                  </a:cubicBezTo>
                  <a:cubicBezTo>
                    <a:pt x="235962" y="102491"/>
                    <a:pt x="245469" y="97736"/>
                    <a:pt x="253921" y="92453"/>
                  </a:cubicBezTo>
                  <a:cubicBezTo>
                    <a:pt x="247582" y="80302"/>
                    <a:pt x="240716" y="69207"/>
                    <a:pt x="233321" y="59697"/>
                  </a:cubicBezTo>
                  <a:close/>
                  <a:moveTo>
                    <a:pt x="92595" y="55846"/>
                  </a:moveTo>
                  <a:cubicBezTo>
                    <a:pt x="85214" y="65360"/>
                    <a:pt x="77832" y="76460"/>
                    <a:pt x="70977" y="88088"/>
                  </a:cubicBezTo>
                  <a:cubicBezTo>
                    <a:pt x="78886" y="93902"/>
                    <a:pt x="87323" y="98660"/>
                    <a:pt x="97341" y="102888"/>
                  </a:cubicBezTo>
                  <a:cubicBezTo>
                    <a:pt x="100505" y="89674"/>
                    <a:pt x="104723" y="76988"/>
                    <a:pt x="108941" y="65360"/>
                  </a:cubicBezTo>
                  <a:cubicBezTo>
                    <a:pt x="103141" y="62717"/>
                    <a:pt x="97341" y="59546"/>
                    <a:pt x="92595" y="55846"/>
                  </a:cubicBezTo>
                  <a:close/>
                  <a:moveTo>
                    <a:pt x="251144" y="44842"/>
                  </a:moveTo>
                  <a:cubicBezTo>
                    <a:pt x="248500" y="47484"/>
                    <a:pt x="246385" y="49598"/>
                    <a:pt x="243742" y="51712"/>
                  </a:cubicBezTo>
                  <a:cubicBezTo>
                    <a:pt x="251144" y="61225"/>
                    <a:pt x="258546" y="72323"/>
                    <a:pt x="264890" y="85007"/>
                  </a:cubicBezTo>
                  <a:cubicBezTo>
                    <a:pt x="269649" y="80779"/>
                    <a:pt x="273878" y="77079"/>
                    <a:pt x="277579" y="72851"/>
                  </a:cubicBezTo>
                  <a:cubicBezTo>
                    <a:pt x="270177" y="62282"/>
                    <a:pt x="261189" y="52769"/>
                    <a:pt x="251144" y="44842"/>
                  </a:cubicBezTo>
                  <a:close/>
                  <a:moveTo>
                    <a:pt x="75908" y="39614"/>
                  </a:moveTo>
                  <a:cubicBezTo>
                    <a:pt x="65327" y="47013"/>
                    <a:pt x="55804" y="55469"/>
                    <a:pt x="47868" y="65510"/>
                  </a:cubicBezTo>
                  <a:cubicBezTo>
                    <a:pt x="51043" y="70795"/>
                    <a:pt x="55804" y="75551"/>
                    <a:pt x="60565" y="79779"/>
                  </a:cubicBezTo>
                  <a:cubicBezTo>
                    <a:pt x="67443" y="67624"/>
                    <a:pt x="74850" y="56526"/>
                    <a:pt x="82256" y="47013"/>
                  </a:cubicBezTo>
                  <a:cubicBezTo>
                    <a:pt x="80140" y="44899"/>
                    <a:pt x="78024" y="42257"/>
                    <a:pt x="75908" y="39614"/>
                  </a:cubicBezTo>
                  <a:close/>
                  <a:moveTo>
                    <a:pt x="224484" y="28060"/>
                  </a:moveTo>
                  <a:cubicBezTo>
                    <a:pt x="228150" y="32293"/>
                    <a:pt x="231815" y="36525"/>
                    <a:pt x="236003" y="41815"/>
                  </a:cubicBezTo>
                  <a:cubicBezTo>
                    <a:pt x="237574" y="40228"/>
                    <a:pt x="239145" y="38641"/>
                    <a:pt x="240716" y="37583"/>
                  </a:cubicBezTo>
                  <a:cubicBezTo>
                    <a:pt x="235480" y="33880"/>
                    <a:pt x="230244" y="31234"/>
                    <a:pt x="224484" y="28060"/>
                  </a:cubicBezTo>
                  <a:close/>
                  <a:moveTo>
                    <a:pt x="101238" y="25309"/>
                  </a:moveTo>
                  <a:cubicBezTo>
                    <a:pt x="95940" y="27410"/>
                    <a:pt x="91172" y="30036"/>
                    <a:pt x="86933" y="32662"/>
                  </a:cubicBezTo>
                  <a:cubicBezTo>
                    <a:pt x="87993" y="34237"/>
                    <a:pt x="89582" y="35288"/>
                    <a:pt x="90642" y="36863"/>
                  </a:cubicBezTo>
                  <a:cubicBezTo>
                    <a:pt x="94350" y="32662"/>
                    <a:pt x="97529" y="28985"/>
                    <a:pt x="101238" y="25309"/>
                  </a:cubicBezTo>
                  <a:close/>
                  <a:moveTo>
                    <a:pt x="189546" y="16506"/>
                  </a:moveTo>
                  <a:cubicBezTo>
                    <a:pt x="195332" y="25959"/>
                    <a:pt x="202695" y="39614"/>
                    <a:pt x="209532" y="56946"/>
                  </a:cubicBezTo>
                  <a:cubicBezTo>
                    <a:pt x="215317" y="54845"/>
                    <a:pt x="220576" y="52219"/>
                    <a:pt x="225310" y="49068"/>
                  </a:cubicBezTo>
                  <a:cubicBezTo>
                    <a:pt x="210584" y="31736"/>
                    <a:pt x="197961" y="20707"/>
                    <a:pt x="194280" y="17556"/>
                  </a:cubicBezTo>
                  <a:cubicBezTo>
                    <a:pt x="192702" y="17031"/>
                    <a:pt x="191124" y="16506"/>
                    <a:pt x="189546" y="16506"/>
                  </a:cubicBezTo>
                  <a:close/>
                  <a:moveTo>
                    <a:pt x="132600" y="15955"/>
                  </a:moveTo>
                  <a:cubicBezTo>
                    <a:pt x="131554" y="15955"/>
                    <a:pt x="130507" y="15955"/>
                    <a:pt x="128938" y="16483"/>
                  </a:cubicBezTo>
                  <a:cubicBezTo>
                    <a:pt x="128938" y="17010"/>
                    <a:pt x="115859" y="27556"/>
                    <a:pt x="100688" y="46010"/>
                  </a:cubicBezTo>
                  <a:cubicBezTo>
                    <a:pt x="104873" y="48647"/>
                    <a:pt x="109058" y="51283"/>
                    <a:pt x="114290" y="53920"/>
                  </a:cubicBezTo>
                  <a:cubicBezTo>
                    <a:pt x="121091" y="37574"/>
                    <a:pt x="127892" y="24919"/>
                    <a:pt x="132600" y="15955"/>
                  </a:cubicBezTo>
                  <a:close/>
                  <a:moveTo>
                    <a:pt x="167974" y="13204"/>
                  </a:moveTo>
                  <a:cubicBezTo>
                    <a:pt x="167447" y="22704"/>
                    <a:pt x="166392" y="40647"/>
                    <a:pt x="165337" y="64924"/>
                  </a:cubicBezTo>
                  <a:cubicBezTo>
                    <a:pt x="176410" y="64924"/>
                    <a:pt x="186956" y="63341"/>
                    <a:pt x="196974" y="60702"/>
                  </a:cubicBezTo>
                  <a:cubicBezTo>
                    <a:pt x="187483" y="38009"/>
                    <a:pt x="177465" y="21121"/>
                    <a:pt x="173247" y="13732"/>
                  </a:cubicBezTo>
                  <a:cubicBezTo>
                    <a:pt x="171665" y="13732"/>
                    <a:pt x="169556" y="13732"/>
                    <a:pt x="167974" y="13204"/>
                  </a:cubicBezTo>
                  <a:close/>
                  <a:moveTo>
                    <a:pt x="149585" y="13204"/>
                  </a:moveTo>
                  <a:cubicBezTo>
                    <a:pt x="145346" y="20059"/>
                    <a:pt x="135810" y="36405"/>
                    <a:pt x="126273" y="58551"/>
                  </a:cubicBezTo>
                  <a:cubicBezTo>
                    <a:pt x="134220" y="61187"/>
                    <a:pt x="143227" y="63296"/>
                    <a:pt x="152764" y="63823"/>
                  </a:cubicBezTo>
                  <a:cubicBezTo>
                    <a:pt x="153294" y="40623"/>
                    <a:pt x="154354" y="22696"/>
                    <a:pt x="154883" y="13204"/>
                  </a:cubicBezTo>
                  <a:cubicBezTo>
                    <a:pt x="153294" y="13204"/>
                    <a:pt x="151175" y="13204"/>
                    <a:pt x="149585" y="13204"/>
                  </a:cubicBezTo>
                  <a:close/>
                  <a:moveTo>
                    <a:pt x="160099" y="0"/>
                  </a:moveTo>
                  <a:cubicBezTo>
                    <a:pt x="192750" y="0"/>
                    <a:pt x="222769" y="10024"/>
                    <a:pt x="248047" y="26906"/>
                  </a:cubicBezTo>
                  <a:cubicBezTo>
                    <a:pt x="251734" y="29017"/>
                    <a:pt x="255420" y="31655"/>
                    <a:pt x="259107" y="34293"/>
                  </a:cubicBezTo>
                  <a:cubicBezTo>
                    <a:pt x="269113" y="42206"/>
                    <a:pt x="278066" y="51703"/>
                    <a:pt x="285965" y="61727"/>
                  </a:cubicBezTo>
                  <a:cubicBezTo>
                    <a:pt x="288598" y="65420"/>
                    <a:pt x="291232" y="69113"/>
                    <a:pt x="293865" y="72806"/>
                  </a:cubicBezTo>
                  <a:cubicBezTo>
                    <a:pt x="299658" y="81775"/>
                    <a:pt x="304398" y="90744"/>
                    <a:pt x="308084" y="100768"/>
                  </a:cubicBezTo>
                  <a:cubicBezTo>
                    <a:pt x="310191" y="105516"/>
                    <a:pt x="311771" y="110264"/>
                    <a:pt x="313350" y="115013"/>
                  </a:cubicBezTo>
                  <a:cubicBezTo>
                    <a:pt x="317564" y="128730"/>
                    <a:pt x="319670" y="142975"/>
                    <a:pt x="319670" y="157747"/>
                  </a:cubicBezTo>
                  <a:cubicBezTo>
                    <a:pt x="319670" y="158275"/>
                    <a:pt x="319670" y="159330"/>
                    <a:pt x="319670" y="160385"/>
                  </a:cubicBezTo>
                  <a:cubicBezTo>
                    <a:pt x="319670" y="165661"/>
                    <a:pt x="319670" y="170937"/>
                    <a:pt x="319144" y="176212"/>
                  </a:cubicBezTo>
                  <a:cubicBezTo>
                    <a:pt x="317037" y="196260"/>
                    <a:pt x="311244" y="215253"/>
                    <a:pt x="302291" y="232664"/>
                  </a:cubicBezTo>
                  <a:cubicBezTo>
                    <a:pt x="298605" y="240577"/>
                    <a:pt x="293865" y="247964"/>
                    <a:pt x="288598" y="254822"/>
                  </a:cubicBezTo>
                  <a:cubicBezTo>
                    <a:pt x="259633" y="294391"/>
                    <a:pt x="212763" y="320242"/>
                    <a:pt x="160099" y="320242"/>
                  </a:cubicBezTo>
                  <a:cubicBezTo>
                    <a:pt x="159572" y="320242"/>
                    <a:pt x="159572" y="320242"/>
                    <a:pt x="159572" y="320242"/>
                  </a:cubicBezTo>
                  <a:cubicBezTo>
                    <a:pt x="159572" y="320242"/>
                    <a:pt x="159572" y="320242"/>
                    <a:pt x="155359" y="320770"/>
                  </a:cubicBezTo>
                  <a:cubicBezTo>
                    <a:pt x="155359" y="320770"/>
                    <a:pt x="155359" y="320242"/>
                    <a:pt x="155359" y="320242"/>
                  </a:cubicBezTo>
                  <a:cubicBezTo>
                    <a:pt x="101642" y="318660"/>
                    <a:pt x="54244" y="290698"/>
                    <a:pt x="26332" y="248491"/>
                  </a:cubicBezTo>
                  <a:cubicBezTo>
                    <a:pt x="21593" y="241105"/>
                    <a:pt x="17379" y="233191"/>
                    <a:pt x="13693" y="225278"/>
                  </a:cubicBezTo>
                  <a:cubicBezTo>
                    <a:pt x="6847" y="209450"/>
                    <a:pt x="2107" y="192567"/>
                    <a:pt x="527" y="174630"/>
                  </a:cubicBezTo>
                  <a:cubicBezTo>
                    <a:pt x="0" y="169881"/>
                    <a:pt x="0" y="165133"/>
                    <a:pt x="0" y="160385"/>
                  </a:cubicBezTo>
                  <a:cubicBezTo>
                    <a:pt x="0" y="158802"/>
                    <a:pt x="0" y="157219"/>
                    <a:pt x="0" y="156164"/>
                  </a:cubicBezTo>
                  <a:cubicBezTo>
                    <a:pt x="527" y="141392"/>
                    <a:pt x="2634" y="127147"/>
                    <a:pt x="6847" y="113958"/>
                  </a:cubicBezTo>
                  <a:cubicBezTo>
                    <a:pt x="8427" y="108682"/>
                    <a:pt x="10006" y="103934"/>
                    <a:pt x="12113" y="99185"/>
                  </a:cubicBezTo>
                  <a:cubicBezTo>
                    <a:pt x="17379" y="86523"/>
                    <a:pt x="23699" y="74916"/>
                    <a:pt x="32125" y="64365"/>
                  </a:cubicBezTo>
                  <a:cubicBezTo>
                    <a:pt x="34758" y="60144"/>
                    <a:pt x="37918" y="56451"/>
                    <a:pt x="41078" y="52758"/>
                  </a:cubicBezTo>
                  <a:cubicBezTo>
                    <a:pt x="49505" y="43789"/>
                    <a:pt x="58984" y="35348"/>
                    <a:pt x="68990" y="28489"/>
                  </a:cubicBezTo>
                  <a:cubicBezTo>
                    <a:pt x="72677" y="25851"/>
                    <a:pt x="76363" y="23213"/>
                    <a:pt x="80576" y="21103"/>
                  </a:cubicBezTo>
                  <a:cubicBezTo>
                    <a:pt x="103748" y="7913"/>
                    <a:pt x="131133" y="0"/>
                    <a:pt x="160099" y="0"/>
                  </a:cubicBezTo>
                  <a:close/>
                </a:path>
              </a:pathLst>
            </a:custGeom>
            <a:solidFill>
              <a:srgbClr val="0078D7"/>
            </a:solidFill>
            <a:ln>
              <a:noFill/>
            </a:ln>
            <a:extLst/>
          </p:spPr>
          <p:txBody>
            <a:bodyPr vert="horz" wrap="square" lIns="91427" tIns="45713" rIns="91427" bIns="45713" numCol="1" anchor="t" anchorCtr="0" compatLnSpc="1">
              <a:prstTxWarp prst="textNoShape">
                <a:avLst/>
              </a:prstTxWarp>
              <a:noAutofit/>
            </a:bodyPr>
            <a:lstStyle/>
            <a:p>
              <a:pPr defTabSz="914224">
                <a:defRPr/>
              </a:pPr>
              <a:endParaRPr lang="en-US" kern="0" dirty="0">
                <a:solidFill>
                  <a:srgbClr val="FFFFFF"/>
                </a:solidFill>
                <a:latin typeface="Segoe UI"/>
              </a:endParaRPr>
            </a:p>
          </p:txBody>
        </p:sp>
        <p:sp>
          <p:nvSpPr>
            <p:cNvPr id="384" name="Freeform 383"/>
            <p:cNvSpPr>
              <a:spLocks/>
            </p:cNvSpPr>
            <p:nvPr/>
          </p:nvSpPr>
          <p:spPr bwMode="auto">
            <a:xfrm>
              <a:off x="9974330" y="3190215"/>
              <a:ext cx="462396" cy="357669"/>
            </a:xfrm>
            <a:custGeom>
              <a:avLst/>
              <a:gdLst>
                <a:gd name="connsiteX0" fmla="*/ 33287 w 649029"/>
                <a:gd name="connsiteY0" fmla="*/ 88963 h 502032"/>
                <a:gd name="connsiteX1" fmla="*/ 21098 w 649029"/>
                <a:gd name="connsiteY1" fmla="*/ 102250 h 502032"/>
                <a:gd name="connsiteX2" fmla="*/ 21098 w 649029"/>
                <a:gd name="connsiteY2" fmla="*/ 467370 h 502032"/>
                <a:gd name="connsiteX3" fmla="*/ 33287 w 649029"/>
                <a:gd name="connsiteY3" fmla="*/ 480657 h 502032"/>
                <a:gd name="connsiteX4" fmla="*/ 615742 w 649029"/>
                <a:gd name="connsiteY4" fmla="*/ 480657 h 502032"/>
                <a:gd name="connsiteX5" fmla="*/ 627932 w 649029"/>
                <a:gd name="connsiteY5" fmla="*/ 467370 h 502032"/>
                <a:gd name="connsiteX6" fmla="*/ 627932 w 649029"/>
                <a:gd name="connsiteY6" fmla="*/ 102250 h 502032"/>
                <a:gd name="connsiteX7" fmla="*/ 615742 w 649029"/>
                <a:gd name="connsiteY7" fmla="*/ 88963 h 502032"/>
                <a:gd name="connsiteX8" fmla="*/ 71744 w 649029"/>
                <a:gd name="connsiteY8" fmla="*/ 21375 h 502032"/>
                <a:gd name="connsiteX9" fmla="*/ 61676 w 649029"/>
                <a:gd name="connsiteY9" fmla="*/ 31460 h 502032"/>
                <a:gd name="connsiteX10" fmla="*/ 61676 w 649029"/>
                <a:gd name="connsiteY10" fmla="*/ 67588 h 502032"/>
                <a:gd name="connsiteX11" fmla="*/ 281061 w 649029"/>
                <a:gd name="connsiteY11" fmla="*/ 67588 h 502032"/>
                <a:gd name="connsiteX12" fmla="*/ 281061 w 649029"/>
                <a:gd name="connsiteY12" fmla="*/ 31460 h 502032"/>
                <a:gd name="connsiteX13" fmla="*/ 270993 w 649029"/>
                <a:gd name="connsiteY13" fmla="*/ 21375 h 502032"/>
                <a:gd name="connsiteX14" fmla="*/ 71826 w 649029"/>
                <a:gd name="connsiteY14" fmla="*/ 0 h 502032"/>
                <a:gd name="connsiteX15" fmla="*/ 271010 w 649029"/>
                <a:gd name="connsiteY15" fmla="*/ 0 h 502032"/>
                <a:gd name="connsiteX16" fmla="*/ 302265 w 649029"/>
                <a:gd name="connsiteY16" fmla="*/ 31399 h 502032"/>
                <a:gd name="connsiteX17" fmla="*/ 302265 w 649029"/>
                <a:gd name="connsiteY17" fmla="*/ 59604 h 502032"/>
                <a:gd name="connsiteX18" fmla="*/ 614285 w 649029"/>
                <a:gd name="connsiteY18" fmla="*/ 59604 h 502032"/>
                <a:gd name="connsiteX19" fmla="*/ 625873 w 649029"/>
                <a:gd name="connsiteY19" fmla="*/ 64461 h 502032"/>
                <a:gd name="connsiteX20" fmla="*/ 629657 w 649029"/>
                <a:gd name="connsiteY20" fmla="*/ 73573 h 502032"/>
                <a:gd name="connsiteX21" fmla="*/ 639294 w 649029"/>
                <a:gd name="connsiteY21" fmla="*/ 77692 h 502032"/>
                <a:gd name="connsiteX22" fmla="*/ 649029 w 649029"/>
                <a:gd name="connsiteY22" fmla="*/ 102152 h 502032"/>
                <a:gd name="connsiteX23" fmla="*/ 649029 w 649029"/>
                <a:gd name="connsiteY23" fmla="*/ 467468 h 502032"/>
                <a:gd name="connsiteX24" fmla="*/ 615651 w 649029"/>
                <a:gd name="connsiteY24" fmla="*/ 502032 h 502032"/>
                <a:gd name="connsiteX25" fmla="*/ 33379 w 649029"/>
                <a:gd name="connsiteY25" fmla="*/ 502032 h 502032"/>
                <a:gd name="connsiteX26" fmla="*/ 0 w 649029"/>
                <a:gd name="connsiteY26" fmla="*/ 467468 h 502032"/>
                <a:gd name="connsiteX27" fmla="*/ 0 w 649029"/>
                <a:gd name="connsiteY27" fmla="*/ 102152 h 502032"/>
                <a:gd name="connsiteX28" fmla="*/ 9735 w 649029"/>
                <a:gd name="connsiteY28" fmla="*/ 77692 h 502032"/>
                <a:gd name="connsiteX29" fmla="*/ 19371 w 649029"/>
                <a:gd name="connsiteY29" fmla="*/ 73574 h 502032"/>
                <a:gd name="connsiteX30" fmla="*/ 23155 w 649029"/>
                <a:gd name="connsiteY30" fmla="*/ 64461 h 502032"/>
                <a:gd name="connsiteX31" fmla="*/ 34744 w 649029"/>
                <a:gd name="connsiteY31" fmla="*/ 59604 h 502032"/>
                <a:gd name="connsiteX32" fmla="*/ 40571 w 649029"/>
                <a:gd name="connsiteY32" fmla="*/ 59604 h 502032"/>
                <a:gd name="connsiteX33" fmla="*/ 40571 w 649029"/>
                <a:gd name="connsiteY33" fmla="*/ 31399 h 502032"/>
                <a:gd name="connsiteX34" fmla="*/ 71826 w 649029"/>
                <a:gd name="connsiteY34" fmla="*/ 0 h 502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649029" h="502032">
                  <a:moveTo>
                    <a:pt x="33287" y="88963"/>
                  </a:moveTo>
                  <a:cubicBezTo>
                    <a:pt x="26398" y="88963"/>
                    <a:pt x="21098" y="94809"/>
                    <a:pt x="21098" y="102250"/>
                  </a:cubicBezTo>
                  <a:lnTo>
                    <a:pt x="21098" y="467370"/>
                  </a:lnTo>
                  <a:cubicBezTo>
                    <a:pt x="21098" y="474811"/>
                    <a:pt x="26398" y="480657"/>
                    <a:pt x="33287" y="480657"/>
                  </a:cubicBezTo>
                  <a:lnTo>
                    <a:pt x="615742" y="480657"/>
                  </a:lnTo>
                  <a:cubicBezTo>
                    <a:pt x="622632" y="480657"/>
                    <a:pt x="627932" y="474811"/>
                    <a:pt x="627932" y="467370"/>
                  </a:cubicBezTo>
                  <a:lnTo>
                    <a:pt x="627932" y="102250"/>
                  </a:lnTo>
                  <a:cubicBezTo>
                    <a:pt x="627932" y="94809"/>
                    <a:pt x="622632" y="88963"/>
                    <a:pt x="615742" y="88963"/>
                  </a:cubicBezTo>
                  <a:close/>
                  <a:moveTo>
                    <a:pt x="71744" y="21375"/>
                  </a:moveTo>
                  <a:cubicBezTo>
                    <a:pt x="66445" y="21375"/>
                    <a:pt x="61676" y="26152"/>
                    <a:pt x="61676" y="31460"/>
                  </a:cubicBezTo>
                  <a:lnTo>
                    <a:pt x="61676" y="67588"/>
                  </a:lnTo>
                  <a:lnTo>
                    <a:pt x="281061" y="67588"/>
                  </a:lnTo>
                  <a:lnTo>
                    <a:pt x="281061" y="31460"/>
                  </a:lnTo>
                  <a:cubicBezTo>
                    <a:pt x="281061" y="26152"/>
                    <a:pt x="276292" y="21375"/>
                    <a:pt x="270993" y="21375"/>
                  </a:cubicBezTo>
                  <a:close/>
                  <a:moveTo>
                    <a:pt x="71826" y="0"/>
                  </a:moveTo>
                  <a:lnTo>
                    <a:pt x="271010" y="0"/>
                  </a:lnTo>
                  <a:cubicBezTo>
                    <a:pt x="287962" y="0"/>
                    <a:pt x="302265" y="14369"/>
                    <a:pt x="302265" y="31399"/>
                  </a:cubicBezTo>
                  <a:lnTo>
                    <a:pt x="302265" y="59604"/>
                  </a:lnTo>
                  <a:lnTo>
                    <a:pt x="614285" y="59604"/>
                  </a:lnTo>
                  <a:cubicBezTo>
                    <a:pt x="618788" y="59604"/>
                    <a:pt x="622894" y="61467"/>
                    <a:pt x="625873" y="64461"/>
                  </a:cubicBezTo>
                  <a:lnTo>
                    <a:pt x="629657" y="73573"/>
                  </a:lnTo>
                  <a:lnTo>
                    <a:pt x="639294" y="77692"/>
                  </a:lnTo>
                  <a:cubicBezTo>
                    <a:pt x="645320" y="83940"/>
                    <a:pt x="649029" y="92581"/>
                    <a:pt x="649029" y="102152"/>
                  </a:cubicBezTo>
                  <a:lnTo>
                    <a:pt x="649029" y="467468"/>
                  </a:lnTo>
                  <a:cubicBezTo>
                    <a:pt x="649029" y="486611"/>
                    <a:pt x="634194" y="502032"/>
                    <a:pt x="615651" y="502032"/>
                  </a:cubicBezTo>
                  <a:lnTo>
                    <a:pt x="33379" y="502032"/>
                  </a:lnTo>
                  <a:cubicBezTo>
                    <a:pt x="14835" y="502032"/>
                    <a:pt x="0" y="486611"/>
                    <a:pt x="0" y="467468"/>
                  </a:cubicBezTo>
                  <a:lnTo>
                    <a:pt x="0" y="102152"/>
                  </a:lnTo>
                  <a:cubicBezTo>
                    <a:pt x="0" y="92581"/>
                    <a:pt x="3709" y="83940"/>
                    <a:pt x="9735" y="77692"/>
                  </a:cubicBezTo>
                  <a:lnTo>
                    <a:pt x="19371" y="73574"/>
                  </a:lnTo>
                  <a:lnTo>
                    <a:pt x="23155" y="64461"/>
                  </a:lnTo>
                  <a:cubicBezTo>
                    <a:pt x="26135" y="61467"/>
                    <a:pt x="30241" y="59604"/>
                    <a:pt x="34744" y="59604"/>
                  </a:cubicBezTo>
                  <a:lnTo>
                    <a:pt x="40571" y="59604"/>
                  </a:lnTo>
                  <a:lnTo>
                    <a:pt x="40571" y="31399"/>
                  </a:lnTo>
                  <a:cubicBezTo>
                    <a:pt x="40571" y="14369"/>
                    <a:pt x="54344" y="0"/>
                    <a:pt x="71826"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noAutofit/>
            </a:bodyPr>
            <a:lstStyle/>
            <a:p>
              <a:pPr defTabSz="914224">
                <a:defRPr/>
              </a:pPr>
              <a:endParaRPr lang="en-US" kern="0" dirty="0">
                <a:solidFill>
                  <a:srgbClr val="FFFFFF"/>
                </a:solidFill>
                <a:latin typeface="Segoe UI"/>
              </a:endParaRPr>
            </a:p>
          </p:txBody>
        </p:sp>
      </p:grpSp>
      <p:sp>
        <p:nvSpPr>
          <p:cNvPr id="375" name="Rectangle 374"/>
          <p:cNvSpPr/>
          <p:nvPr/>
        </p:nvSpPr>
        <p:spPr bwMode="auto">
          <a:xfrm>
            <a:off x="10763287" y="2706711"/>
            <a:ext cx="986729" cy="1542561"/>
          </a:xfrm>
          <a:prstGeom prst="rect">
            <a:avLst/>
          </a:prstGeom>
          <a:noFill/>
          <a:ln w="9525" cap="flat" cmpd="sng" algn="ctr">
            <a:solidFill>
              <a:srgbClr val="FFFFFF">
                <a:lumMod val="65000"/>
              </a:srgbClr>
            </a:solidFill>
            <a:prstDash val="dash"/>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76" name="TextBox 375"/>
          <p:cNvSpPr txBox="1"/>
          <p:nvPr/>
        </p:nvSpPr>
        <p:spPr>
          <a:xfrm>
            <a:off x="11173143" y="2806006"/>
            <a:ext cx="473322" cy="164668"/>
          </a:xfrm>
          <a:prstGeom prst="rect">
            <a:avLst/>
          </a:prstGeom>
          <a:noFill/>
        </p:spPr>
        <p:txBody>
          <a:bodyPr wrap="square" lIns="0" tIns="0" rIns="0" bIns="0" rtlCol="0">
            <a:spAutoFit/>
          </a:bodyPr>
          <a:lstStyle/>
          <a:p>
            <a:pPr defTabSz="932384">
              <a:spcBef>
                <a:spcPct val="0"/>
              </a:spcBef>
              <a:spcAft>
                <a:spcPts val="600"/>
              </a:spcAft>
              <a:defRPr/>
            </a:pPr>
            <a:r>
              <a:rPr lang="en-US" sz="1049" kern="0" dirty="0">
                <a:solidFill>
                  <a:srgbClr val="505050"/>
                </a:solidFill>
                <a:latin typeface="Segoe UI"/>
                <a:cs typeface="Segoe UI Semilight" panose="020B0402040204020203" pitchFamily="34" charset="0"/>
              </a:rPr>
              <a:t>Web</a:t>
            </a:r>
          </a:p>
        </p:txBody>
      </p:sp>
      <p:sp>
        <p:nvSpPr>
          <p:cNvPr id="377" name="TextBox 376"/>
          <p:cNvSpPr txBox="1"/>
          <p:nvPr/>
        </p:nvSpPr>
        <p:spPr>
          <a:xfrm>
            <a:off x="11173143" y="3355559"/>
            <a:ext cx="473322" cy="164668"/>
          </a:xfrm>
          <a:prstGeom prst="rect">
            <a:avLst/>
          </a:prstGeom>
          <a:noFill/>
        </p:spPr>
        <p:txBody>
          <a:bodyPr wrap="square" lIns="0" tIns="0" rIns="0" bIns="0" rtlCol="0">
            <a:spAutoFit/>
          </a:bodyPr>
          <a:lstStyle/>
          <a:p>
            <a:pPr defTabSz="932384">
              <a:spcBef>
                <a:spcPct val="0"/>
              </a:spcBef>
              <a:spcAft>
                <a:spcPts val="600"/>
              </a:spcAft>
              <a:defRPr/>
            </a:pPr>
            <a:r>
              <a:rPr lang="en-US" sz="1049" kern="0" dirty="0">
                <a:solidFill>
                  <a:srgbClr val="505050"/>
                </a:solidFill>
                <a:latin typeface="Segoe UI"/>
                <a:cs typeface="Segoe UI Semilight" panose="020B0402040204020203" pitchFamily="34" charset="0"/>
              </a:rPr>
              <a:t>Mobile</a:t>
            </a:r>
          </a:p>
        </p:txBody>
      </p:sp>
      <p:sp>
        <p:nvSpPr>
          <p:cNvPr id="378" name="TextBox 377"/>
          <p:cNvSpPr txBox="1"/>
          <p:nvPr/>
        </p:nvSpPr>
        <p:spPr>
          <a:xfrm>
            <a:off x="11173143" y="3943693"/>
            <a:ext cx="473322" cy="164668"/>
          </a:xfrm>
          <a:prstGeom prst="rect">
            <a:avLst/>
          </a:prstGeom>
          <a:noFill/>
        </p:spPr>
        <p:txBody>
          <a:bodyPr wrap="square" lIns="0" tIns="0" rIns="0" bIns="0" rtlCol="0">
            <a:spAutoFit/>
          </a:bodyPr>
          <a:lstStyle/>
          <a:p>
            <a:pPr defTabSz="932384">
              <a:spcBef>
                <a:spcPct val="0"/>
              </a:spcBef>
              <a:spcAft>
                <a:spcPts val="600"/>
              </a:spcAft>
              <a:defRPr/>
            </a:pPr>
            <a:r>
              <a:rPr lang="en-US" sz="1049" kern="0" dirty="0">
                <a:solidFill>
                  <a:srgbClr val="505050"/>
                </a:solidFill>
                <a:latin typeface="Segoe UI"/>
                <a:cs typeface="Segoe UI Semilight" panose="020B0402040204020203" pitchFamily="34" charset="0"/>
              </a:rPr>
              <a:t>Bots</a:t>
            </a:r>
          </a:p>
        </p:txBody>
      </p:sp>
      <p:sp>
        <p:nvSpPr>
          <p:cNvPr id="379" name="Freeform 378"/>
          <p:cNvSpPr>
            <a:spLocks noChangeArrowheads="1"/>
          </p:cNvSpPr>
          <p:nvPr/>
        </p:nvSpPr>
        <p:spPr bwMode="auto">
          <a:xfrm>
            <a:off x="10868159" y="2804392"/>
            <a:ext cx="187662" cy="187662"/>
          </a:xfrm>
          <a:custGeom>
            <a:avLst/>
            <a:gdLst>
              <a:gd name="connsiteX0" fmla="*/ 2240514 w 3214688"/>
              <a:gd name="connsiteY0" fmla="*/ 2452692 h 3214688"/>
              <a:gd name="connsiteX1" fmla="*/ 2164154 w 3214688"/>
              <a:gd name="connsiteY1" fmla="*/ 2577661 h 3214688"/>
              <a:gd name="connsiteX2" fmla="*/ 2066550 w 3214688"/>
              <a:gd name="connsiteY2" fmla="*/ 2716118 h 3214688"/>
              <a:gd name="connsiteX3" fmla="*/ 1754615 w 3214688"/>
              <a:gd name="connsiteY3" fmla="*/ 3074168 h 3214688"/>
              <a:gd name="connsiteX4" fmla="*/ 1740871 w 3214688"/>
              <a:gd name="connsiteY4" fmla="*/ 3087292 h 3214688"/>
              <a:gd name="connsiteX5" fmla="*/ 1759187 w 3214688"/>
              <a:gd name="connsiteY5" fmla="*/ 3086367 h 3214688"/>
              <a:gd name="connsiteX6" fmla="*/ 2552008 w 3214688"/>
              <a:gd name="connsiteY6" fmla="*/ 2754731 h 3214688"/>
              <a:gd name="connsiteX7" fmla="*/ 2647815 w 3214688"/>
              <a:gd name="connsiteY7" fmla="*/ 2667609 h 3214688"/>
              <a:gd name="connsiteX8" fmla="*/ 2533366 w 3214688"/>
              <a:gd name="connsiteY8" fmla="*/ 2587696 h 3214688"/>
              <a:gd name="connsiteX9" fmla="*/ 2342448 w 3214688"/>
              <a:gd name="connsiteY9" fmla="*/ 2491033 h 3214688"/>
              <a:gd name="connsiteX10" fmla="*/ 974642 w 3214688"/>
              <a:gd name="connsiteY10" fmla="*/ 2452516 h 3214688"/>
              <a:gd name="connsiteX11" fmla="*/ 872242 w 3214688"/>
              <a:gd name="connsiteY11" fmla="*/ 2491033 h 3214688"/>
              <a:gd name="connsiteX12" fmla="*/ 681324 w 3214688"/>
              <a:gd name="connsiteY12" fmla="*/ 2587696 h 3214688"/>
              <a:gd name="connsiteX13" fmla="*/ 566873 w 3214688"/>
              <a:gd name="connsiteY13" fmla="*/ 2667611 h 3214688"/>
              <a:gd name="connsiteX14" fmla="*/ 662678 w 3214688"/>
              <a:gd name="connsiteY14" fmla="*/ 2754731 h 3214688"/>
              <a:gd name="connsiteX15" fmla="*/ 1455500 w 3214688"/>
              <a:gd name="connsiteY15" fmla="*/ 3086367 h 3214688"/>
              <a:gd name="connsiteX16" fmla="*/ 1473960 w 3214688"/>
              <a:gd name="connsiteY16" fmla="*/ 3087299 h 3214688"/>
              <a:gd name="connsiteX17" fmla="*/ 1460208 w 3214688"/>
              <a:gd name="connsiteY17" fmla="*/ 3074168 h 3214688"/>
              <a:gd name="connsiteX18" fmla="*/ 1148273 w 3214688"/>
              <a:gd name="connsiteY18" fmla="*/ 2716118 h 3214688"/>
              <a:gd name="connsiteX19" fmla="*/ 1050800 w 3214688"/>
              <a:gd name="connsiteY19" fmla="*/ 2577661 h 3214688"/>
              <a:gd name="connsiteX20" fmla="*/ 1668463 w 3214688"/>
              <a:gd name="connsiteY20" fmla="*/ 2349078 h 3214688"/>
              <a:gd name="connsiteX21" fmla="*/ 1668463 w 3214688"/>
              <a:gd name="connsiteY21" fmla="*/ 2987045 h 3214688"/>
              <a:gd name="connsiteX22" fmla="*/ 1686282 w 3214688"/>
              <a:gd name="connsiteY22" fmla="*/ 2969732 h 3214688"/>
              <a:gd name="connsiteX23" fmla="*/ 2047573 w 3214688"/>
              <a:gd name="connsiteY23" fmla="*/ 2532767 h 3214688"/>
              <a:gd name="connsiteX24" fmla="*/ 2118389 w 3214688"/>
              <a:gd name="connsiteY24" fmla="*/ 2414793 h 3214688"/>
              <a:gd name="connsiteX25" fmla="*/ 2062644 w 3214688"/>
              <a:gd name="connsiteY25" fmla="*/ 2398957 h 3214688"/>
              <a:gd name="connsiteX26" fmla="*/ 1838838 w 3214688"/>
              <a:gd name="connsiteY26" fmla="*/ 2359062 h 3214688"/>
              <a:gd name="connsiteX27" fmla="*/ 1546226 w 3214688"/>
              <a:gd name="connsiteY27" fmla="*/ 2349078 h 3214688"/>
              <a:gd name="connsiteX28" fmla="*/ 1375851 w 3214688"/>
              <a:gd name="connsiteY28" fmla="*/ 2359062 h 3214688"/>
              <a:gd name="connsiteX29" fmla="*/ 1152046 w 3214688"/>
              <a:gd name="connsiteY29" fmla="*/ 2398957 h 3214688"/>
              <a:gd name="connsiteX30" fmla="*/ 1097994 w 3214688"/>
              <a:gd name="connsiteY30" fmla="*/ 2414312 h 3214688"/>
              <a:gd name="connsiteX31" fmla="*/ 1168773 w 3214688"/>
              <a:gd name="connsiteY31" fmla="*/ 2532767 h 3214688"/>
              <a:gd name="connsiteX32" fmla="*/ 1528675 w 3214688"/>
              <a:gd name="connsiteY32" fmla="*/ 2969732 h 3214688"/>
              <a:gd name="connsiteX33" fmla="*/ 1546226 w 3214688"/>
              <a:gd name="connsiteY33" fmla="*/ 2986822 h 3214688"/>
              <a:gd name="connsiteX34" fmla="*/ 2486262 w 3214688"/>
              <a:gd name="connsiteY34" fmla="*/ 1668463 h 3214688"/>
              <a:gd name="connsiteX35" fmla="*/ 2482389 w 3214688"/>
              <a:gd name="connsiteY35" fmla="*/ 1744921 h 3214688"/>
              <a:gd name="connsiteX36" fmla="*/ 2321876 w 3214688"/>
              <a:gd name="connsiteY36" fmla="*/ 2298467 h 3214688"/>
              <a:gd name="connsiteX37" fmla="*/ 2297383 w 3214688"/>
              <a:gd name="connsiteY37" fmla="*/ 2345664 h 3214688"/>
              <a:gd name="connsiteX38" fmla="*/ 2392218 w 3214688"/>
              <a:gd name="connsiteY38" fmla="*/ 2381629 h 3214688"/>
              <a:gd name="connsiteX39" fmla="*/ 2596737 w 3214688"/>
              <a:gd name="connsiteY39" fmla="*/ 2485449 h 3214688"/>
              <a:gd name="connsiteX40" fmla="*/ 2730520 w 3214688"/>
              <a:gd name="connsiteY40" fmla="*/ 2578412 h 3214688"/>
              <a:gd name="connsiteX41" fmla="*/ 2753323 w 3214688"/>
              <a:gd name="connsiteY41" fmla="*/ 2553309 h 3214688"/>
              <a:gd name="connsiteX42" fmla="*/ 3084782 w 3214688"/>
              <a:gd name="connsiteY42" fmla="*/ 1760063 h 3214688"/>
              <a:gd name="connsiteX43" fmla="*/ 3089405 w 3214688"/>
              <a:gd name="connsiteY43" fmla="*/ 1668463 h 3214688"/>
              <a:gd name="connsiteX44" fmla="*/ 1668463 w 3214688"/>
              <a:gd name="connsiteY44" fmla="*/ 1668463 h 3214688"/>
              <a:gd name="connsiteX45" fmla="*/ 1668463 w 3214688"/>
              <a:gd name="connsiteY45" fmla="*/ 2227749 h 3214688"/>
              <a:gd name="connsiteX46" fmla="*/ 1854174 w 3214688"/>
              <a:gd name="connsiteY46" fmla="*/ 2238874 h 3214688"/>
              <a:gd name="connsiteX47" fmla="*/ 2093075 w 3214688"/>
              <a:gd name="connsiteY47" fmla="*/ 2282190 h 3214688"/>
              <a:gd name="connsiteX48" fmla="*/ 2180461 w 3214688"/>
              <a:gd name="connsiteY48" fmla="*/ 2307322 h 3214688"/>
              <a:gd name="connsiteX49" fmla="*/ 2223231 w 3214688"/>
              <a:gd name="connsiteY49" fmla="*/ 2220775 h 3214688"/>
              <a:gd name="connsiteX50" fmla="*/ 2360202 w 3214688"/>
              <a:gd name="connsiteY50" fmla="*/ 1739141 h 3214688"/>
              <a:gd name="connsiteX51" fmla="*/ 2363915 w 3214688"/>
              <a:gd name="connsiteY51" fmla="*/ 1668463 h 3214688"/>
              <a:gd name="connsiteX52" fmla="*/ 853934 w 3214688"/>
              <a:gd name="connsiteY52" fmla="*/ 1668463 h 3214688"/>
              <a:gd name="connsiteX53" fmla="*/ 857628 w 3214688"/>
              <a:gd name="connsiteY53" fmla="*/ 1739141 h 3214688"/>
              <a:gd name="connsiteX54" fmla="*/ 993929 w 3214688"/>
              <a:gd name="connsiteY54" fmla="*/ 2220775 h 3214688"/>
              <a:gd name="connsiteX55" fmla="*/ 1036215 w 3214688"/>
              <a:gd name="connsiteY55" fmla="*/ 2306750 h 3214688"/>
              <a:gd name="connsiteX56" fmla="*/ 1121614 w 3214688"/>
              <a:gd name="connsiteY56" fmla="*/ 2282190 h 3214688"/>
              <a:gd name="connsiteX57" fmla="*/ 1360516 w 3214688"/>
              <a:gd name="connsiteY57" fmla="*/ 2238874 h 3214688"/>
              <a:gd name="connsiteX58" fmla="*/ 1546226 w 3214688"/>
              <a:gd name="connsiteY58" fmla="*/ 2227749 h 3214688"/>
              <a:gd name="connsiteX59" fmla="*/ 1546226 w 3214688"/>
              <a:gd name="connsiteY59" fmla="*/ 1668463 h 3214688"/>
              <a:gd name="connsiteX60" fmla="*/ 125282 w 3214688"/>
              <a:gd name="connsiteY60" fmla="*/ 1668463 h 3214688"/>
              <a:gd name="connsiteX61" fmla="*/ 129905 w 3214688"/>
              <a:gd name="connsiteY61" fmla="*/ 1760063 h 3214688"/>
              <a:gd name="connsiteX62" fmla="*/ 461363 w 3214688"/>
              <a:gd name="connsiteY62" fmla="*/ 2553309 h 3214688"/>
              <a:gd name="connsiteX63" fmla="*/ 484168 w 3214688"/>
              <a:gd name="connsiteY63" fmla="*/ 2578414 h 3214688"/>
              <a:gd name="connsiteX64" fmla="*/ 617953 w 3214688"/>
              <a:gd name="connsiteY64" fmla="*/ 2485449 h 3214688"/>
              <a:gd name="connsiteX65" fmla="*/ 822472 w 3214688"/>
              <a:gd name="connsiteY65" fmla="*/ 2381629 h 3214688"/>
              <a:gd name="connsiteX66" fmla="*/ 918086 w 3214688"/>
              <a:gd name="connsiteY66" fmla="*/ 2345368 h 3214688"/>
              <a:gd name="connsiteX67" fmla="*/ 893910 w 3214688"/>
              <a:gd name="connsiteY67" fmla="*/ 2298467 h 3214688"/>
              <a:gd name="connsiteX68" fmla="*/ 735344 w 3214688"/>
              <a:gd name="connsiteY68" fmla="*/ 1744921 h 3214688"/>
              <a:gd name="connsiteX69" fmla="*/ 731546 w 3214688"/>
              <a:gd name="connsiteY69" fmla="*/ 1668463 h 3214688"/>
              <a:gd name="connsiteX70" fmla="*/ 1036436 w 3214688"/>
              <a:gd name="connsiteY70" fmla="*/ 911460 h 3214688"/>
              <a:gd name="connsiteX71" fmla="*/ 993929 w 3214688"/>
              <a:gd name="connsiteY71" fmla="*/ 998077 h 3214688"/>
              <a:gd name="connsiteX72" fmla="*/ 857628 w 3214688"/>
              <a:gd name="connsiteY72" fmla="*/ 1481228 h 3214688"/>
              <a:gd name="connsiteX73" fmla="*/ 854245 w 3214688"/>
              <a:gd name="connsiteY73" fmla="*/ 1546225 h 3214688"/>
              <a:gd name="connsiteX74" fmla="*/ 1546226 w 3214688"/>
              <a:gd name="connsiteY74" fmla="*/ 1546225 h 3214688"/>
              <a:gd name="connsiteX75" fmla="*/ 1546226 w 3214688"/>
              <a:gd name="connsiteY75" fmla="*/ 990118 h 3214688"/>
              <a:gd name="connsiteX76" fmla="*/ 1360255 w 3214688"/>
              <a:gd name="connsiteY76" fmla="*/ 978989 h 3214688"/>
              <a:gd name="connsiteX77" fmla="*/ 1120814 w 3214688"/>
              <a:gd name="connsiteY77" fmla="*/ 935673 h 3214688"/>
              <a:gd name="connsiteX78" fmla="*/ 2180241 w 3214688"/>
              <a:gd name="connsiteY78" fmla="*/ 910890 h 3214688"/>
              <a:gd name="connsiteX79" fmla="*/ 2093876 w 3214688"/>
              <a:gd name="connsiteY79" fmla="*/ 935673 h 3214688"/>
              <a:gd name="connsiteX80" fmla="*/ 1854434 w 3214688"/>
              <a:gd name="connsiteY80" fmla="*/ 978989 h 3214688"/>
              <a:gd name="connsiteX81" fmla="*/ 1668463 w 3214688"/>
              <a:gd name="connsiteY81" fmla="*/ 990118 h 3214688"/>
              <a:gd name="connsiteX82" fmla="*/ 1668463 w 3214688"/>
              <a:gd name="connsiteY82" fmla="*/ 1546225 h 3214688"/>
              <a:gd name="connsiteX83" fmla="*/ 2363603 w 3214688"/>
              <a:gd name="connsiteY83" fmla="*/ 1546225 h 3214688"/>
              <a:gd name="connsiteX84" fmla="*/ 2360202 w 3214688"/>
              <a:gd name="connsiteY84" fmla="*/ 1481228 h 3214688"/>
              <a:gd name="connsiteX85" fmla="*/ 2223231 w 3214688"/>
              <a:gd name="connsiteY85" fmla="*/ 998077 h 3214688"/>
              <a:gd name="connsiteX86" fmla="*/ 2731519 w 3214688"/>
              <a:gd name="connsiteY86" fmla="*/ 638964 h 3214688"/>
              <a:gd name="connsiteX87" fmla="*/ 2597865 w 3214688"/>
              <a:gd name="connsiteY87" fmla="*/ 732415 h 3214688"/>
              <a:gd name="connsiteX88" fmla="*/ 2393553 w 3214688"/>
              <a:gd name="connsiteY88" fmla="*/ 836234 h 3214688"/>
              <a:gd name="connsiteX89" fmla="*/ 2297528 w 3214688"/>
              <a:gd name="connsiteY89" fmla="*/ 872602 h 3214688"/>
              <a:gd name="connsiteX90" fmla="*/ 2321876 w 3214688"/>
              <a:gd name="connsiteY90" fmla="*/ 919557 h 3214688"/>
              <a:gd name="connsiteX91" fmla="*/ 2482389 w 3214688"/>
              <a:gd name="connsiteY91" fmla="*/ 1474977 h 3214688"/>
              <a:gd name="connsiteX92" fmla="*/ 2485971 w 3214688"/>
              <a:gd name="connsiteY92" fmla="*/ 1546225 h 3214688"/>
              <a:gd name="connsiteX93" fmla="*/ 3089325 w 3214688"/>
              <a:gd name="connsiteY93" fmla="*/ 1546225 h 3214688"/>
              <a:gd name="connsiteX94" fmla="*/ 3084782 w 3214688"/>
              <a:gd name="connsiteY94" fmla="*/ 1456213 h 3214688"/>
              <a:gd name="connsiteX95" fmla="*/ 2753323 w 3214688"/>
              <a:gd name="connsiteY95" fmla="*/ 662968 h 3214688"/>
              <a:gd name="connsiteX96" fmla="*/ 483169 w 3214688"/>
              <a:gd name="connsiteY96" fmla="*/ 638963 h 3214688"/>
              <a:gd name="connsiteX97" fmla="*/ 461363 w 3214688"/>
              <a:gd name="connsiteY97" fmla="*/ 662968 h 3214688"/>
              <a:gd name="connsiteX98" fmla="*/ 129905 w 3214688"/>
              <a:gd name="connsiteY98" fmla="*/ 1456213 h 3214688"/>
              <a:gd name="connsiteX99" fmla="*/ 125362 w 3214688"/>
              <a:gd name="connsiteY99" fmla="*/ 1546225 h 3214688"/>
              <a:gd name="connsiteX100" fmla="*/ 731831 w 3214688"/>
              <a:gd name="connsiteY100" fmla="*/ 1546225 h 3214688"/>
              <a:gd name="connsiteX101" fmla="*/ 735344 w 3214688"/>
              <a:gd name="connsiteY101" fmla="*/ 1474977 h 3214688"/>
              <a:gd name="connsiteX102" fmla="*/ 893910 w 3214688"/>
              <a:gd name="connsiteY102" fmla="*/ 919557 h 3214688"/>
              <a:gd name="connsiteX103" fmla="*/ 917942 w 3214688"/>
              <a:gd name="connsiteY103" fmla="*/ 872897 h 3214688"/>
              <a:gd name="connsiteX104" fmla="*/ 821137 w 3214688"/>
              <a:gd name="connsiteY104" fmla="*/ 836234 h 3214688"/>
              <a:gd name="connsiteX105" fmla="*/ 616825 w 3214688"/>
              <a:gd name="connsiteY105" fmla="*/ 732415 h 3214688"/>
              <a:gd name="connsiteX106" fmla="*/ 1546226 w 3214688"/>
              <a:gd name="connsiteY106" fmla="*/ 231046 h 3214688"/>
              <a:gd name="connsiteX107" fmla="*/ 1528675 w 3214688"/>
              <a:gd name="connsiteY107" fmla="*/ 248139 h 3214688"/>
              <a:gd name="connsiteX108" fmla="*/ 1168773 w 3214688"/>
              <a:gd name="connsiteY108" fmla="*/ 685478 h 3214688"/>
              <a:gd name="connsiteX109" fmla="*/ 1098769 w 3214688"/>
              <a:gd name="connsiteY109" fmla="*/ 802845 h 3214688"/>
              <a:gd name="connsiteX110" fmla="*/ 1152046 w 3214688"/>
              <a:gd name="connsiteY110" fmla="*/ 818106 h 3214688"/>
              <a:gd name="connsiteX111" fmla="*/ 1375851 w 3214688"/>
              <a:gd name="connsiteY111" fmla="*/ 858541 h 3214688"/>
              <a:gd name="connsiteX112" fmla="*/ 1546226 w 3214688"/>
              <a:gd name="connsiteY112" fmla="*/ 868716 h 3214688"/>
              <a:gd name="connsiteX113" fmla="*/ 1668463 w 3214688"/>
              <a:gd name="connsiteY113" fmla="*/ 230823 h 3214688"/>
              <a:gd name="connsiteX114" fmla="*/ 1668463 w 3214688"/>
              <a:gd name="connsiteY114" fmla="*/ 868716 h 3214688"/>
              <a:gd name="connsiteX115" fmla="*/ 1838838 w 3214688"/>
              <a:gd name="connsiteY115" fmla="*/ 858541 h 3214688"/>
              <a:gd name="connsiteX116" fmla="*/ 2062644 w 3214688"/>
              <a:gd name="connsiteY116" fmla="*/ 818106 h 3214688"/>
              <a:gd name="connsiteX117" fmla="*/ 2117610 w 3214688"/>
              <a:gd name="connsiteY117" fmla="*/ 802362 h 3214688"/>
              <a:gd name="connsiteX118" fmla="*/ 2047573 w 3214688"/>
              <a:gd name="connsiteY118" fmla="*/ 685478 h 3214688"/>
              <a:gd name="connsiteX119" fmla="*/ 1686282 w 3214688"/>
              <a:gd name="connsiteY119" fmla="*/ 248139 h 3214688"/>
              <a:gd name="connsiteX120" fmla="*/ 1739116 w 3214688"/>
              <a:gd name="connsiteY120" fmla="*/ 128896 h 3214688"/>
              <a:gd name="connsiteX121" fmla="*/ 1754615 w 3214688"/>
              <a:gd name="connsiteY121" fmla="*/ 143696 h 3214688"/>
              <a:gd name="connsiteX122" fmla="*/ 2066550 w 3214688"/>
              <a:gd name="connsiteY122" fmla="*/ 501745 h 3214688"/>
              <a:gd name="connsiteX123" fmla="*/ 2164154 w 3214688"/>
              <a:gd name="connsiteY123" fmla="*/ 640209 h 3214688"/>
              <a:gd name="connsiteX124" fmla="*/ 2239903 w 3214688"/>
              <a:gd name="connsiteY124" fmla="*/ 764214 h 3214688"/>
              <a:gd name="connsiteX125" fmla="*/ 2342448 w 3214688"/>
              <a:gd name="connsiteY125" fmla="*/ 725496 h 3214688"/>
              <a:gd name="connsiteX126" fmla="*/ 2533366 w 3214688"/>
              <a:gd name="connsiteY126" fmla="*/ 629040 h 3214688"/>
              <a:gd name="connsiteX127" fmla="*/ 2648575 w 3214688"/>
              <a:gd name="connsiteY127" fmla="*/ 549358 h 3214688"/>
              <a:gd name="connsiteX128" fmla="*/ 2552008 w 3214688"/>
              <a:gd name="connsiteY128" fmla="*/ 461545 h 3214688"/>
              <a:gd name="connsiteX129" fmla="*/ 1759187 w 3214688"/>
              <a:gd name="connsiteY129" fmla="*/ 129910 h 3214688"/>
              <a:gd name="connsiteX130" fmla="*/ 1475715 w 3214688"/>
              <a:gd name="connsiteY130" fmla="*/ 128888 h 3214688"/>
              <a:gd name="connsiteX131" fmla="*/ 1455500 w 3214688"/>
              <a:gd name="connsiteY131" fmla="*/ 129910 h 3214688"/>
              <a:gd name="connsiteX132" fmla="*/ 662678 w 3214688"/>
              <a:gd name="connsiteY132" fmla="*/ 461545 h 3214688"/>
              <a:gd name="connsiteX133" fmla="*/ 566113 w 3214688"/>
              <a:gd name="connsiteY133" fmla="*/ 549357 h 3214688"/>
              <a:gd name="connsiteX134" fmla="*/ 681324 w 3214688"/>
              <a:gd name="connsiteY134" fmla="*/ 629040 h 3214688"/>
              <a:gd name="connsiteX135" fmla="*/ 872242 w 3214688"/>
              <a:gd name="connsiteY135" fmla="*/ 725496 h 3214688"/>
              <a:gd name="connsiteX136" fmla="*/ 975251 w 3214688"/>
              <a:gd name="connsiteY136" fmla="*/ 764389 h 3214688"/>
              <a:gd name="connsiteX137" fmla="*/ 1050800 w 3214688"/>
              <a:gd name="connsiteY137" fmla="*/ 640209 h 3214688"/>
              <a:gd name="connsiteX138" fmla="*/ 1148273 w 3214688"/>
              <a:gd name="connsiteY138" fmla="*/ 501745 h 3214688"/>
              <a:gd name="connsiteX139" fmla="*/ 1460208 w 3214688"/>
              <a:gd name="connsiteY139" fmla="*/ 143696 h 3214688"/>
              <a:gd name="connsiteX140" fmla="*/ 1607344 w 3214688"/>
              <a:gd name="connsiteY140" fmla="*/ 0 h 3214688"/>
              <a:gd name="connsiteX141" fmla="*/ 3214688 w 3214688"/>
              <a:gd name="connsiteY141" fmla="*/ 1607344 h 3214688"/>
              <a:gd name="connsiteX142" fmla="*/ 1607344 w 3214688"/>
              <a:gd name="connsiteY142" fmla="*/ 3214688 h 3214688"/>
              <a:gd name="connsiteX143" fmla="*/ 0 w 3214688"/>
              <a:gd name="connsiteY143" fmla="*/ 1607344 h 3214688"/>
              <a:gd name="connsiteX144" fmla="*/ 1607344 w 3214688"/>
              <a:gd name="connsiteY144" fmla="*/ 0 h 3214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3214688" h="3214688">
                <a:moveTo>
                  <a:pt x="2240514" y="2452692"/>
                </a:moveTo>
                <a:lnTo>
                  <a:pt x="2164154" y="2577661"/>
                </a:lnTo>
                <a:cubicBezTo>
                  <a:pt x="2133682" y="2623995"/>
                  <a:pt x="2101138" y="2670175"/>
                  <a:pt x="2066550" y="2716118"/>
                </a:cubicBezTo>
                <a:cubicBezTo>
                  <a:pt x="1950245" y="2873312"/>
                  <a:pt x="1834903" y="2995905"/>
                  <a:pt x="1754615" y="3074168"/>
                </a:cubicBezTo>
                <a:lnTo>
                  <a:pt x="1740871" y="3087292"/>
                </a:lnTo>
                <a:lnTo>
                  <a:pt x="1759187" y="3086367"/>
                </a:lnTo>
                <a:cubicBezTo>
                  <a:pt x="2058736" y="3055930"/>
                  <a:pt x="2331968" y="2936422"/>
                  <a:pt x="2552008" y="2754731"/>
                </a:cubicBezTo>
                <a:lnTo>
                  <a:pt x="2647815" y="2667609"/>
                </a:lnTo>
                <a:lnTo>
                  <a:pt x="2533366" y="2587696"/>
                </a:lnTo>
                <a:cubicBezTo>
                  <a:pt x="2472930" y="2551687"/>
                  <a:pt x="2409077" y="2519400"/>
                  <a:pt x="2342448" y="2491033"/>
                </a:cubicBezTo>
                <a:close/>
                <a:moveTo>
                  <a:pt x="974642" y="2452516"/>
                </a:moveTo>
                <a:lnTo>
                  <a:pt x="872242" y="2491033"/>
                </a:lnTo>
                <a:cubicBezTo>
                  <a:pt x="805613" y="2519400"/>
                  <a:pt x="741760" y="2551687"/>
                  <a:pt x="681324" y="2587696"/>
                </a:cubicBezTo>
                <a:lnTo>
                  <a:pt x="566873" y="2667611"/>
                </a:lnTo>
                <a:lnTo>
                  <a:pt x="662678" y="2754731"/>
                </a:lnTo>
                <a:cubicBezTo>
                  <a:pt x="882719" y="2936422"/>
                  <a:pt x="1155951" y="3055930"/>
                  <a:pt x="1455500" y="3086367"/>
                </a:cubicBezTo>
                <a:lnTo>
                  <a:pt x="1473960" y="3087299"/>
                </a:lnTo>
                <a:lnTo>
                  <a:pt x="1460208" y="3074168"/>
                </a:lnTo>
                <a:cubicBezTo>
                  <a:pt x="1379921" y="2995905"/>
                  <a:pt x="1264578" y="2873312"/>
                  <a:pt x="1148273" y="2716118"/>
                </a:cubicBezTo>
                <a:cubicBezTo>
                  <a:pt x="1113686" y="2670175"/>
                  <a:pt x="1081189" y="2623995"/>
                  <a:pt x="1050800" y="2577661"/>
                </a:cubicBezTo>
                <a:close/>
                <a:moveTo>
                  <a:pt x="1668463" y="2349078"/>
                </a:moveTo>
                <a:lnTo>
                  <a:pt x="1668463" y="2987045"/>
                </a:lnTo>
                <a:lnTo>
                  <a:pt x="1686282" y="2969732"/>
                </a:lnTo>
                <a:cubicBezTo>
                  <a:pt x="1781612" y="2874931"/>
                  <a:pt x="1920253" y="2723080"/>
                  <a:pt x="2047573" y="2532767"/>
                </a:cubicBezTo>
                <a:lnTo>
                  <a:pt x="2118389" y="2414793"/>
                </a:lnTo>
                <a:lnTo>
                  <a:pt x="2062644" y="2398957"/>
                </a:lnTo>
                <a:cubicBezTo>
                  <a:pt x="1989750" y="2381404"/>
                  <a:pt x="1914935" y="2368039"/>
                  <a:pt x="1838838" y="2359062"/>
                </a:cubicBezTo>
                <a:close/>
                <a:moveTo>
                  <a:pt x="1546226" y="2349078"/>
                </a:moveTo>
                <a:lnTo>
                  <a:pt x="1375851" y="2359062"/>
                </a:lnTo>
                <a:cubicBezTo>
                  <a:pt x="1299755" y="2368039"/>
                  <a:pt x="1224940" y="2381404"/>
                  <a:pt x="1152046" y="2398957"/>
                </a:cubicBezTo>
                <a:lnTo>
                  <a:pt x="1097994" y="2414312"/>
                </a:lnTo>
                <a:lnTo>
                  <a:pt x="1168773" y="2532767"/>
                </a:lnTo>
                <a:cubicBezTo>
                  <a:pt x="1295523" y="2723080"/>
                  <a:pt x="1433595" y="2874931"/>
                  <a:pt x="1528675" y="2969732"/>
                </a:cubicBezTo>
                <a:lnTo>
                  <a:pt x="1546226" y="2986822"/>
                </a:lnTo>
                <a:close/>
                <a:moveTo>
                  <a:pt x="2486262" y="1668463"/>
                </a:moveTo>
                <a:lnTo>
                  <a:pt x="2482389" y="1744921"/>
                </a:lnTo>
                <a:cubicBezTo>
                  <a:pt x="2464263" y="1925703"/>
                  <a:pt x="2410126" y="2111990"/>
                  <a:pt x="2321876" y="2298467"/>
                </a:cubicBezTo>
                <a:lnTo>
                  <a:pt x="2297383" y="2345664"/>
                </a:lnTo>
                <a:lnTo>
                  <a:pt x="2392218" y="2381629"/>
                </a:lnTo>
                <a:cubicBezTo>
                  <a:pt x="2463528" y="2412174"/>
                  <a:pt x="2531927" y="2446867"/>
                  <a:pt x="2596737" y="2485449"/>
                </a:cubicBezTo>
                <a:lnTo>
                  <a:pt x="2730520" y="2578412"/>
                </a:lnTo>
                <a:lnTo>
                  <a:pt x="2753323" y="2553309"/>
                </a:lnTo>
                <a:cubicBezTo>
                  <a:pt x="2934917" y="2333150"/>
                  <a:pt x="3054361" y="2059772"/>
                  <a:pt x="3084782" y="1760063"/>
                </a:cubicBezTo>
                <a:lnTo>
                  <a:pt x="3089405" y="1668463"/>
                </a:lnTo>
                <a:close/>
                <a:moveTo>
                  <a:pt x="1668463" y="1668463"/>
                </a:moveTo>
                <a:lnTo>
                  <a:pt x="1668463" y="2227749"/>
                </a:lnTo>
                <a:lnTo>
                  <a:pt x="1854174" y="2238874"/>
                </a:lnTo>
                <a:cubicBezTo>
                  <a:pt x="1935356" y="2248644"/>
                  <a:pt x="2015217" y="2263170"/>
                  <a:pt x="2093075" y="2282190"/>
                </a:cubicBezTo>
                <a:lnTo>
                  <a:pt x="2180461" y="2307322"/>
                </a:lnTo>
                <a:lnTo>
                  <a:pt x="2223231" y="2220775"/>
                </a:lnTo>
                <a:cubicBezTo>
                  <a:pt x="2291457" y="2071357"/>
                  <a:pt x="2342510" y="1908976"/>
                  <a:pt x="2360202" y="1739141"/>
                </a:cubicBezTo>
                <a:lnTo>
                  <a:pt x="2363915" y="1668463"/>
                </a:lnTo>
                <a:close/>
                <a:moveTo>
                  <a:pt x="853934" y="1668463"/>
                </a:moveTo>
                <a:lnTo>
                  <a:pt x="857628" y="1739141"/>
                </a:lnTo>
                <a:cubicBezTo>
                  <a:pt x="875231" y="1908976"/>
                  <a:pt x="926029" y="2071357"/>
                  <a:pt x="993929" y="2220775"/>
                </a:cubicBezTo>
                <a:lnTo>
                  <a:pt x="1036215" y="2306750"/>
                </a:lnTo>
                <a:lnTo>
                  <a:pt x="1121614" y="2282190"/>
                </a:lnTo>
                <a:cubicBezTo>
                  <a:pt x="1199473" y="2263170"/>
                  <a:pt x="1279334" y="2248644"/>
                  <a:pt x="1360516" y="2238874"/>
                </a:cubicBezTo>
                <a:lnTo>
                  <a:pt x="1546226" y="2227749"/>
                </a:lnTo>
                <a:lnTo>
                  <a:pt x="1546226" y="1668463"/>
                </a:lnTo>
                <a:close/>
                <a:moveTo>
                  <a:pt x="125282" y="1668463"/>
                </a:moveTo>
                <a:lnTo>
                  <a:pt x="129905" y="1760063"/>
                </a:lnTo>
                <a:cubicBezTo>
                  <a:pt x="160326" y="2059772"/>
                  <a:pt x="279770" y="2333150"/>
                  <a:pt x="461363" y="2553309"/>
                </a:cubicBezTo>
                <a:lnTo>
                  <a:pt x="484168" y="2578414"/>
                </a:lnTo>
                <a:lnTo>
                  <a:pt x="617953" y="2485449"/>
                </a:lnTo>
                <a:cubicBezTo>
                  <a:pt x="682763" y="2446867"/>
                  <a:pt x="751163" y="2412174"/>
                  <a:pt x="822472" y="2381629"/>
                </a:cubicBezTo>
                <a:lnTo>
                  <a:pt x="918086" y="2345368"/>
                </a:lnTo>
                <a:lnTo>
                  <a:pt x="893910" y="2298467"/>
                </a:lnTo>
                <a:cubicBezTo>
                  <a:pt x="806372" y="2111990"/>
                  <a:pt x="753137" y="1925703"/>
                  <a:pt x="735344" y="1744921"/>
                </a:cubicBezTo>
                <a:lnTo>
                  <a:pt x="731546" y="1668463"/>
                </a:lnTo>
                <a:close/>
                <a:moveTo>
                  <a:pt x="1036436" y="911460"/>
                </a:moveTo>
                <a:lnTo>
                  <a:pt x="993929" y="998077"/>
                </a:lnTo>
                <a:cubicBezTo>
                  <a:pt x="926029" y="1147854"/>
                  <a:pt x="875231" y="1310725"/>
                  <a:pt x="857628" y="1481228"/>
                </a:cubicBezTo>
                <a:lnTo>
                  <a:pt x="854245" y="1546225"/>
                </a:lnTo>
                <a:lnTo>
                  <a:pt x="1546226" y="1546225"/>
                </a:lnTo>
                <a:lnTo>
                  <a:pt x="1546226" y="990118"/>
                </a:lnTo>
                <a:lnTo>
                  <a:pt x="1360255" y="978989"/>
                </a:lnTo>
                <a:cubicBezTo>
                  <a:pt x="1278920" y="969219"/>
                  <a:pt x="1198859" y="954694"/>
                  <a:pt x="1120814" y="935673"/>
                </a:cubicBezTo>
                <a:close/>
                <a:moveTo>
                  <a:pt x="2180241" y="910890"/>
                </a:moveTo>
                <a:lnTo>
                  <a:pt x="2093876" y="935673"/>
                </a:lnTo>
                <a:cubicBezTo>
                  <a:pt x="2015831" y="954694"/>
                  <a:pt x="1935770" y="969219"/>
                  <a:pt x="1854434" y="978989"/>
                </a:cubicBezTo>
                <a:lnTo>
                  <a:pt x="1668463" y="990118"/>
                </a:lnTo>
                <a:lnTo>
                  <a:pt x="1668463" y="1546225"/>
                </a:lnTo>
                <a:lnTo>
                  <a:pt x="2363603" y="1546225"/>
                </a:lnTo>
                <a:lnTo>
                  <a:pt x="2360202" y="1481228"/>
                </a:lnTo>
                <a:cubicBezTo>
                  <a:pt x="2342510" y="1310725"/>
                  <a:pt x="2291457" y="1147854"/>
                  <a:pt x="2223231" y="998077"/>
                </a:cubicBezTo>
                <a:close/>
                <a:moveTo>
                  <a:pt x="2731519" y="638964"/>
                </a:moveTo>
                <a:lnTo>
                  <a:pt x="2597865" y="732415"/>
                </a:lnTo>
                <a:cubicBezTo>
                  <a:pt x="2533258" y="770996"/>
                  <a:pt x="2464907" y="805689"/>
                  <a:pt x="2393553" y="836234"/>
                </a:cubicBezTo>
                <a:lnTo>
                  <a:pt x="2297528" y="872602"/>
                </a:lnTo>
                <a:lnTo>
                  <a:pt x="2321876" y="919557"/>
                </a:lnTo>
                <a:cubicBezTo>
                  <a:pt x="2410126" y="1106247"/>
                  <a:pt x="2464263" y="1293033"/>
                  <a:pt x="2482389" y="1474977"/>
                </a:cubicBezTo>
                <a:lnTo>
                  <a:pt x="2485971" y="1546225"/>
                </a:lnTo>
                <a:lnTo>
                  <a:pt x="3089325" y="1546225"/>
                </a:lnTo>
                <a:lnTo>
                  <a:pt x="3084782" y="1456213"/>
                </a:lnTo>
                <a:cubicBezTo>
                  <a:pt x="3054361" y="1156504"/>
                  <a:pt x="2934917" y="883126"/>
                  <a:pt x="2753323" y="662968"/>
                </a:cubicBezTo>
                <a:close/>
                <a:moveTo>
                  <a:pt x="483169" y="638963"/>
                </a:moveTo>
                <a:lnTo>
                  <a:pt x="461363" y="662968"/>
                </a:lnTo>
                <a:cubicBezTo>
                  <a:pt x="279770" y="883126"/>
                  <a:pt x="160326" y="1156504"/>
                  <a:pt x="129905" y="1456213"/>
                </a:cubicBezTo>
                <a:lnTo>
                  <a:pt x="125362" y="1546225"/>
                </a:lnTo>
                <a:lnTo>
                  <a:pt x="731831" y="1546225"/>
                </a:lnTo>
                <a:lnTo>
                  <a:pt x="735344" y="1474977"/>
                </a:lnTo>
                <a:cubicBezTo>
                  <a:pt x="753137" y="1293033"/>
                  <a:pt x="806372" y="1106247"/>
                  <a:pt x="893910" y="919557"/>
                </a:cubicBezTo>
                <a:lnTo>
                  <a:pt x="917942" y="872897"/>
                </a:lnTo>
                <a:lnTo>
                  <a:pt x="821137" y="836234"/>
                </a:lnTo>
                <a:cubicBezTo>
                  <a:pt x="749783" y="805689"/>
                  <a:pt x="681432" y="770996"/>
                  <a:pt x="616825" y="732415"/>
                </a:cubicBezTo>
                <a:close/>
                <a:moveTo>
                  <a:pt x="1546226" y="231046"/>
                </a:moveTo>
                <a:lnTo>
                  <a:pt x="1528675" y="248139"/>
                </a:lnTo>
                <a:cubicBezTo>
                  <a:pt x="1433595" y="342957"/>
                  <a:pt x="1295523" y="494880"/>
                  <a:pt x="1168773" y="685478"/>
                </a:cubicBezTo>
                <a:lnTo>
                  <a:pt x="1098769" y="802845"/>
                </a:lnTo>
                <a:lnTo>
                  <a:pt x="1152046" y="818106"/>
                </a:lnTo>
                <a:cubicBezTo>
                  <a:pt x="1224940" y="835846"/>
                  <a:pt x="1299755" y="849411"/>
                  <a:pt x="1375851" y="858541"/>
                </a:cubicBezTo>
                <a:lnTo>
                  <a:pt x="1546226" y="868716"/>
                </a:lnTo>
                <a:close/>
                <a:moveTo>
                  <a:pt x="1668463" y="230823"/>
                </a:moveTo>
                <a:lnTo>
                  <a:pt x="1668463" y="868716"/>
                </a:lnTo>
                <a:lnTo>
                  <a:pt x="1838838" y="858541"/>
                </a:lnTo>
                <a:cubicBezTo>
                  <a:pt x="1914935" y="849411"/>
                  <a:pt x="1989750" y="835846"/>
                  <a:pt x="2062644" y="818106"/>
                </a:cubicBezTo>
                <a:lnTo>
                  <a:pt x="2117610" y="802362"/>
                </a:lnTo>
                <a:lnTo>
                  <a:pt x="2047573" y="685478"/>
                </a:lnTo>
                <a:cubicBezTo>
                  <a:pt x="1920253" y="494880"/>
                  <a:pt x="1781612" y="342957"/>
                  <a:pt x="1686282" y="248139"/>
                </a:cubicBezTo>
                <a:close/>
                <a:moveTo>
                  <a:pt x="1739116" y="128896"/>
                </a:moveTo>
                <a:lnTo>
                  <a:pt x="1754615" y="143696"/>
                </a:lnTo>
                <a:cubicBezTo>
                  <a:pt x="1834903" y="221959"/>
                  <a:pt x="1950245" y="344552"/>
                  <a:pt x="2066550" y="501745"/>
                </a:cubicBezTo>
                <a:cubicBezTo>
                  <a:pt x="2101138" y="547688"/>
                  <a:pt x="2133682" y="593868"/>
                  <a:pt x="2164154" y="640209"/>
                </a:cubicBezTo>
                <a:lnTo>
                  <a:pt x="2239903" y="764214"/>
                </a:lnTo>
                <a:lnTo>
                  <a:pt x="2342448" y="725496"/>
                </a:lnTo>
                <a:cubicBezTo>
                  <a:pt x="2409077" y="697086"/>
                  <a:pt x="2472930" y="664847"/>
                  <a:pt x="2533366" y="629040"/>
                </a:cubicBezTo>
                <a:lnTo>
                  <a:pt x="2648575" y="549358"/>
                </a:lnTo>
                <a:lnTo>
                  <a:pt x="2552008" y="461545"/>
                </a:lnTo>
                <a:cubicBezTo>
                  <a:pt x="2331968" y="279855"/>
                  <a:pt x="2058736" y="160347"/>
                  <a:pt x="1759187" y="129910"/>
                </a:cubicBezTo>
                <a:close/>
                <a:moveTo>
                  <a:pt x="1475715" y="128888"/>
                </a:moveTo>
                <a:lnTo>
                  <a:pt x="1455500" y="129910"/>
                </a:lnTo>
                <a:cubicBezTo>
                  <a:pt x="1155951" y="160347"/>
                  <a:pt x="882719" y="279855"/>
                  <a:pt x="662678" y="461545"/>
                </a:cubicBezTo>
                <a:lnTo>
                  <a:pt x="566113" y="549357"/>
                </a:lnTo>
                <a:lnTo>
                  <a:pt x="681324" y="629040"/>
                </a:lnTo>
                <a:cubicBezTo>
                  <a:pt x="741760" y="664847"/>
                  <a:pt x="805613" y="697086"/>
                  <a:pt x="872242" y="725496"/>
                </a:cubicBezTo>
                <a:lnTo>
                  <a:pt x="975251" y="764389"/>
                </a:lnTo>
                <a:lnTo>
                  <a:pt x="1050800" y="640209"/>
                </a:lnTo>
                <a:cubicBezTo>
                  <a:pt x="1081189" y="593868"/>
                  <a:pt x="1113686" y="547688"/>
                  <a:pt x="1148273" y="501745"/>
                </a:cubicBezTo>
                <a:cubicBezTo>
                  <a:pt x="1264578" y="344552"/>
                  <a:pt x="1379921" y="221959"/>
                  <a:pt x="1460208" y="143696"/>
                </a:cubicBezTo>
                <a:close/>
                <a:moveTo>
                  <a:pt x="1607344" y="0"/>
                </a:moveTo>
                <a:cubicBezTo>
                  <a:pt x="2495056" y="0"/>
                  <a:pt x="3214688" y="719632"/>
                  <a:pt x="3214688" y="1607344"/>
                </a:cubicBezTo>
                <a:cubicBezTo>
                  <a:pt x="3214688" y="2495056"/>
                  <a:pt x="2495056" y="3214688"/>
                  <a:pt x="1607344" y="3214688"/>
                </a:cubicBezTo>
                <a:cubicBezTo>
                  <a:pt x="719632" y="3214688"/>
                  <a:pt x="0" y="2495056"/>
                  <a:pt x="0" y="1607344"/>
                </a:cubicBezTo>
                <a:cubicBezTo>
                  <a:pt x="0" y="719632"/>
                  <a:pt x="719632" y="0"/>
                  <a:pt x="1607344" y="0"/>
                </a:cubicBezTo>
                <a:close/>
              </a:path>
            </a:pathLst>
          </a:custGeom>
          <a:solidFill>
            <a:srgbClr val="0078D7"/>
          </a:solidFill>
          <a:ln>
            <a:noFill/>
          </a:ln>
        </p:spPr>
        <p:txBody>
          <a:bodyPr vert="horz" wrap="square" lIns="91427" tIns="45713" rIns="91427" bIns="45713" numCol="1" anchor="t" anchorCtr="0" compatLnSpc="1">
            <a:prstTxWarp prst="textNoShape">
              <a:avLst/>
            </a:prstTxWarp>
            <a:noAutofit/>
          </a:bodyPr>
          <a:lstStyle/>
          <a:p>
            <a:pPr defTabSz="914224">
              <a:defRPr/>
            </a:pPr>
            <a:endParaRPr lang="en-US" kern="0" dirty="0">
              <a:solidFill>
                <a:srgbClr val="FFFFFF"/>
              </a:solidFill>
              <a:latin typeface="Segoe UI"/>
            </a:endParaRPr>
          </a:p>
        </p:txBody>
      </p:sp>
      <p:sp>
        <p:nvSpPr>
          <p:cNvPr id="380" name="Freeform 379"/>
          <p:cNvSpPr>
            <a:spLocks/>
          </p:cNvSpPr>
          <p:nvPr/>
        </p:nvSpPr>
        <p:spPr bwMode="auto">
          <a:xfrm>
            <a:off x="10895905" y="3360359"/>
            <a:ext cx="131203" cy="235763"/>
          </a:xfrm>
          <a:custGeom>
            <a:avLst/>
            <a:gdLst>
              <a:gd name="connsiteX0" fmla="*/ 930274 w 1860550"/>
              <a:gd name="connsiteY0" fmla="*/ 2997199 h 3343276"/>
              <a:gd name="connsiteX1" fmla="*/ 898524 w 1860550"/>
              <a:gd name="connsiteY1" fmla="*/ 3030537 h 3343276"/>
              <a:gd name="connsiteX2" fmla="*/ 930274 w 1860550"/>
              <a:gd name="connsiteY2" fmla="*/ 3063875 h 3343276"/>
              <a:gd name="connsiteX3" fmla="*/ 962024 w 1860550"/>
              <a:gd name="connsiteY3" fmla="*/ 3030537 h 3343276"/>
              <a:gd name="connsiteX4" fmla="*/ 930274 w 1860550"/>
              <a:gd name="connsiteY4" fmla="*/ 2997199 h 3343276"/>
              <a:gd name="connsiteX5" fmla="*/ 930275 w 1860550"/>
              <a:gd name="connsiteY5" fmla="*/ 2874962 h 3343276"/>
              <a:gd name="connsiteX6" fmla="*/ 1084263 w 1860550"/>
              <a:gd name="connsiteY6" fmla="*/ 3029744 h 3343276"/>
              <a:gd name="connsiteX7" fmla="*/ 930275 w 1860550"/>
              <a:gd name="connsiteY7" fmla="*/ 3184526 h 3343276"/>
              <a:gd name="connsiteX8" fmla="*/ 776287 w 1860550"/>
              <a:gd name="connsiteY8" fmla="*/ 3029744 h 3343276"/>
              <a:gd name="connsiteX9" fmla="*/ 930275 w 1860550"/>
              <a:gd name="connsiteY9" fmla="*/ 2874962 h 3343276"/>
              <a:gd name="connsiteX10" fmla="*/ 122238 w 1860550"/>
              <a:gd name="connsiteY10" fmla="*/ 2844800 h 3343276"/>
              <a:gd name="connsiteX11" fmla="*/ 122238 w 1860550"/>
              <a:gd name="connsiteY11" fmla="*/ 2858922 h 3343276"/>
              <a:gd name="connsiteX12" fmla="*/ 122238 w 1860550"/>
              <a:gd name="connsiteY12" fmla="*/ 2919914 h 3343276"/>
              <a:gd name="connsiteX13" fmla="*/ 122238 w 1860550"/>
              <a:gd name="connsiteY13" fmla="*/ 2937881 h 3343276"/>
              <a:gd name="connsiteX14" fmla="*/ 122238 w 1860550"/>
              <a:gd name="connsiteY14" fmla="*/ 2976361 h 3343276"/>
              <a:gd name="connsiteX15" fmla="*/ 122238 w 1860550"/>
              <a:gd name="connsiteY15" fmla="*/ 2994458 h 3343276"/>
              <a:gd name="connsiteX16" fmla="*/ 122238 w 1860550"/>
              <a:gd name="connsiteY16" fmla="*/ 3016807 h 3343276"/>
              <a:gd name="connsiteX17" fmla="*/ 122238 w 1860550"/>
              <a:gd name="connsiteY17" fmla="*/ 3032384 h 3343276"/>
              <a:gd name="connsiteX18" fmla="*/ 122238 w 1860550"/>
              <a:gd name="connsiteY18" fmla="*/ 3043919 h 3343276"/>
              <a:gd name="connsiteX19" fmla="*/ 122238 w 1860550"/>
              <a:gd name="connsiteY19" fmla="*/ 3055388 h 3343276"/>
              <a:gd name="connsiteX20" fmla="*/ 122238 w 1860550"/>
              <a:gd name="connsiteY20" fmla="*/ 3067200 h 3343276"/>
              <a:gd name="connsiteX21" fmla="*/ 122238 w 1860550"/>
              <a:gd name="connsiteY21" fmla="*/ 3068809 h 3343276"/>
              <a:gd name="connsiteX22" fmla="*/ 122238 w 1860550"/>
              <a:gd name="connsiteY22" fmla="*/ 3072174 h 3343276"/>
              <a:gd name="connsiteX23" fmla="*/ 268324 w 1860550"/>
              <a:gd name="connsiteY23" fmla="*/ 3221038 h 3343276"/>
              <a:gd name="connsiteX24" fmla="*/ 1589184 w 1860550"/>
              <a:gd name="connsiteY24" fmla="*/ 3221038 h 3343276"/>
              <a:gd name="connsiteX25" fmla="*/ 1738313 w 1860550"/>
              <a:gd name="connsiteY25" fmla="*/ 3072174 h 3343276"/>
              <a:gd name="connsiteX26" fmla="*/ 1738313 w 1860550"/>
              <a:gd name="connsiteY26" fmla="*/ 2997250 h 3343276"/>
              <a:gd name="connsiteX27" fmla="*/ 1738313 w 1860550"/>
              <a:gd name="connsiteY27" fmla="*/ 2940804 h 3343276"/>
              <a:gd name="connsiteX28" fmla="*/ 1738313 w 1860550"/>
              <a:gd name="connsiteY28" fmla="*/ 2900358 h 3343276"/>
              <a:gd name="connsiteX29" fmla="*/ 1738313 w 1860550"/>
              <a:gd name="connsiteY29" fmla="*/ 2873246 h 3343276"/>
              <a:gd name="connsiteX30" fmla="*/ 1738313 w 1860550"/>
              <a:gd name="connsiteY30" fmla="*/ 2848356 h 3343276"/>
              <a:gd name="connsiteX31" fmla="*/ 1738313 w 1860550"/>
              <a:gd name="connsiteY31" fmla="*/ 2844800 h 3343276"/>
              <a:gd name="connsiteX32" fmla="*/ 122238 w 1860550"/>
              <a:gd name="connsiteY32" fmla="*/ 461963 h 3343276"/>
              <a:gd name="connsiteX33" fmla="*/ 122238 w 1860550"/>
              <a:gd name="connsiteY33" fmla="*/ 525582 h 3343276"/>
              <a:gd name="connsiteX34" fmla="*/ 122238 w 1860550"/>
              <a:gd name="connsiteY34" fmla="*/ 2618936 h 3343276"/>
              <a:gd name="connsiteX35" fmla="*/ 122238 w 1860550"/>
              <a:gd name="connsiteY35" fmla="*/ 2722563 h 3343276"/>
              <a:gd name="connsiteX36" fmla="*/ 169032 w 1860550"/>
              <a:gd name="connsiteY36" fmla="*/ 2722563 h 3343276"/>
              <a:gd name="connsiteX37" fmla="*/ 1704747 w 1860550"/>
              <a:gd name="connsiteY37" fmla="*/ 2722563 h 3343276"/>
              <a:gd name="connsiteX38" fmla="*/ 1738313 w 1860550"/>
              <a:gd name="connsiteY38" fmla="*/ 2722563 h 3343276"/>
              <a:gd name="connsiteX39" fmla="*/ 1738313 w 1860550"/>
              <a:gd name="connsiteY39" fmla="*/ 2521894 h 3343276"/>
              <a:gd name="connsiteX40" fmla="*/ 1738313 w 1860550"/>
              <a:gd name="connsiteY40" fmla="*/ 505665 h 3343276"/>
              <a:gd name="connsiteX41" fmla="*/ 1738313 w 1860550"/>
              <a:gd name="connsiteY41" fmla="*/ 461963 h 3343276"/>
              <a:gd name="connsiteX42" fmla="*/ 1691518 w 1860550"/>
              <a:gd name="connsiteY42" fmla="*/ 461963 h 3343276"/>
              <a:gd name="connsiteX43" fmla="*/ 155803 w 1860550"/>
              <a:gd name="connsiteY43" fmla="*/ 461963 h 3343276"/>
              <a:gd name="connsiteX44" fmla="*/ 721442 w 1860550"/>
              <a:gd name="connsiteY44" fmla="*/ 169863 h 3343276"/>
              <a:gd name="connsiteX45" fmla="*/ 1072433 w 1860550"/>
              <a:gd name="connsiteY45" fmla="*/ 169863 h 3343276"/>
              <a:gd name="connsiteX46" fmla="*/ 1133475 w 1860550"/>
              <a:gd name="connsiteY46" fmla="*/ 230982 h 3343276"/>
              <a:gd name="connsiteX47" fmla="*/ 1072433 w 1860550"/>
              <a:gd name="connsiteY47" fmla="*/ 292101 h 3343276"/>
              <a:gd name="connsiteX48" fmla="*/ 721442 w 1860550"/>
              <a:gd name="connsiteY48" fmla="*/ 292101 h 3343276"/>
              <a:gd name="connsiteX49" fmla="*/ 660400 w 1860550"/>
              <a:gd name="connsiteY49" fmla="*/ 230982 h 3343276"/>
              <a:gd name="connsiteX50" fmla="*/ 721442 w 1860550"/>
              <a:gd name="connsiteY50" fmla="*/ 169863 h 3343276"/>
              <a:gd name="connsiteX51" fmla="*/ 1281907 w 1860550"/>
              <a:gd name="connsiteY51" fmla="*/ 149225 h 3343276"/>
              <a:gd name="connsiteX52" fmla="*/ 1363664 w 1860550"/>
              <a:gd name="connsiteY52" fmla="*/ 229394 h 3343276"/>
              <a:gd name="connsiteX53" fmla="*/ 1281907 w 1860550"/>
              <a:gd name="connsiteY53" fmla="*/ 309563 h 3343276"/>
              <a:gd name="connsiteX54" fmla="*/ 1200150 w 1860550"/>
              <a:gd name="connsiteY54" fmla="*/ 229394 h 3343276"/>
              <a:gd name="connsiteX55" fmla="*/ 1281907 w 1860550"/>
              <a:gd name="connsiteY55" fmla="*/ 149225 h 3343276"/>
              <a:gd name="connsiteX56" fmla="*/ 268324 w 1860550"/>
              <a:gd name="connsiteY56" fmla="*/ 122238 h 3343276"/>
              <a:gd name="connsiteX57" fmla="*/ 122238 w 1860550"/>
              <a:gd name="connsiteY57" fmla="*/ 271331 h 3343276"/>
              <a:gd name="connsiteX58" fmla="*/ 122238 w 1860550"/>
              <a:gd name="connsiteY58" fmla="*/ 341313 h 3343276"/>
              <a:gd name="connsiteX59" fmla="*/ 1738313 w 1860550"/>
              <a:gd name="connsiteY59" fmla="*/ 341313 h 3343276"/>
              <a:gd name="connsiteX60" fmla="*/ 1738313 w 1860550"/>
              <a:gd name="connsiteY60" fmla="*/ 314869 h 3343276"/>
              <a:gd name="connsiteX61" fmla="*/ 1738313 w 1860550"/>
              <a:gd name="connsiteY61" fmla="*/ 300855 h 3343276"/>
              <a:gd name="connsiteX62" fmla="*/ 1738313 w 1860550"/>
              <a:gd name="connsiteY62" fmla="*/ 289566 h 3343276"/>
              <a:gd name="connsiteX63" fmla="*/ 1738313 w 1860550"/>
              <a:gd name="connsiteY63" fmla="*/ 280079 h 3343276"/>
              <a:gd name="connsiteX64" fmla="*/ 1738313 w 1860550"/>
              <a:gd name="connsiteY64" fmla="*/ 276573 h 3343276"/>
              <a:gd name="connsiteX65" fmla="*/ 1738313 w 1860550"/>
              <a:gd name="connsiteY65" fmla="*/ 271331 h 3343276"/>
              <a:gd name="connsiteX66" fmla="*/ 1589184 w 1860550"/>
              <a:gd name="connsiteY66" fmla="*/ 122238 h 3343276"/>
              <a:gd name="connsiteX67" fmla="*/ 1469183 w 1860550"/>
              <a:gd name="connsiteY67" fmla="*/ 122238 h 3343276"/>
              <a:gd name="connsiteX68" fmla="*/ 1356679 w 1860550"/>
              <a:gd name="connsiteY68" fmla="*/ 122238 h 3343276"/>
              <a:gd name="connsiteX69" fmla="*/ 1153197 w 1860550"/>
              <a:gd name="connsiteY69" fmla="*/ 122238 h 3343276"/>
              <a:gd name="connsiteX70" fmla="*/ 976803 w 1860550"/>
              <a:gd name="connsiteY70" fmla="*/ 122238 h 3343276"/>
              <a:gd name="connsiteX71" fmla="*/ 825562 w 1860550"/>
              <a:gd name="connsiteY71" fmla="*/ 122238 h 3343276"/>
              <a:gd name="connsiteX72" fmla="*/ 697539 w 1860550"/>
              <a:gd name="connsiteY72" fmla="*/ 122238 h 3343276"/>
              <a:gd name="connsiteX73" fmla="*/ 590799 w 1860550"/>
              <a:gd name="connsiteY73" fmla="*/ 122238 h 3343276"/>
              <a:gd name="connsiteX74" fmla="*/ 503408 w 1860550"/>
              <a:gd name="connsiteY74" fmla="*/ 122238 h 3343276"/>
              <a:gd name="connsiteX75" fmla="*/ 433431 w 1860550"/>
              <a:gd name="connsiteY75" fmla="*/ 122238 h 3343276"/>
              <a:gd name="connsiteX76" fmla="*/ 378933 w 1860550"/>
              <a:gd name="connsiteY76" fmla="*/ 122238 h 3343276"/>
              <a:gd name="connsiteX77" fmla="*/ 337979 w 1860550"/>
              <a:gd name="connsiteY77" fmla="*/ 122238 h 3343276"/>
              <a:gd name="connsiteX78" fmla="*/ 308633 w 1860550"/>
              <a:gd name="connsiteY78" fmla="*/ 122238 h 3343276"/>
              <a:gd name="connsiteX79" fmla="*/ 288962 w 1860550"/>
              <a:gd name="connsiteY79" fmla="*/ 122238 h 3343276"/>
              <a:gd name="connsiteX80" fmla="*/ 277031 w 1860550"/>
              <a:gd name="connsiteY80" fmla="*/ 122238 h 3343276"/>
              <a:gd name="connsiteX81" fmla="*/ 270904 w 1860550"/>
              <a:gd name="connsiteY81" fmla="*/ 122238 h 3343276"/>
              <a:gd name="connsiteX82" fmla="*/ 267968 w 1860550"/>
              <a:gd name="connsiteY82" fmla="*/ 0 h 3343276"/>
              <a:gd name="connsiteX83" fmla="*/ 1589537 w 1860550"/>
              <a:gd name="connsiteY83" fmla="*/ 0 h 3343276"/>
              <a:gd name="connsiteX84" fmla="*/ 1860550 w 1860550"/>
              <a:gd name="connsiteY84" fmla="*/ 270492 h 3343276"/>
              <a:gd name="connsiteX85" fmla="*/ 1860550 w 1860550"/>
              <a:gd name="connsiteY85" fmla="*/ 270501 h 3343276"/>
              <a:gd name="connsiteX86" fmla="*/ 1860550 w 1860550"/>
              <a:gd name="connsiteY86" fmla="*/ 461963 h 3343276"/>
              <a:gd name="connsiteX87" fmla="*/ 1860550 w 1860550"/>
              <a:gd name="connsiteY87" fmla="*/ 525090 h 3343276"/>
              <a:gd name="connsiteX88" fmla="*/ 1860550 w 1860550"/>
              <a:gd name="connsiteY88" fmla="*/ 2619341 h 3343276"/>
              <a:gd name="connsiteX89" fmla="*/ 1860550 w 1860550"/>
              <a:gd name="connsiteY89" fmla="*/ 2722563 h 3343276"/>
              <a:gd name="connsiteX90" fmla="*/ 1860550 w 1860550"/>
              <a:gd name="connsiteY90" fmla="*/ 2754314 h 3343276"/>
              <a:gd name="connsiteX91" fmla="*/ 1860550 w 1860550"/>
              <a:gd name="connsiteY91" fmla="*/ 2838062 h 3343276"/>
              <a:gd name="connsiteX92" fmla="*/ 1860550 w 1860550"/>
              <a:gd name="connsiteY92" fmla="*/ 2859431 h 3343276"/>
              <a:gd name="connsiteX93" fmla="*/ 1860550 w 1860550"/>
              <a:gd name="connsiteY93" fmla="*/ 2924856 h 3343276"/>
              <a:gd name="connsiteX94" fmla="*/ 1860550 w 1860550"/>
              <a:gd name="connsiteY94" fmla="*/ 2938424 h 3343276"/>
              <a:gd name="connsiteX95" fmla="*/ 1860550 w 1860550"/>
              <a:gd name="connsiteY95" fmla="*/ 2987047 h 3343276"/>
              <a:gd name="connsiteX96" fmla="*/ 1860550 w 1860550"/>
              <a:gd name="connsiteY96" fmla="*/ 2995025 h 3343276"/>
              <a:gd name="connsiteX97" fmla="*/ 1860550 w 1860550"/>
              <a:gd name="connsiteY97" fmla="*/ 3028736 h 3343276"/>
              <a:gd name="connsiteX98" fmla="*/ 1860550 w 1860550"/>
              <a:gd name="connsiteY98" fmla="*/ 3032967 h 3343276"/>
              <a:gd name="connsiteX99" fmla="*/ 1860550 w 1860550"/>
              <a:gd name="connsiteY99" fmla="*/ 3054023 h 3343276"/>
              <a:gd name="connsiteX100" fmla="*/ 1860550 w 1860550"/>
              <a:gd name="connsiteY100" fmla="*/ 3055980 h 3343276"/>
              <a:gd name="connsiteX101" fmla="*/ 1860550 w 1860550"/>
              <a:gd name="connsiteY101" fmla="*/ 3067008 h 3343276"/>
              <a:gd name="connsiteX102" fmla="*/ 1860550 w 1860550"/>
              <a:gd name="connsiteY102" fmla="*/ 3067798 h 3343276"/>
              <a:gd name="connsiteX103" fmla="*/ 1860550 w 1860550"/>
              <a:gd name="connsiteY103" fmla="*/ 3072475 h 3343276"/>
              <a:gd name="connsiteX104" fmla="*/ 1860550 w 1860550"/>
              <a:gd name="connsiteY104" fmla="*/ 3072774 h 3343276"/>
              <a:gd name="connsiteX105" fmla="*/ 1694831 w 1860550"/>
              <a:gd name="connsiteY105" fmla="*/ 3321952 h 3343276"/>
              <a:gd name="connsiteX106" fmla="*/ 1593989 w 1860550"/>
              <a:gd name="connsiteY106" fmla="*/ 3342374 h 3343276"/>
              <a:gd name="connsiteX107" fmla="*/ 1589537 w 1860550"/>
              <a:gd name="connsiteY107" fmla="*/ 3343276 h 3343276"/>
              <a:gd name="connsiteX108" fmla="*/ 267968 w 1860550"/>
              <a:gd name="connsiteY108" fmla="*/ 3343276 h 3343276"/>
              <a:gd name="connsiteX109" fmla="*/ 263590 w 1860550"/>
              <a:gd name="connsiteY109" fmla="*/ 3342374 h 3343276"/>
              <a:gd name="connsiteX110" fmla="*/ 164435 w 1860550"/>
              <a:gd name="connsiteY110" fmla="*/ 3321952 h 3343276"/>
              <a:gd name="connsiteX111" fmla="*/ 0 w 1860550"/>
              <a:gd name="connsiteY111" fmla="*/ 3072774 h 3343276"/>
              <a:gd name="connsiteX112" fmla="*/ 0 w 1860550"/>
              <a:gd name="connsiteY112" fmla="*/ 3072475 h 3343276"/>
              <a:gd name="connsiteX113" fmla="*/ 0 w 1860550"/>
              <a:gd name="connsiteY113" fmla="*/ 2956977 h 3343276"/>
              <a:gd name="connsiteX114" fmla="*/ 0 w 1860550"/>
              <a:gd name="connsiteY114" fmla="*/ 2870182 h 3343276"/>
              <a:gd name="connsiteX115" fmla="*/ 0 w 1860550"/>
              <a:gd name="connsiteY115" fmla="*/ 2807991 h 3343276"/>
              <a:gd name="connsiteX116" fmla="*/ 0 w 1860550"/>
              <a:gd name="connsiteY116" fmla="*/ 2787491 h 3343276"/>
              <a:gd name="connsiteX117" fmla="*/ 0 w 1860550"/>
              <a:gd name="connsiteY117" fmla="*/ 2766302 h 3343276"/>
              <a:gd name="connsiteX118" fmla="*/ 0 w 1860550"/>
              <a:gd name="connsiteY118" fmla="*/ 2741016 h 3343276"/>
              <a:gd name="connsiteX119" fmla="*/ 0 w 1860550"/>
              <a:gd name="connsiteY119" fmla="*/ 2728031 h 3343276"/>
              <a:gd name="connsiteX120" fmla="*/ 0 w 1860550"/>
              <a:gd name="connsiteY120" fmla="*/ 2722563 h 3343276"/>
              <a:gd name="connsiteX121" fmla="*/ 0 w 1860550"/>
              <a:gd name="connsiteY121" fmla="*/ 2522258 h 3343276"/>
              <a:gd name="connsiteX122" fmla="*/ 0 w 1860550"/>
              <a:gd name="connsiteY122" fmla="*/ 505164 h 3343276"/>
              <a:gd name="connsiteX123" fmla="*/ 0 w 1860550"/>
              <a:gd name="connsiteY123" fmla="*/ 461963 h 3343276"/>
              <a:gd name="connsiteX124" fmla="*/ 0 w 1860550"/>
              <a:gd name="connsiteY124" fmla="*/ 418277 h 3343276"/>
              <a:gd name="connsiteX125" fmla="*/ 0 w 1860550"/>
              <a:gd name="connsiteY125" fmla="*/ 398763 h 3343276"/>
              <a:gd name="connsiteX126" fmla="*/ 0 w 1860550"/>
              <a:gd name="connsiteY126" fmla="*/ 356020 h 3343276"/>
              <a:gd name="connsiteX127" fmla="*/ 0 w 1860550"/>
              <a:gd name="connsiteY127" fmla="*/ 351269 h 3343276"/>
              <a:gd name="connsiteX128" fmla="*/ 0 w 1860550"/>
              <a:gd name="connsiteY128" fmla="*/ 314287 h 3343276"/>
              <a:gd name="connsiteX129" fmla="*/ 0 w 1860550"/>
              <a:gd name="connsiteY129" fmla="*/ 294426 h 3343276"/>
              <a:gd name="connsiteX130" fmla="*/ 0 w 1860550"/>
              <a:gd name="connsiteY130" fmla="*/ 288973 h 3343276"/>
              <a:gd name="connsiteX131" fmla="*/ 0 w 1860550"/>
              <a:gd name="connsiteY131" fmla="*/ 275975 h 3343276"/>
              <a:gd name="connsiteX132" fmla="*/ 0 w 1860550"/>
              <a:gd name="connsiteY132" fmla="*/ 273484 h 3343276"/>
              <a:gd name="connsiteX133" fmla="*/ 0 w 1860550"/>
              <a:gd name="connsiteY133" fmla="*/ 270501 h 3343276"/>
              <a:gd name="connsiteX134" fmla="*/ 0 w 1860550"/>
              <a:gd name="connsiteY134" fmla="*/ 270492 h 3343276"/>
              <a:gd name="connsiteX135" fmla="*/ 267968 w 1860550"/>
              <a:gd name="connsiteY135" fmla="*/ 0 h 3343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1860550" h="3343276">
                <a:moveTo>
                  <a:pt x="930274" y="2997199"/>
                </a:moveTo>
                <a:cubicBezTo>
                  <a:pt x="912739" y="2997199"/>
                  <a:pt x="898524" y="3012125"/>
                  <a:pt x="898524" y="3030537"/>
                </a:cubicBezTo>
                <a:cubicBezTo>
                  <a:pt x="898524" y="3048949"/>
                  <a:pt x="912739" y="3063875"/>
                  <a:pt x="930274" y="3063875"/>
                </a:cubicBezTo>
                <a:cubicBezTo>
                  <a:pt x="947809" y="3063875"/>
                  <a:pt x="962024" y="3048949"/>
                  <a:pt x="962024" y="3030537"/>
                </a:cubicBezTo>
                <a:cubicBezTo>
                  <a:pt x="962024" y="3012125"/>
                  <a:pt x="947809" y="2997199"/>
                  <a:pt x="930274" y="2997199"/>
                </a:cubicBezTo>
                <a:close/>
                <a:moveTo>
                  <a:pt x="930275" y="2874962"/>
                </a:moveTo>
                <a:cubicBezTo>
                  <a:pt x="1015320" y="2874962"/>
                  <a:pt x="1084263" y="2944260"/>
                  <a:pt x="1084263" y="3029744"/>
                </a:cubicBezTo>
                <a:cubicBezTo>
                  <a:pt x="1084263" y="3115228"/>
                  <a:pt x="1015320" y="3184526"/>
                  <a:pt x="930275" y="3184526"/>
                </a:cubicBezTo>
                <a:cubicBezTo>
                  <a:pt x="845230" y="3184526"/>
                  <a:pt x="776287" y="3115228"/>
                  <a:pt x="776287" y="3029744"/>
                </a:cubicBezTo>
                <a:cubicBezTo>
                  <a:pt x="776287" y="2944260"/>
                  <a:pt x="845230" y="2874962"/>
                  <a:pt x="930275" y="2874962"/>
                </a:cubicBezTo>
                <a:close/>
                <a:moveTo>
                  <a:pt x="122238" y="2844800"/>
                </a:moveTo>
                <a:lnTo>
                  <a:pt x="122238" y="2858922"/>
                </a:lnTo>
                <a:lnTo>
                  <a:pt x="122238" y="2919914"/>
                </a:lnTo>
                <a:lnTo>
                  <a:pt x="122238" y="2937881"/>
                </a:lnTo>
                <a:lnTo>
                  <a:pt x="122238" y="2976361"/>
                </a:lnTo>
                <a:lnTo>
                  <a:pt x="122238" y="2994458"/>
                </a:lnTo>
                <a:lnTo>
                  <a:pt x="122238" y="3016807"/>
                </a:lnTo>
                <a:lnTo>
                  <a:pt x="122238" y="3032384"/>
                </a:lnTo>
                <a:lnTo>
                  <a:pt x="122238" y="3043919"/>
                </a:lnTo>
                <a:lnTo>
                  <a:pt x="122238" y="3055388"/>
                </a:lnTo>
                <a:cubicBezTo>
                  <a:pt x="122238" y="3060983"/>
                  <a:pt x="122238" y="3064714"/>
                  <a:pt x="122238" y="3067200"/>
                </a:cubicBezTo>
                <a:lnTo>
                  <a:pt x="122238" y="3068809"/>
                </a:lnTo>
                <a:lnTo>
                  <a:pt x="122238" y="3072174"/>
                </a:lnTo>
                <a:cubicBezTo>
                  <a:pt x="122238" y="3154201"/>
                  <a:pt x="189194" y="3221038"/>
                  <a:pt x="268324" y="3221038"/>
                </a:cubicBezTo>
                <a:cubicBezTo>
                  <a:pt x="1589184" y="3221038"/>
                  <a:pt x="1589184" y="3221038"/>
                  <a:pt x="1589184" y="3221038"/>
                </a:cubicBezTo>
                <a:cubicBezTo>
                  <a:pt x="1671357" y="3221038"/>
                  <a:pt x="1738313" y="3154201"/>
                  <a:pt x="1738313" y="3072174"/>
                </a:cubicBezTo>
                <a:lnTo>
                  <a:pt x="1738313" y="2997250"/>
                </a:lnTo>
                <a:lnTo>
                  <a:pt x="1738313" y="2940804"/>
                </a:lnTo>
                <a:lnTo>
                  <a:pt x="1738313" y="2900358"/>
                </a:lnTo>
                <a:lnTo>
                  <a:pt x="1738313" y="2873246"/>
                </a:lnTo>
                <a:lnTo>
                  <a:pt x="1738313" y="2848356"/>
                </a:lnTo>
                <a:lnTo>
                  <a:pt x="1738313" y="2844800"/>
                </a:lnTo>
                <a:close/>
                <a:moveTo>
                  <a:pt x="122238" y="461963"/>
                </a:moveTo>
                <a:lnTo>
                  <a:pt x="122238" y="525582"/>
                </a:lnTo>
                <a:cubicBezTo>
                  <a:pt x="122238" y="1639716"/>
                  <a:pt x="122238" y="2266416"/>
                  <a:pt x="122238" y="2618936"/>
                </a:cubicBezTo>
                <a:lnTo>
                  <a:pt x="122238" y="2722563"/>
                </a:lnTo>
                <a:lnTo>
                  <a:pt x="169032" y="2722563"/>
                </a:lnTo>
                <a:cubicBezTo>
                  <a:pt x="1096639" y="2722563"/>
                  <a:pt x="1515558" y="2722563"/>
                  <a:pt x="1704747" y="2722563"/>
                </a:cubicBezTo>
                <a:lnTo>
                  <a:pt x="1738313" y="2722563"/>
                </a:lnTo>
                <a:lnTo>
                  <a:pt x="1738313" y="2521894"/>
                </a:lnTo>
                <a:cubicBezTo>
                  <a:pt x="1738313" y="1330298"/>
                  <a:pt x="1738313" y="769547"/>
                  <a:pt x="1738313" y="505665"/>
                </a:cubicBezTo>
                <a:lnTo>
                  <a:pt x="1738313" y="461963"/>
                </a:lnTo>
                <a:lnTo>
                  <a:pt x="1691518" y="461963"/>
                </a:lnTo>
                <a:cubicBezTo>
                  <a:pt x="763911" y="461963"/>
                  <a:pt x="344992" y="461963"/>
                  <a:pt x="155803" y="461963"/>
                </a:cubicBezTo>
                <a:close/>
                <a:moveTo>
                  <a:pt x="721442" y="169863"/>
                </a:moveTo>
                <a:cubicBezTo>
                  <a:pt x="1072433" y="169863"/>
                  <a:pt x="1072433" y="169863"/>
                  <a:pt x="1072433" y="169863"/>
                </a:cubicBezTo>
                <a:cubicBezTo>
                  <a:pt x="1106006" y="169863"/>
                  <a:pt x="1133475" y="197367"/>
                  <a:pt x="1133475" y="230982"/>
                </a:cubicBezTo>
                <a:cubicBezTo>
                  <a:pt x="1133475" y="264598"/>
                  <a:pt x="1106006" y="292101"/>
                  <a:pt x="1072433" y="292101"/>
                </a:cubicBezTo>
                <a:cubicBezTo>
                  <a:pt x="721442" y="292101"/>
                  <a:pt x="721442" y="292101"/>
                  <a:pt x="721442" y="292101"/>
                </a:cubicBezTo>
                <a:cubicBezTo>
                  <a:pt x="687869" y="292101"/>
                  <a:pt x="660400" y="264598"/>
                  <a:pt x="660400" y="230982"/>
                </a:cubicBezTo>
                <a:cubicBezTo>
                  <a:pt x="660400" y="197367"/>
                  <a:pt x="687869" y="169863"/>
                  <a:pt x="721442" y="169863"/>
                </a:cubicBezTo>
                <a:close/>
                <a:moveTo>
                  <a:pt x="1281907" y="149225"/>
                </a:moveTo>
                <a:cubicBezTo>
                  <a:pt x="1327060" y="149225"/>
                  <a:pt x="1363664" y="185118"/>
                  <a:pt x="1363664" y="229394"/>
                </a:cubicBezTo>
                <a:cubicBezTo>
                  <a:pt x="1363664" y="273670"/>
                  <a:pt x="1327060" y="309563"/>
                  <a:pt x="1281907" y="309563"/>
                </a:cubicBezTo>
                <a:cubicBezTo>
                  <a:pt x="1236754" y="309563"/>
                  <a:pt x="1200150" y="273670"/>
                  <a:pt x="1200150" y="229394"/>
                </a:cubicBezTo>
                <a:cubicBezTo>
                  <a:pt x="1200150" y="185118"/>
                  <a:pt x="1236754" y="149225"/>
                  <a:pt x="1281907" y="149225"/>
                </a:cubicBezTo>
                <a:close/>
                <a:moveTo>
                  <a:pt x="268324" y="122238"/>
                </a:moveTo>
                <a:cubicBezTo>
                  <a:pt x="189194" y="122238"/>
                  <a:pt x="122238" y="189178"/>
                  <a:pt x="122238" y="271331"/>
                </a:cubicBezTo>
                <a:lnTo>
                  <a:pt x="122238" y="341313"/>
                </a:lnTo>
                <a:cubicBezTo>
                  <a:pt x="1738313" y="341313"/>
                  <a:pt x="1738313" y="341313"/>
                  <a:pt x="1738313" y="341313"/>
                </a:cubicBezTo>
                <a:lnTo>
                  <a:pt x="1738313" y="314869"/>
                </a:lnTo>
                <a:lnTo>
                  <a:pt x="1738313" y="300855"/>
                </a:lnTo>
                <a:lnTo>
                  <a:pt x="1738313" y="289566"/>
                </a:lnTo>
                <a:lnTo>
                  <a:pt x="1738313" y="280079"/>
                </a:lnTo>
                <a:lnTo>
                  <a:pt x="1738313" y="276573"/>
                </a:lnTo>
                <a:lnTo>
                  <a:pt x="1738313" y="271331"/>
                </a:lnTo>
                <a:cubicBezTo>
                  <a:pt x="1738313" y="189178"/>
                  <a:pt x="1671357" y="122238"/>
                  <a:pt x="1589184" y="122238"/>
                </a:cubicBezTo>
                <a:lnTo>
                  <a:pt x="1469183" y="122238"/>
                </a:lnTo>
                <a:lnTo>
                  <a:pt x="1356679" y="122238"/>
                </a:lnTo>
                <a:lnTo>
                  <a:pt x="1153197" y="122238"/>
                </a:lnTo>
                <a:lnTo>
                  <a:pt x="976803" y="122238"/>
                </a:lnTo>
                <a:lnTo>
                  <a:pt x="825562" y="122238"/>
                </a:lnTo>
                <a:lnTo>
                  <a:pt x="697539" y="122238"/>
                </a:lnTo>
                <a:lnTo>
                  <a:pt x="590799" y="122238"/>
                </a:lnTo>
                <a:lnTo>
                  <a:pt x="503408" y="122238"/>
                </a:lnTo>
                <a:lnTo>
                  <a:pt x="433431" y="122238"/>
                </a:lnTo>
                <a:lnTo>
                  <a:pt x="378933" y="122238"/>
                </a:lnTo>
                <a:lnTo>
                  <a:pt x="337979" y="122238"/>
                </a:lnTo>
                <a:lnTo>
                  <a:pt x="308633" y="122238"/>
                </a:lnTo>
                <a:lnTo>
                  <a:pt x="288962" y="122238"/>
                </a:lnTo>
                <a:lnTo>
                  <a:pt x="277031" y="122238"/>
                </a:lnTo>
                <a:lnTo>
                  <a:pt x="270904" y="122238"/>
                </a:lnTo>
                <a:close/>
                <a:moveTo>
                  <a:pt x="267968" y="0"/>
                </a:moveTo>
                <a:cubicBezTo>
                  <a:pt x="1589537" y="0"/>
                  <a:pt x="1589537" y="0"/>
                  <a:pt x="1589537" y="0"/>
                </a:cubicBezTo>
                <a:cubicBezTo>
                  <a:pt x="1738747" y="0"/>
                  <a:pt x="1860550" y="121569"/>
                  <a:pt x="1860550" y="270492"/>
                </a:cubicBezTo>
                <a:lnTo>
                  <a:pt x="1860550" y="270501"/>
                </a:lnTo>
                <a:lnTo>
                  <a:pt x="1860550" y="461963"/>
                </a:lnTo>
                <a:lnTo>
                  <a:pt x="1860550" y="525090"/>
                </a:lnTo>
                <a:cubicBezTo>
                  <a:pt x="1860550" y="1639702"/>
                  <a:pt x="1860550" y="2266671"/>
                  <a:pt x="1860550" y="2619341"/>
                </a:cubicBezTo>
                <a:lnTo>
                  <a:pt x="1860550" y="2722563"/>
                </a:lnTo>
                <a:lnTo>
                  <a:pt x="1860550" y="2754314"/>
                </a:lnTo>
                <a:lnTo>
                  <a:pt x="1860550" y="2838062"/>
                </a:lnTo>
                <a:lnTo>
                  <a:pt x="1860550" y="2859431"/>
                </a:lnTo>
                <a:lnTo>
                  <a:pt x="1860550" y="2924856"/>
                </a:lnTo>
                <a:lnTo>
                  <a:pt x="1860550" y="2938424"/>
                </a:lnTo>
                <a:lnTo>
                  <a:pt x="1860550" y="2987047"/>
                </a:lnTo>
                <a:lnTo>
                  <a:pt x="1860550" y="2995025"/>
                </a:lnTo>
                <a:lnTo>
                  <a:pt x="1860550" y="3028736"/>
                </a:lnTo>
                <a:lnTo>
                  <a:pt x="1860550" y="3032967"/>
                </a:lnTo>
                <a:lnTo>
                  <a:pt x="1860550" y="3054023"/>
                </a:lnTo>
                <a:lnTo>
                  <a:pt x="1860550" y="3055980"/>
                </a:lnTo>
                <a:lnTo>
                  <a:pt x="1860550" y="3067008"/>
                </a:lnTo>
                <a:lnTo>
                  <a:pt x="1860550" y="3067798"/>
                </a:lnTo>
                <a:lnTo>
                  <a:pt x="1860550" y="3072475"/>
                </a:lnTo>
                <a:lnTo>
                  <a:pt x="1860550" y="3072774"/>
                </a:lnTo>
                <a:cubicBezTo>
                  <a:pt x="1860550" y="3184470"/>
                  <a:pt x="1792036" y="3280779"/>
                  <a:pt x="1694831" y="3321952"/>
                </a:cubicBezTo>
                <a:lnTo>
                  <a:pt x="1593989" y="3342374"/>
                </a:lnTo>
                <a:lnTo>
                  <a:pt x="1589537" y="3343276"/>
                </a:lnTo>
                <a:cubicBezTo>
                  <a:pt x="267968" y="3343276"/>
                  <a:pt x="267968" y="3343276"/>
                  <a:pt x="267968" y="3343276"/>
                </a:cubicBezTo>
                <a:lnTo>
                  <a:pt x="263590" y="3342374"/>
                </a:lnTo>
                <a:lnTo>
                  <a:pt x="164435" y="3321952"/>
                </a:lnTo>
                <a:cubicBezTo>
                  <a:pt x="68515" y="3280779"/>
                  <a:pt x="0" y="3184470"/>
                  <a:pt x="0" y="3072774"/>
                </a:cubicBezTo>
                <a:lnTo>
                  <a:pt x="0" y="3072475"/>
                </a:lnTo>
                <a:lnTo>
                  <a:pt x="0" y="2956977"/>
                </a:lnTo>
                <a:lnTo>
                  <a:pt x="0" y="2870182"/>
                </a:lnTo>
                <a:lnTo>
                  <a:pt x="0" y="2807991"/>
                </a:lnTo>
                <a:lnTo>
                  <a:pt x="0" y="2787491"/>
                </a:lnTo>
                <a:lnTo>
                  <a:pt x="0" y="2766302"/>
                </a:lnTo>
                <a:lnTo>
                  <a:pt x="0" y="2741016"/>
                </a:lnTo>
                <a:lnTo>
                  <a:pt x="0" y="2728031"/>
                </a:lnTo>
                <a:lnTo>
                  <a:pt x="0" y="2722563"/>
                </a:lnTo>
                <a:lnTo>
                  <a:pt x="0" y="2522258"/>
                </a:lnTo>
                <a:cubicBezTo>
                  <a:pt x="0" y="1330151"/>
                  <a:pt x="0" y="769160"/>
                  <a:pt x="0" y="505164"/>
                </a:cubicBezTo>
                <a:lnTo>
                  <a:pt x="0" y="461963"/>
                </a:lnTo>
                <a:lnTo>
                  <a:pt x="0" y="418277"/>
                </a:lnTo>
                <a:lnTo>
                  <a:pt x="0" y="398763"/>
                </a:lnTo>
                <a:lnTo>
                  <a:pt x="0" y="356020"/>
                </a:lnTo>
                <a:lnTo>
                  <a:pt x="0" y="351269"/>
                </a:lnTo>
                <a:lnTo>
                  <a:pt x="0" y="314287"/>
                </a:lnTo>
                <a:lnTo>
                  <a:pt x="0" y="294426"/>
                </a:lnTo>
                <a:lnTo>
                  <a:pt x="0" y="288973"/>
                </a:lnTo>
                <a:cubicBezTo>
                  <a:pt x="0" y="282816"/>
                  <a:pt x="0" y="278711"/>
                  <a:pt x="0" y="275975"/>
                </a:cubicBezTo>
                <a:lnTo>
                  <a:pt x="0" y="273484"/>
                </a:lnTo>
                <a:lnTo>
                  <a:pt x="0" y="270501"/>
                </a:lnTo>
                <a:lnTo>
                  <a:pt x="0" y="270492"/>
                </a:lnTo>
                <a:cubicBezTo>
                  <a:pt x="0" y="121569"/>
                  <a:pt x="121804" y="0"/>
                  <a:pt x="267968" y="0"/>
                </a:cubicBezTo>
                <a:close/>
              </a:path>
            </a:pathLst>
          </a:custGeom>
          <a:solidFill>
            <a:srgbClr val="0078D7"/>
          </a:solidFill>
          <a:ln>
            <a:noFill/>
          </a:ln>
        </p:spPr>
        <p:txBody>
          <a:bodyPr vert="horz" wrap="square" lIns="91427" tIns="45713" rIns="91427" bIns="45713" numCol="1" anchor="t" anchorCtr="0" compatLnSpc="1">
            <a:prstTxWarp prst="textNoShape">
              <a:avLst/>
            </a:prstTxWarp>
            <a:noAutofit/>
          </a:bodyPr>
          <a:lstStyle/>
          <a:p>
            <a:pPr defTabSz="914224">
              <a:defRPr/>
            </a:pPr>
            <a:endParaRPr lang="en-US" kern="0" dirty="0">
              <a:solidFill>
                <a:srgbClr val="FFFFFF"/>
              </a:solidFill>
              <a:latin typeface="Segoe UI"/>
            </a:endParaRPr>
          </a:p>
        </p:txBody>
      </p:sp>
      <p:sp>
        <p:nvSpPr>
          <p:cNvPr id="381" name="Freeform 380"/>
          <p:cNvSpPr/>
          <p:nvPr/>
        </p:nvSpPr>
        <p:spPr bwMode="auto">
          <a:xfrm>
            <a:off x="10845138" y="3948601"/>
            <a:ext cx="248392" cy="140176"/>
          </a:xfrm>
          <a:custGeom>
            <a:avLst/>
            <a:gdLst>
              <a:gd name="connsiteX0" fmla="*/ 5333671 w 7645936"/>
              <a:gd name="connsiteY0" fmla="*/ 2643510 h 4314825"/>
              <a:gd name="connsiteX1" fmla="*/ 5193195 w 7645936"/>
              <a:gd name="connsiteY1" fmla="*/ 2783986 h 4314825"/>
              <a:gd name="connsiteX2" fmla="*/ 5193195 w 7645936"/>
              <a:gd name="connsiteY2" fmla="*/ 3723500 h 4314825"/>
              <a:gd name="connsiteX3" fmla="*/ 5333671 w 7645936"/>
              <a:gd name="connsiteY3" fmla="*/ 3863976 h 4314825"/>
              <a:gd name="connsiteX4" fmla="*/ 5421017 w 7645936"/>
              <a:gd name="connsiteY4" fmla="*/ 3863976 h 4314825"/>
              <a:gd name="connsiteX5" fmla="*/ 5561493 w 7645936"/>
              <a:gd name="connsiteY5" fmla="*/ 3723500 h 4314825"/>
              <a:gd name="connsiteX6" fmla="*/ 5561493 w 7645936"/>
              <a:gd name="connsiteY6" fmla="*/ 2783986 h 4314825"/>
              <a:gd name="connsiteX7" fmla="*/ 5421017 w 7645936"/>
              <a:gd name="connsiteY7" fmla="*/ 2643510 h 4314825"/>
              <a:gd name="connsiteX8" fmla="*/ 4527329 w 7645936"/>
              <a:gd name="connsiteY8" fmla="*/ 2643510 h 4314825"/>
              <a:gd name="connsiteX9" fmla="*/ 4386853 w 7645936"/>
              <a:gd name="connsiteY9" fmla="*/ 2783986 h 4314825"/>
              <a:gd name="connsiteX10" fmla="*/ 4386853 w 7645936"/>
              <a:gd name="connsiteY10" fmla="*/ 3723500 h 4314825"/>
              <a:gd name="connsiteX11" fmla="*/ 4527329 w 7645936"/>
              <a:gd name="connsiteY11" fmla="*/ 3863976 h 4314825"/>
              <a:gd name="connsiteX12" fmla="*/ 4614675 w 7645936"/>
              <a:gd name="connsiteY12" fmla="*/ 3863976 h 4314825"/>
              <a:gd name="connsiteX13" fmla="*/ 4755151 w 7645936"/>
              <a:gd name="connsiteY13" fmla="*/ 3723500 h 4314825"/>
              <a:gd name="connsiteX14" fmla="*/ 4755151 w 7645936"/>
              <a:gd name="connsiteY14" fmla="*/ 2783986 h 4314825"/>
              <a:gd name="connsiteX15" fmla="*/ 4614675 w 7645936"/>
              <a:gd name="connsiteY15" fmla="*/ 2643510 h 4314825"/>
              <a:gd name="connsiteX16" fmla="*/ 3720987 w 7645936"/>
              <a:gd name="connsiteY16" fmla="*/ 2643510 h 4314825"/>
              <a:gd name="connsiteX17" fmla="*/ 3580511 w 7645936"/>
              <a:gd name="connsiteY17" fmla="*/ 2783986 h 4314825"/>
              <a:gd name="connsiteX18" fmla="*/ 3580511 w 7645936"/>
              <a:gd name="connsiteY18" fmla="*/ 3723500 h 4314825"/>
              <a:gd name="connsiteX19" fmla="*/ 3720987 w 7645936"/>
              <a:gd name="connsiteY19" fmla="*/ 3863976 h 4314825"/>
              <a:gd name="connsiteX20" fmla="*/ 3808333 w 7645936"/>
              <a:gd name="connsiteY20" fmla="*/ 3863976 h 4314825"/>
              <a:gd name="connsiteX21" fmla="*/ 3948809 w 7645936"/>
              <a:gd name="connsiteY21" fmla="*/ 3723500 h 4314825"/>
              <a:gd name="connsiteX22" fmla="*/ 3948809 w 7645936"/>
              <a:gd name="connsiteY22" fmla="*/ 2783986 h 4314825"/>
              <a:gd name="connsiteX23" fmla="*/ 3808333 w 7645936"/>
              <a:gd name="connsiteY23" fmla="*/ 2643510 h 4314825"/>
              <a:gd name="connsiteX24" fmla="*/ 2914644 w 7645936"/>
              <a:gd name="connsiteY24" fmla="*/ 2643510 h 4314825"/>
              <a:gd name="connsiteX25" fmla="*/ 2774168 w 7645936"/>
              <a:gd name="connsiteY25" fmla="*/ 2783986 h 4314825"/>
              <a:gd name="connsiteX26" fmla="*/ 2774168 w 7645936"/>
              <a:gd name="connsiteY26" fmla="*/ 3723500 h 4314825"/>
              <a:gd name="connsiteX27" fmla="*/ 2914644 w 7645936"/>
              <a:gd name="connsiteY27" fmla="*/ 3863976 h 4314825"/>
              <a:gd name="connsiteX28" fmla="*/ 3001990 w 7645936"/>
              <a:gd name="connsiteY28" fmla="*/ 3863976 h 4314825"/>
              <a:gd name="connsiteX29" fmla="*/ 3142466 w 7645936"/>
              <a:gd name="connsiteY29" fmla="*/ 3723500 h 4314825"/>
              <a:gd name="connsiteX30" fmla="*/ 3142466 w 7645936"/>
              <a:gd name="connsiteY30" fmla="*/ 2783986 h 4314825"/>
              <a:gd name="connsiteX31" fmla="*/ 3001990 w 7645936"/>
              <a:gd name="connsiteY31" fmla="*/ 2643510 h 4314825"/>
              <a:gd name="connsiteX32" fmla="*/ 2108301 w 7645936"/>
              <a:gd name="connsiteY32" fmla="*/ 2643510 h 4314825"/>
              <a:gd name="connsiteX33" fmla="*/ 1967825 w 7645936"/>
              <a:gd name="connsiteY33" fmla="*/ 2783986 h 4314825"/>
              <a:gd name="connsiteX34" fmla="*/ 1967825 w 7645936"/>
              <a:gd name="connsiteY34" fmla="*/ 3723500 h 4314825"/>
              <a:gd name="connsiteX35" fmla="*/ 2108301 w 7645936"/>
              <a:gd name="connsiteY35" fmla="*/ 3863976 h 4314825"/>
              <a:gd name="connsiteX36" fmla="*/ 2195647 w 7645936"/>
              <a:gd name="connsiteY36" fmla="*/ 3863976 h 4314825"/>
              <a:gd name="connsiteX37" fmla="*/ 2336123 w 7645936"/>
              <a:gd name="connsiteY37" fmla="*/ 3723500 h 4314825"/>
              <a:gd name="connsiteX38" fmla="*/ 2336123 w 7645936"/>
              <a:gd name="connsiteY38" fmla="*/ 2783986 h 4314825"/>
              <a:gd name="connsiteX39" fmla="*/ 2195647 w 7645936"/>
              <a:gd name="connsiteY39" fmla="*/ 2643510 h 4314825"/>
              <a:gd name="connsiteX40" fmla="*/ 5312536 w 7645936"/>
              <a:gd name="connsiteY40" fmla="*/ 2564132 h 4314825"/>
              <a:gd name="connsiteX41" fmla="*/ 5442152 w 7645936"/>
              <a:gd name="connsiteY41" fmla="*/ 2564132 h 4314825"/>
              <a:gd name="connsiteX42" fmla="*/ 5650609 w 7645936"/>
              <a:gd name="connsiteY42" fmla="*/ 2772589 h 4314825"/>
              <a:gd name="connsiteX43" fmla="*/ 5650609 w 7645936"/>
              <a:gd name="connsiteY43" fmla="*/ 3734896 h 4314825"/>
              <a:gd name="connsiteX44" fmla="*/ 5442152 w 7645936"/>
              <a:gd name="connsiteY44" fmla="*/ 3943353 h 4314825"/>
              <a:gd name="connsiteX45" fmla="*/ 5312536 w 7645936"/>
              <a:gd name="connsiteY45" fmla="*/ 3943353 h 4314825"/>
              <a:gd name="connsiteX46" fmla="*/ 5104079 w 7645936"/>
              <a:gd name="connsiteY46" fmla="*/ 3734896 h 4314825"/>
              <a:gd name="connsiteX47" fmla="*/ 5104079 w 7645936"/>
              <a:gd name="connsiteY47" fmla="*/ 2772589 h 4314825"/>
              <a:gd name="connsiteX48" fmla="*/ 5312536 w 7645936"/>
              <a:gd name="connsiteY48" fmla="*/ 2564132 h 4314825"/>
              <a:gd name="connsiteX49" fmla="*/ 4506194 w 7645936"/>
              <a:gd name="connsiteY49" fmla="*/ 2564132 h 4314825"/>
              <a:gd name="connsiteX50" fmla="*/ 4635810 w 7645936"/>
              <a:gd name="connsiteY50" fmla="*/ 2564132 h 4314825"/>
              <a:gd name="connsiteX51" fmla="*/ 4844267 w 7645936"/>
              <a:gd name="connsiteY51" fmla="*/ 2772589 h 4314825"/>
              <a:gd name="connsiteX52" fmla="*/ 4844267 w 7645936"/>
              <a:gd name="connsiteY52" fmla="*/ 3734896 h 4314825"/>
              <a:gd name="connsiteX53" fmla="*/ 4635810 w 7645936"/>
              <a:gd name="connsiteY53" fmla="*/ 3943353 h 4314825"/>
              <a:gd name="connsiteX54" fmla="*/ 4506194 w 7645936"/>
              <a:gd name="connsiteY54" fmla="*/ 3943353 h 4314825"/>
              <a:gd name="connsiteX55" fmla="*/ 4297737 w 7645936"/>
              <a:gd name="connsiteY55" fmla="*/ 3734896 h 4314825"/>
              <a:gd name="connsiteX56" fmla="*/ 4297737 w 7645936"/>
              <a:gd name="connsiteY56" fmla="*/ 2772589 h 4314825"/>
              <a:gd name="connsiteX57" fmla="*/ 4506194 w 7645936"/>
              <a:gd name="connsiteY57" fmla="*/ 2564132 h 4314825"/>
              <a:gd name="connsiteX58" fmla="*/ 3699852 w 7645936"/>
              <a:gd name="connsiteY58" fmla="*/ 2564132 h 4314825"/>
              <a:gd name="connsiteX59" fmla="*/ 3829468 w 7645936"/>
              <a:gd name="connsiteY59" fmla="*/ 2564132 h 4314825"/>
              <a:gd name="connsiteX60" fmla="*/ 4037925 w 7645936"/>
              <a:gd name="connsiteY60" fmla="*/ 2772589 h 4314825"/>
              <a:gd name="connsiteX61" fmla="*/ 4037925 w 7645936"/>
              <a:gd name="connsiteY61" fmla="*/ 3734896 h 4314825"/>
              <a:gd name="connsiteX62" fmla="*/ 3829468 w 7645936"/>
              <a:gd name="connsiteY62" fmla="*/ 3943353 h 4314825"/>
              <a:gd name="connsiteX63" fmla="*/ 3699852 w 7645936"/>
              <a:gd name="connsiteY63" fmla="*/ 3943353 h 4314825"/>
              <a:gd name="connsiteX64" fmla="*/ 3491395 w 7645936"/>
              <a:gd name="connsiteY64" fmla="*/ 3734896 h 4314825"/>
              <a:gd name="connsiteX65" fmla="*/ 3491395 w 7645936"/>
              <a:gd name="connsiteY65" fmla="*/ 2772589 h 4314825"/>
              <a:gd name="connsiteX66" fmla="*/ 3699852 w 7645936"/>
              <a:gd name="connsiteY66" fmla="*/ 2564132 h 4314825"/>
              <a:gd name="connsiteX67" fmla="*/ 2893509 w 7645936"/>
              <a:gd name="connsiteY67" fmla="*/ 2564132 h 4314825"/>
              <a:gd name="connsiteX68" fmla="*/ 3023125 w 7645936"/>
              <a:gd name="connsiteY68" fmla="*/ 2564132 h 4314825"/>
              <a:gd name="connsiteX69" fmla="*/ 3231582 w 7645936"/>
              <a:gd name="connsiteY69" fmla="*/ 2772589 h 4314825"/>
              <a:gd name="connsiteX70" fmla="*/ 3231582 w 7645936"/>
              <a:gd name="connsiteY70" fmla="*/ 3734896 h 4314825"/>
              <a:gd name="connsiteX71" fmla="*/ 3023125 w 7645936"/>
              <a:gd name="connsiteY71" fmla="*/ 3943353 h 4314825"/>
              <a:gd name="connsiteX72" fmla="*/ 2893509 w 7645936"/>
              <a:gd name="connsiteY72" fmla="*/ 3943353 h 4314825"/>
              <a:gd name="connsiteX73" fmla="*/ 2685052 w 7645936"/>
              <a:gd name="connsiteY73" fmla="*/ 3734896 h 4314825"/>
              <a:gd name="connsiteX74" fmla="*/ 2685052 w 7645936"/>
              <a:gd name="connsiteY74" fmla="*/ 2772589 h 4314825"/>
              <a:gd name="connsiteX75" fmla="*/ 2893509 w 7645936"/>
              <a:gd name="connsiteY75" fmla="*/ 2564132 h 4314825"/>
              <a:gd name="connsiteX76" fmla="*/ 2087166 w 7645936"/>
              <a:gd name="connsiteY76" fmla="*/ 2564132 h 4314825"/>
              <a:gd name="connsiteX77" fmla="*/ 2216782 w 7645936"/>
              <a:gd name="connsiteY77" fmla="*/ 2564132 h 4314825"/>
              <a:gd name="connsiteX78" fmla="*/ 2425239 w 7645936"/>
              <a:gd name="connsiteY78" fmla="*/ 2772589 h 4314825"/>
              <a:gd name="connsiteX79" fmla="*/ 2425239 w 7645936"/>
              <a:gd name="connsiteY79" fmla="*/ 3734896 h 4314825"/>
              <a:gd name="connsiteX80" fmla="*/ 2216782 w 7645936"/>
              <a:gd name="connsiteY80" fmla="*/ 3943353 h 4314825"/>
              <a:gd name="connsiteX81" fmla="*/ 2087166 w 7645936"/>
              <a:gd name="connsiteY81" fmla="*/ 3943353 h 4314825"/>
              <a:gd name="connsiteX82" fmla="*/ 1878709 w 7645936"/>
              <a:gd name="connsiteY82" fmla="*/ 3734896 h 4314825"/>
              <a:gd name="connsiteX83" fmla="*/ 1878709 w 7645936"/>
              <a:gd name="connsiteY83" fmla="*/ 2772589 h 4314825"/>
              <a:gd name="connsiteX84" fmla="*/ 2087166 w 7645936"/>
              <a:gd name="connsiteY84" fmla="*/ 2564132 h 4314825"/>
              <a:gd name="connsiteX85" fmla="*/ 5082919 w 7645936"/>
              <a:gd name="connsiteY85" fmla="*/ 775812 h 4314825"/>
              <a:gd name="connsiteX86" fmla="*/ 4576665 w 7645936"/>
              <a:gd name="connsiteY86" fmla="*/ 1282066 h 4314825"/>
              <a:gd name="connsiteX87" fmla="*/ 5082919 w 7645936"/>
              <a:gd name="connsiteY87" fmla="*/ 1788320 h 4314825"/>
              <a:gd name="connsiteX88" fmla="*/ 5589173 w 7645936"/>
              <a:gd name="connsiteY88" fmla="*/ 1282066 h 4314825"/>
              <a:gd name="connsiteX89" fmla="*/ 5082919 w 7645936"/>
              <a:gd name="connsiteY89" fmla="*/ 775812 h 4314825"/>
              <a:gd name="connsiteX90" fmla="*/ 2408299 w 7645936"/>
              <a:gd name="connsiteY90" fmla="*/ 775812 h 4314825"/>
              <a:gd name="connsiteX91" fmla="*/ 1902046 w 7645936"/>
              <a:gd name="connsiteY91" fmla="*/ 1282066 h 4314825"/>
              <a:gd name="connsiteX92" fmla="*/ 2408299 w 7645936"/>
              <a:gd name="connsiteY92" fmla="*/ 1788320 h 4314825"/>
              <a:gd name="connsiteX93" fmla="*/ 2914553 w 7645936"/>
              <a:gd name="connsiteY93" fmla="*/ 1282066 h 4314825"/>
              <a:gd name="connsiteX94" fmla="*/ 2408299 w 7645936"/>
              <a:gd name="connsiteY94" fmla="*/ 775812 h 4314825"/>
              <a:gd name="connsiteX95" fmla="*/ 5082919 w 7645936"/>
              <a:gd name="connsiteY95" fmla="*/ 661036 h 4314825"/>
              <a:gd name="connsiteX96" fmla="*/ 5703949 w 7645936"/>
              <a:gd name="connsiteY96" fmla="*/ 1282066 h 4314825"/>
              <a:gd name="connsiteX97" fmla="*/ 5082919 w 7645936"/>
              <a:gd name="connsiteY97" fmla="*/ 1903096 h 4314825"/>
              <a:gd name="connsiteX98" fmla="*/ 4461889 w 7645936"/>
              <a:gd name="connsiteY98" fmla="*/ 1282066 h 4314825"/>
              <a:gd name="connsiteX99" fmla="*/ 5082919 w 7645936"/>
              <a:gd name="connsiteY99" fmla="*/ 661036 h 4314825"/>
              <a:gd name="connsiteX100" fmla="*/ 2408299 w 7645936"/>
              <a:gd name="connsiteY100" fmla="*/ 661036 h 4314825"/>
              <a:gd name="connsiteX101" fmla="*/ 3029329 w 7645936"/>
              <a:gd name="connsiteY101" fmla="*/ 1282066 h 4314825"/>
              <a:gd name="connsiteX102" fmla="*/ 2408299 w 7645936"/>
              <a:gd name="connsiteY102" fmla="*/ 1903096 h 4314825"/>
              <a:gd name="connsiteX103" fmla="*/ 1787269 w 7645936"/>
              <a:gd name="connsiteY103" fmla="*/ 1282066 h 4314825"/>
              <a:gd name="connsiteX104" fmla="*/ 2408299 w 7645936"/>
              <a:gd name="connsiteY104" fmla="*/ 661036 h 4314825"/>
              <a:gd name="connsiteX105" fmla="*/ 1164182 w 7645936"/>
              <a:gd name="connsiteY105" fmla="*/ 126434 h 4314825"/>
              <a:gd name="connsiteX106" fmla="*/ 1034158 w 7645936"/>
              <a:gd name="connsiteY106" fmla="*/ 256457 h 4314825"/>
              <a:gd name="connsiteX107" fmla="*/ 1034158 w 7645936"/>
              <a:gd name="connsiteY107" fmla="*/ 1603376 h 4314825"/>
              <a:gd name="connsiteX108" fmla="*/ 879743 w 7645936"/>
              <a:gd name="connsiteY108" fmla="*/ 1603376 h 4314825"/>
              <a:gd name="connsiteX109" fmla="*/ 478976 w 7645936"/>
              <a:gd name="connsiteY109" fmla="*/ 1603376 h 4314825"/>
              <a:gd name="connsiteX110" fmla="*/ 478976 w 7645936"/>
              <a:gd name="connsiteY110" fmla="*/ 1286475 h 4314825"/>
              <a:gd name="connsiteX111" fmla="*/ 89830 w 7645936"/>
              <a:gd name="connsiteY111" fmla="*/ 1286475 h 4314825"/>
              <a:gd name="connsiteX112" fmla="*/ 89830 w 7645936"/>
              <a:gd name="connsiteY112" fmla="*/ 2046729 h 4314825"/>
              <a:gd name="connsiteX113" fmla="*/ 478976 w 7645936"/>
              <a:gd name="connsiteY113" fmla="*/ 2046729 h 4314825"/>
              <a:gd name="connsiteX114" fmla="*/ 478976 w 7645936"/>
              <a:gd name="connsiteY114" fmla="*/ 1724026 h 4314825"/>
              <a:gd name="connsiteX115" fmla="*/ 879743 w 7645936"/>
              <a:gd name="connsiteY115" fmla="*/ 1724026 h 4314825"/>
              <a:gd name="connsiteX116" fmla="*/ 1034158 w 7645936"/>
              <a:gd name="connsiteY116" fmla="*/ 1724026 h 4314825"/>
              <a:gd name="connsiteX117" fmla="*/ 1034158 w 7645936"/>
              <a:gd name="connsiteY117" fmla="*/ 4058369 h 4314825"/>
              <a:gd name="connsiteX118" fmla="*/ 1164182 w 7645936"/>
              <a:gd name="connsiteY118" fmla="*/ 4188392 h 4314825"/>
              <a:gd name="connsiteX119" fmla="*/ 6481755 w 7645936"/>
              <a:gd name="connsiteY119" fmla="*/ 4188392 h 4314825"/>
              <a:gd name="connsiteX120" fmla="*/ 6611778 w 7645936"/>
              <a:gd name="connsiteY120" fmla="*/ 4058369 h 4314825"/>
              <a:gd name="connsiteX121" fmla="*/ 6611778 w 7645936"/>
              <a:gd name="connsiteY121" fmla="*/ 1724026 h 4314825"/>
              <a:gd name="connsiteX122" fmla="*/ 6766193 w 7645936"/>
              <a:gd name="connsiteY122" fmla="*/ 1724026 h 4314825"/>
              <a:gd name="connsiteX123" fmla="*/ 7166960 w 7645936"/>
              <a:gd name="connsiteY123" fmla="*/ 1724026 h 4314825"/>
              <a:gd name="connsiteX124" fmla="*/ 7166960 w 7645936"/>
              <a:gd name="connsiteY124" fmla="*/ 2046729 h 4314825"/>
              <a:gd name="connsiteX125" fmla="*/ 7556106 w 7645936"/>
              <a:gd name="connsiteY125" fmla="*/ 2046729 h 4314825"/>
              <a:gd name="connsiteX126" fmla="*/ 7556106 w 7645936"/>
              <a:gd name="connsiteY126" fmla="*/ 1286475 h 4314825"/>
              <a:gd name="connsiteX127" fmla="*/ 7166960 w 7645936"/>
              <a:gd name="connsiteY127" fmla="*/ 1286475 h 4314825"/>
              <a:gd name="connsiteX128" fmla="*/ 7166960 w 7645936"/>
              <a:gd name="connsiteY128" fmla="*/ 1603376 h 4314825"/>
              <a:gd name="connsiteX129" fmla="*/ 6766193 w 7645936"/>
              <a:gd name="connsiteY129" fmla="*/ 1603376 h 4314825"/>
              <a:gd name="connsiteX130" fmla="*/ 6611778 w 7645936"/>
              <a:gd name="connsiteY130" fmla="*/ 1603376 h 4314825"/>
              <a:gd name="connsiteX131" fmla="*/ 6611778 w 7645936"/>
              <a:gd name="connsiteY131" fmla="*/ 256457 h 4314825"/>
              <a:gd name="connsiteX132" fmla="*/ 6481755 w 7645936"/>
              <a:gd name="connsiteY132" fmla="*/ 126434 h 4314825"/>
              <a:gd name="connsiteX133" fmla="*/ 1011518 w 7645936"/>
              <a:gd name="connsiteY133" fmla="*/ 0 h 4314825"/>
              <a:gd name="connsiteX134" fmla="*/ 6634418 w 7645936"/>
              <a:gd name="connsiteY134" fmla="*/ 0 h 4314825"/>
              <a:gd name="connsiteX135" fmla="*/ 6766193 w 7645936"/>
              <a:gd name="connsiteY135" fmla="*/ 131775 h 4314825"/>
              <a:gd name="connsiteX136" fmla="*/ 6766193 w 7645936"/>
              <a:gd name="connsiteY136" fmla="*/ 1485987 h 4314825"/>
              <a:gd name="connsiteX137" fmla="*/ 7077129 w 7645936"/>
              <a:gd name="connsiteY137" fmla="*/ 1485987 h 4314825"/>
              <a:gd name="connsiteX138" fmla="*/ 7077129 w 7645936"/>
              <a:gd name="connsiteY138" fmla="*/ 1193887 h 4314825"/>
              <a:gd name="connsiteX139" fmla="*/ 7645936 w 7645936"/>
              <a:gd name="connsiteY139" fmla="*/ 1193887 h 4314825"/>
              <a:gd name="connsiteX140" fmla="*/ 7645936 w 7645936"/>
              <a:gd name="connsiteY140" fmla="*/ 2139317 h 4314825"/>
              <a:gd name="connsiteX141" fmla="*/ 7077129 w 7645936"/>
              <a:gd name="connsiteY141" fmla="*/ 2139317 h 4314825"/>
              <a:gd name="connsiteX142" fmla="*/ 7077129 w 7645936"/>
              <a:gd name="connsiteY142" fmla="*/ 1840719 h 4314825"/>
              <a:gd name="connsiteX143" fmla="*/ 6766193 w 7645936"/>
              <a:gd name="connsiteY143" fmla="*/ 1840719 h 4314825"/>
              <a:gd name="connsiteX144" fmla="*/ 6766193 w 7645936"/>
              <a:gd name="connsiteY144" fmla="*/ 4183050 h 4314825"/>
              <a:gd name="connsiteX145" fmla="*/ 6634418 w 7645936"/>
              <a:gd name="connsiteY145" fmla="*/ 4314825 h 4314825"/>
              <a:gd name="connsiteX146" fmla="*/ 1011518 w 7645936"/>
              <a:gd name="connsiteY146" fmla="*/ 4314825 h 4314825"/>
              <a:gd name="connsiteX147" fmla="*/ 879743 w 7645936"/>
              <a:gd name="connsiteY147" fmla="*/ 4183050 h 4314825"/>
              <a:gd name="connsiteX148" fmla="*/ 879743 w 7645936"/>
              <a:gd name="connsiteY148" fmla="*/ 1840719 h 4314825"/>
              <a:gd name="connsiteX149" fmla="*/ 568807 w 7645936"/>
              <a:gd name="connsiteY149" fmla="*/ 1840719 h 4314825"/>
              <a:gd name="connsiteX150" fmla="*/ 568807 w 7645936"/>
              <a:gd name="connsiteY150" fmla="*/ 2139317 h 4314825"/>
              <a:gd name="connsiteX151" fmla="*/ 0 w 7645936"/>
              <a:gd name="connsiteY151" fmla="*/ 2139317 h 4314825"/>
              <a:gd name="connsiteX152" fmla="*/ 0 w 7645936"/>
              <a:gd name="connsiteY152" fmla="*/ 1193887 h 4314825"/>
              <a:gd name="connsiteX153" fmla="*/ 568807 w 7645936"/>
              <a:gd name="connsiteY153" fmla="*/ 1193887 h 4314825"/>
              <a:gd name="connsiteX154" fmla="*/ 568807 w 7645936"/>
              <a:gd name="connsiteY154" fmla="*/ 1485987 h 4314825"/>
              <a:gd name="connsiteX155" fmla="*/ 879743 w 7645936"/>
              <a:gd name="connsiteY155" fmla="*/ 1485987 h 4314825"/>
              <a:gd name="connsiteX156" fmla="*/ 879743 w 7645936"/>
              <a:gd name="connsiteY156" fmla="*/ 131775 h 4314825"/>
              <a:gd name="connsiteX157" fmla="*/ 1011518 w 7645936"/>
              <a:gd name="connsiteY157" fmla="*/ 0 h 431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Lst>
            <a:rect l="l" t="t" r="r" b="b"/>
            <a:pathLst>
              <a:path w="7645936" h="4314825">
                <a:moveTo>
                  <a:pt x="5333671" y="2643510"/>
                </a:moveTo>
                <a:cubicBezTo>
                  <a:pt x="5256088" y="2643510"/>
                  <a:pt x="5193195" y="2706403"/>
                  <a:pt x="5193195" y="2783986"/>
                </a:cubicBezTo>
                <a:lnTo>
                  <a:pt x="5193195" y="3723500"/>
                </a:lnTo>
                <a:cubicBezTo>
                  <a:pt x="5193195" y="3801083"/>
                  <a:pt x="5256088" y="3863976"/>
                  <a:pt x="5333671" y="3863976"/>
                </a:cubicBezTo>
                <a:lnTo>
                  <a:pt x="5421017" y="3863976"/>
                </a:lnTo>
                <a:cubicBezTo>
                  <a:pt x="5498600" y="3863976"/>
                  <a:pt x="5561493" y="3801083"/>
                  <a:pt x="5561493" y="3723500"/>
                </a:cubicBezTo>
                <a:lnTo>
                  <a:pt x="5561493" y="2783986"/>
                </a:lnTo>
                <a:cubicBezTo>
                  <a:pt x="5561493" y="2706403"/>
                  <a:pt x="5498600" y="2643510"/>
                  <a:pt x="5421017" y="2643510"/>
                </a:cubicBezTo>
                <a:close/>
                <a:moveTo>
                  <a:pt x="4527329" y="2643510"/>
                </a:moveTo>
                <a:cubicBezTo>
                  <a:pt x="4449746" y="2643510"/>
                  <a:pt x="4386853" y="2706403"/>
                  <a:pt x="4386853" y="2783986"/>
                </a:cubicBezTo>
                <a:lnTo>
                  <a:pt x="4386853" y="3723500"/>
                </a:lnTo>
                <a:cubicBezTo>
                  <a:pt x="4386853" y="3801083"/>
                  <a:pt x="4449746" y="3863976"/>
                  <a:pt x="4527329" y="3863976"/>
                </a:cubicBezTo>
                <a:lnTo>
                  <a:pt x="4614675" y="3863976"/>
                </a:lnTo>
                <a:cubicBezTo>
                  <a:pt x="4692258" y="3863976"/>
                  <a:pt x="4755151" y="3801083"/>
                  <a:pt x="4755151" y="3723500"/>
                </a:cubicBezTo>
                <a:lnTo>
                  <a:pt x="4755151" y="2783986"/>
                </a:lnTo>
                <a:cubicBezTo>
                  <a:pt x="4755151" y="2706403"/>
                  <a:pt x="4692258" y="2643510"/>
                  <a:pt x="4614675" y="2643510"/>
                </a:cubicBezTo>
                <a:close/>
                <a:moveTo>
                  <a:pt x="3720987" y="2643510"/>
                </a:moveTo>
                <a:cubicBezTo>
                  <a:pt x="3643404" y="2643510"/>
                  <a:pt x="3580511" y="2706403"/>
                  <a:pt x="3580511" y="2783986"/>
                </a:cubicBezTo>
                <a:lnTo>
                  <a:pt x="3580511" y="3723500"/>
                </a:lnTo>
                <a:cubicBezTo>
                  <a:pt x="3580511" y="3801083"/>
                  <a:pt x="3643404" y="3863976"/>
                  <a:pt x="3720987" y="3863976"/>
                </a:cubicBezTo>
                <a:lnTo>
                  <a:pt x="3808333" y="3863976"/>
                </a:lnTo>
                <a:cubicBezTo>
                  <a:pt x="3885916" y="3863976"/>
                  <a:pt x="3948809" y="3801083"/>
                  <a:pt x="3948809" y="3723500"/>
                </a:cubicBezTo>
                <a:lnTo>
                  <a:pt x="3948809" y="2783986"/>
                </a:lnTo>
                <a:cubicBezTo>
                  <a:pt x="3948809" y="2706403"/>
                  <a:pt x="3885916" y="2643510"/>
                  <a:pt x="3808333" y="2643510"/>
                </a:cubicBezTo>
                <a:close/>
                <a:moveTo>
                  <a:pt x="2914644" y="2643510"/>
                </a:moveTo>
                <a:cubicBezTo>
                  <a:pt x="2837061" y="2643510"/>
                  <a:pt x="2774168" y="2706403"/>
                  <a:pt x="2774168" y="2783986"/>
                </a:cubicBezTo>
                <a:lnTo>
                  <a:pt x="2774168" y="3723500"/>
                </a:lnTo>
                <a:cubicBezTo>
                  <a:pt x="2774168" y="3801083"/>
                  <a:pt x="2837061" y="3863976"/>
                  <a:pt x="2914644" y="3863976"/>
                </a:cubicBezTo>
                <a:lnTo>
                  <a:pt x="3001990" y="3863976"/>
                </a:lnTo>
                <a:cubicBezTo>
                  <a:pt x="3079573" y="3863976"/>
                  <a:pt x="3142466" y="3801083"/>
                  <a:pt x="3142466" y="3723500"/>
                </a:cubicBezTo>
                <a:lnTo>
                  <a:pt x="3142466" y="2783986"/>
                </a:lnTo>
                <a:cubicBezTo>
                  <a:pt x="3142466" y="2706403"/>
                  <a:pt x="3079573" y="2643510"/>
                  <a:pt x="3001990" y="2643510"/>
                </a:cubicBezTo>
                <a:close/>
                <a:moveTo>
                  <a:pt x="2108301" y="2643510"/>
                </a:moveTo>
                <a:cubicBezTo>
                  <a:pt x="2030718" y="2643510"/>
                  <a:pt x="1967825" y="2706403"/>
                  <a:pt x="1967825" y="2783986"/>
                </a:cubicBezTo>
                <a:lnTo>
                  <a:pt x="1967825" y="3723500"/>
                </a:lnTo>
                <a:cubicBezTo>
                  <a:pt x="1967825" y="3801083"/>
                  <a:pt x="2030718" y="3863976"/>
                  <a:pt x="2108301" y="3863976"/>
                </a:cubicBezTo>
                <a:lnTo>
                  <a:pt x="2195647" y="3863976"/>
                </a:lnTo>
                <a:cubicBezTo>
                  <a:pt x="2273230" y="3863976"/>
                  <a:pt x="2336123" y="3801083"/>
                  <a:pt x="2336123" y="3723500"/>
                </a:cubicBezTo>
                <a:lnTo>
                  <a:pt x="2336123" y="2783986"/>
                </a:lnTo>
                <a:cubicBezTo>
                  <a:pt x="2336123" y="2706403"/>
                  <a:pt x="2273230" y="2643510"/>
                  <a:pt x="2195647" y="2643510"/>
                </a:cubicBezTo>
                <a:close/>
                <a:moveTo>
                  <a:pt x="5312536" y="2564132"/>
                </a:moveTo>
                <a:lnTo>
                  <a:pt x="5442152" y="2564132"/>
                </a:lnTo>
                <a:cubicBezTo>
                  <a:pt x="5557280" y="2564132"/>
                  <a:pt x="5650609" y="2657461"/>
                  <a:pt x="5650609" y="2772589"/>
                </a:cubicBezTo>
                <a:lnTo>
                  <a:pt x="5650609" y="3734896"/>
                </a:lnTo>
                <a:cubicBezTo>
                  <a:pt x="5650609" y="3850024"/>
                  <a:pt x="5557280" y="3943353"/>
                  <a:pt x="5442152" y="3943353"/>
                </a:cubicBezTo>
                <a:lnTo>
                  <a:pt x="5312536" y="3943353"/>
                </a:lnTo>
                <a:cubicBezTo>
                  <a:pt x="5197408" y="3943353"/>
                  <a:pt x="5104079" y="3850024"/>
                  <a:pt x="5104079" y="3734896"/>
                </a:cubicBezTo>
                <a:lnTo>
                  <a:pt x="5104079" y="2772589"/>
                </a:lnTo>
                <a:cubicBezTo>
                  <a:pt x="5104079" y="2657461"/>
                  <a:pt x="5197408" y="2564132"/>
                  <a:pt x="5312536" y="2564132"/>
                </a:cubicBezTo>
                <a:close/>
                <a:moveTo>
                  <a:pt x="4506194" y="2564132"/>
                </a:moveTo>
                <a:lnTo>
                  <a:pt x="4635810" y="2564132"/>
                </a:lnTo>
                <a:cubicBezTo>
                  <a:pt x="4750938" y="2564132"/>
                  <a:pt x="4844267" y="2657461"/>
                  <a:pt x="4844267" y="2772589"/>
                </a:cubicBezTo>
                <a:lnTo>
                  <a:pt x="4844267" y="3734896"/>
                </a:lnTo>
                <a:cubicBezTo>
                  <a:pt x="4844267" y="3850024"/>
                  <a:pt x="4750938" y="3943353"/>
                  <a:pt x="4635810" y="3943353"/>
                </a:cubicBezTo>
                <a:lnTo>
                  <a:pt x="4506194" y="3943353"/>
                </a:lnTo>
                <a:cubicBezTo>
                  <a:pt x="4391066" y="3943353"/>
                  <a:pt x="4297737" y="3850024"/>
                  <a:pt x="4297737" y="3734896"/>
                </a:cubicBezTo>
                <a:lnTo>
                  <a:pt x="4297737" y="2772589"/>
                </a:lnTo>
                <a:cubicBezTo>
                  <a:pt x="4297737" y="2657461"/>
                  <a:pt x="4391066" y="2564132"/>
                  <a:pt x="4506194" y="2564132"/>
                </a:cubicBezTo>
                <a:close/>
                <a:moveTo>
                  <a:pt x="3699852" y="2564132"/>
                </a:moveTo>
                <a:lnTo>
                  <a:pt x="3829468" y="2564132"/>
                </a:lnTo>
                <a:cubicBezTo>
                  <a:pt x="3944596" y="2564132"/>
                  <a:pt x="4037925" y="2657461"/>
                  <a:pt x="4037925" y="2772589"/>
                </a:cubicBezTo>
                <a:lnTo>
                  <a:pt x="4037925" y="3734896"/>
                </a:lnTo>
                <a:cubicBezTo>
                  <a:pt x="4037925" y="3850024"/>
                  <a:pt x="3944596" y="3943353"/>
                  <a:pt x="3829468" y="3943353"/>
                </a:cubicBezTo>
                <a:lnTo>
                  <a:pt x="3699852" y="3943353"/>
                </a:lnTo>
                <a:cubicBezTo>
                  <a:pt x="3584724" y="3943353"/>
                  <a:pt x="3491395" y="3850024"/>
                  <a:pt x="3491395" y="3734896"/>
                </a:cubicBezTo>
                <a:lnTo>
                  <a:pt x="3491395" y="2772589"/>
                </a:lnTo>
                <a:cubicBezTo>
                  <a:pt x="3491395" y="2657461"/>
                  <a:pt x="3584724" y="2564132"/>
                  <a:pt x="3699852" y="2564132"/>
                </a:cubicBezTo>
                <a:close/>
                <a:moveTo>
                  <a:pt x="2893509" y="2564132"/>
                </a:moveTo>
                <a:lnTo>
                  <a:pt x="3023125" y="2564132"/>
                </a:lnTo>
                <a:cubicBezTo>
                  <a:pt x="3138253" y="2564132"/>
                  <a:pt x="3231582" y="2657461"/>
                  <a:pt x="3231582" y="2772589"/>
                </a:cubicBezTo>
                <a:lnTo>
                  <a:pt x="3231582" y="3734896"/>
                </a:lnTo>
                <a:cubicBezTo>
                  <a:pt x="3231582" y="3850024"/>
                  <a:pt x="3138253" y="3943353"/>
                  <a:pt x="3023125" y="3943353"/>
                </a:cubicBezTo>
                <a:lnTo>
                  <a:pt x="2893509" y="3943353"/>
                </a:lnTo>
                <a:cubicBezTo>
                  <a:pt x="2778381" y="3943353"/>
                  <a:pt x="2685052" y="3850024"/>
                  <a:pt x="2685052" y="3734896"/>
                </a:cubicBezTo>
                <a:lnTo>
                  <a:pt x="2685052" y="2772589"/>
                </a:lnTo>
                <a:cubicBezTo>
                  <a:pt x="2685052" y="2657461"/>
                  <a:pt x="2778381" y="2564132"/>
                  <a:pt x="2893509" y="2564132"/>
                </a:cubicBezTo>
                <a:close/>
                <a:moveTo>
                  <a:pt x="2087166" y="2564132"/>
                </a:moveTo>
                <a:lnTo>
                  <a:pt x="2216782" y="2564132"/>
                </a:lnTo>
                <a:cubicBezTo>
                  <a:pt x="2331910" y="2564132"/>
                  <a:pt x="2425239" y="2657461"/>
                  <a:pt x="2425239" y="2772589"/>
                </a:cubicBezTo>
                <a:lnTo>
                  <a:pt x="2425239" y="3734896"/>
                </a:lnTo>
                <a:cubicBezTo>
                  <a:pt x="2425239" y="3850024"/>
                  <a:pt x="2331910" y="3943353"/>
                  <a:pt x="2216782" y="3943353"/>
                </a:cubicBezTo>
                <a:lnTo>
                  <a:pt x="2087166" y="3943353"/>
                </a:lnTo>
                <a:cubicBezTo>
                  <a:pt x="1972038" y="3943353"/>
                  <a:pt x="1878709" y="3850024"/>
                  <a:pt x="1878709" y="3734896"/>
                </a:cubicBezTo>
                <a:lnTo>
                  <a:pt x="1878709" y="2772589"/>
                </a:lnTo>
                <a:cubicBezTo>
                  <a:pt x="1878709" y="2657461"/>
                  <a:pt x="1972038" y="2564132"/>
                  <a:pt x="2087166" y="2564132"/>
                </a:cubicBezTo>
                <a:close/>
                <a:moveTo>
                  <a:pt x="5082919" y="775812"/>
                </a:moveTo>
                <a:cubicBezTo>
                  <a:pt x="4803323" y="775812"/>
                  <a:pt x="4576665" y="1002470"/>
                  <a:pt x="4576665" y="1282066"/>
                </a:cubicBezTo>
                <a:cubicBezTo>
                  <a:pt x="4576665" y="1561662"/>
                  <a:pt x="4803323" y="1788320"/>
                  <a:pt x="5082919" y="1788320"/>
                </a:cubicBezTo>
                <a:cubicBezTo>
                  <a:pt x="5362515" y="1788320"/>
                  <a:pt x="5589173" y="1561662"/>
                  <a:pt x="5589173" y="1282066"/>
                </a:cubicBezTo>
                <a:cubicBezTo>
                  <a:pt x="5589173" y="1002470"/>
                  <a:pt x="5362515" y="775812"/>
                  <a:pt x="5082919" y="775812"/>
                </a:cubicBezTo>
                <a:close/>
                <a:moveTo>
                  <a:pt x="2408299" y="775812"/>
                </a:moveTo>
                <a:cubicBezTo>
                  <a:pt x="2128703" y="775812"/>
                  <a:pt x="1902046" y="1002470"/>
                  <a:pt x="1902046" y="1282066"/>
                </a:cubicBezTo>
                <a:cubicBezTo>
                  <a:pt x="1902046" y="1561662"/>
                  <a:pt x="2128703" y="1788320"/>
                  <a:pt x="2408299" y="1788320"/>
                </a:cubicBezTo>
                <a:cubicBezTo>
                  <a:pt x="2687895" y="1788320"/>
                  <a:pt x="2914553" y="1561662"/>
                  <a:pt x="2914553" y="1282066"/>
                </a:cubicBezTo>
                <a:cubicBezTo>
                  <a:pt x="2914553" y="1002470"/>
                  <a:pt x="2687895" y="775812"/>
                  <a:pt x="2408299" y="775812"/>
                </a:cubicBezTo>
                <a:close/>
                <a:moveTo>
                  <a:pt x="5082919" y="661036"/>
                </a:moveTo>
                <a:cubicBezTo>
                  <a:pt x="5425904" y="661036"/>
                  <a:pt x="5703949" y="939081"/>
                  <a:pt x="5703949" y="1282066"/>
                </a:cubicBezTo>
                <a:cubicBezTo>
                  <a:pt x="5703949" y="1625051"/>
                  <a:pt x="5425904" y="1903096"/>
                  <a:pt x="5082919" y="1903096"/>
                </a:cubicBezTo>
                <a:cubicBezTo>
                  <a:pt x="4739934" y="1903096"/>
                  <a:pt x="4461889" y="1625051"/>
                  <a:pt x="4461889" y="1282066"/>
                </a:cubicBezTo>
                <a:cubicBezTo>
                  <a:pt x="4461889" y="939081"/>
                  <a:pt x="4739934" y="661036"/>
                  <a:pt x="5082919" y="661036"/>
                </a:cubicBezTo>
                <a:close/>
                <a:moveTo>
                  <a:pt x="2408299" y="661036"/>
                </a:moveTo>
                <a:cubicBezTo>
                  <a:pt x="2751284" y="661036"/>
                  <a:pt x="3029329" y="939081"/>
                  <a:pt x="3029329" y="1282066"/>
                </a:cubicBezTo>
                <a:cubicBezTo>
                  <a:pt x="3029329" y="1625051"/>
                  <a:pt x="2751284" y="1903096"/>
                  <a:pt x="2408299" y="1903096"/>
                </a:cubicBezTo>
                <a:cubicBezTo>
                  <a:pt x="2065314" y="1903096"/>
                  <a:pt x="1787269" y="1625051"/>
                  <a:pt x="1787269" y="1282066"/>
                </a:cubicBezTo>
                <a:cubicBezTo>
                  <a:pt x="1787269" y="939081"/>
                  <a:pt x="2065314" y="661036"/>
                  <a:pt x="2408299" y="661036"/>
                </a:cubicBezTo>
                <a:close/>
                <a:moveTo>
                  <a:pt x="1164182" y="126434"/>
                </a:moveTo>
                <a:cubicBezTo>
                  <a:pt x="1092372" y="126434"/>
                  <a:pt x="1034158" y="184647"/>
                  <a:pt x="1034158" y="256457"/>
                </a:cubicBezTo>
                <a:lnTo>
                  <a:pt x="1034158" y="1603376"/>
                </a:lnTo>
                <a:lnTo>
                  <a:pt x="879743" y="1603376"/>
                </a:lnTo>
                <a:lnTo>
                  <a:pt x="478976" y="1603376"/>
                </a:lnTo>
                <a:lnTo>
                  <a:pt x="478976" y="1286475"/>
                </a:lnTo>
                <a:lnTo>
                  <a:pt x="89830" y="1286475"/>
                </a:lnTo>
                <a:lnTo>
                  <a:pt x="89830" y="2046729"/>
                </a:lnTo>
                <a:lnTo>
                  <a:pt x="478976" y="2046729"/>
                </a:lnTo>
                <a:lnTo>
                  <a:pt x="478976" y="1724026"/>
                </a:lnTo>
                <a:lnTo>
                  <a:pt x="879743" y="1724026"/>
                </a:lnTo>
                <a:lnTo>
                  <a:pt x="1034158" y="1724026"/>
                </a:lnTo>
                <a:lnTo>
                  <a:pt x="1034158" y="4058369"/>
                </a:lnTo>
                <a:cubicBezTo>
                  <a:pt x="1034158" y="4130179"/>
                  <a:pt x="1092372" y="4188392"/>
                  <a:pt x="1164182" y="4188392"/>
                </a:cubicBezTo>
                <a:lnTo>
                  <a:pt x="6481755" y="4188392"/>
                </a:lnTo>
                <a:cubicBezTo>
                  <a:pt x="6553565" y="4188392"/>
                  <a:pt x="6611778" y="4130179"/>
                  <a:pt x="6611778" y="4058369"/>
                </a:cubicBezTo>
                <a:lnTo>
                  <a:pt x="6611778" y="1724026"/>
                </a:lnTo>
                <a:lnTo>
                  <a:pt x="6766193" y="1724026"/>
                </a:lnTo>
                <a:lnTo>
                  <a:pt x="7166960" y="1724026"/>
                </a:lnTo>
                <a:lnTo>
                  <a:pt x="7166960" y="2046729"/>
                </a:lnTo>
                <a:lnTo>
                  <a:pt x="7556106" y="2046729"/>
                </a:lnTo>
                <a:lnTo>
                  <a:pt x="7556106" y="1286475"/>
                </a:lnTo>
                <a:lnTo>
                  <a:pt x="7166960" y="1286475"/>
                </a:lnTo>
                <a:lnTo>
                  <a:pt x="7166960" y="1603376"/>
                </a:lnTo>
                <a:lnTo>
                  <a:pt x="6766193" y="1603376"/>
                </a:lnTo>
                <a:lnTo>
                  <a:pt x="6611778" y="1603376"/>
                </a:lnTo>
                <a:lnTo>
                  <a:pt x="6611778" y="256457"/>
                </a:lnTo>
                <a:cubicBezTo>
                  <a:pt x="6611778" y="184647"/>
                  <a:pt x="6553565" y="126434"/>
                  <a:pt x="6481755" y="126434"/>
                </a:cubicBezTo>
                <a:close/>
                <a:moveTo>
                  <a:pt x="1011518" y="0"/>
                </a:moveTo>
                <a:lnTo>
                  <a:pt x="6634418" y="0"/>
                </a:lnTo>
                <a:cubicBezTo>
                  <a:pt x="6707195" y="0"/>
                  <a:pt x="6766193" y="58999"/>
                  <a:pt x="6766193" y="131775"/>
                </a:cubicBezTo>
                <a:lnTo>
                  <a:pt x="6766193" y="1485987"/>
                </a:lnTo>
                <a:lnTo>
                  <a:pt x="7077129" y="1485987"/>
                </a:lnTo>
                <a:lnTo>
                  <a:pt x="7077129" y="1193887"/>
                </a:lnTo>
                <a:lnTo>
                  <a:pt x="7645936" y="1193887"/>
                </a:lnTo>
                <a:lnTo>
                  <a:pt x="7645936" y="2139317"/>
                </a:lnTo>
                <a:lnTo>
                  <a:pt x="7077129" y="2139317"/>
                </a:lnTo>
                <a:lnTo>
                  <a:pt x="7077129" y="1840719"/>
                </a:lnTo>
                <a:lnTo>
                  <a:pt x="6766193" y="1840719"/>
                </a:lnTo>
                <a:lnTo>
                  <a:pt x="6766193" y="4183050"/>
                </a:lnTo>
                <a:cubicBezTo>
                  <a:pt x="6766193" y="4255827"/>
                  <a:pt x="6707195" y="4314825"/>
                  <a:pt x="6634418" y="4314825"/>
                </a:cubicBezTo>
                <a:lnTo>
                  <a:pt x="1011518" y="4314825"/>
                </a:lnTo>
                <a:cubicBezTo>
                  <a:pt x="938741" y="4314825"/>
                  <a:pt x="879743" y="4255827"/>
                  <a:pt x="879743" y="4183050"/>
                </a:cubicBezTo>
                <a:lnTo>
                  <a:pt x="879743" y="1840719"/>
                </a:lnTo>
                <a:lnTo>
                  <a:pt x="568807" y="1840719"/>
                </a:lnTo>
                <a:lnTo>
                  <a:pt x="568807" y="2139317"/>
                </a:lnTo>
                <a:lnTo>
                  <a:pt x="0" y="2139317"/>
                </a:lnTo>
                <a:lnTo>
                  <a:pt x="0" y="1193887"/>
                </a:lnTo>
                <a:lnTo>
                  <a:pt x="568807" y="1193887"/>
                </a:lnTo>
                <a:lnTo>
                  <a:pt x="568807" y="1485987"/>
                </a:lnTo>
                <a:lnTo>
                  <a:pt x="879743" y="1485987"/>
                </a:lnTo>
                <a:lnTo>
                  <a:pt x="879743" y="131775"/>
                </a:lnTo>
                <a:cubicBezTo>
                  <a:pt x="879743" y="58999"/>
                  <a:pt x="938741" y="0"/>
                  <a:pt x="1011518" y="0"/>
                </a:cubicBezTo>
                <a:close/>
              </a:path>
            </a:pathLst>
          </a:custGeom>
          <a:solidFill>
            <a:srgbClr val="0078D7"/>
          </a:solidFill>
          <a:ln w="3175" cap="flat" cmpd="sng" algn="ctr">
            <a:solidFill>
              <a:srgbClr val="0078D7"/>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382" name="Straight Connector 381"/>
          <p:cNvCxnSpPr/>
          <p:nvPr/>
        </p:nvCxnSpPr>
        <p:spPr>
          <a:xfrm flipH="1">
            <a:off x="10447312" y="3388861"/>
            <a:ext cx="308428" cy="0"/>
          </a:xfrm>
          <a:prstGeom prst="line">
            <a:avLst/>
          </a:prstGeom>
          <a:noFill/>
          <a:ln w="9525" cap="flat" cmpd="sng" algn="ctr">
            <a:solidFill>
              <a:srgbClr val="FFFFFF">
                <a:lumMod val="65000"/>
              </a:srgbClr>
            </a:solidFill>
            <a:prstDash val="solid"/>
            <a:headEnd type="none" w="med" len="med"/>
            <a:tailEnd type="none" w="med" len="med"/>
          </a:ln>
          <a:effectLst/>
        </p:spPr>
      </p:cxnSp>
      <p:cxnSp>
        <p:nvCxnSpPr>
          <p:cNvPr id="398" name="Straight Connector 397"/>
          <p:cNvCxnSpPr/>
          <p:nvPr/>
        </p:nvCxnSpPr>
        <p:spPr>
          <a:xfrm flipH="1">
            <a:off x="9587445" y="3411468"/>
            <a:ext cx="308428" cy="0"/>
          </a:xfrm>
          <a:prstGeom prst="line">
            <a:avLst/>
          </a:prstGeom>
          <a:noFill/>
          <a:ln w="12700" cap="flat" cmpd="sng" algn="ctr">
            <a:solidFill>
              <a:srgbClr val="0078D7"/>
            </a:solidFill>
            <a:prstDash val="solid"/>
            <a:headEnd type="none"/>
            <a:tailEnd type="none"/>
          </a:ln>
          <a:effectLst/>
        </p:spPr>
      </p:cxnSp>
      <p:sp>
        <p:nvSpPr>
          <p:cNvPr id="418" name="Rectangle 417"/>
          <p:cNvSpPr/>
          <p:nvPr/>
        </p:nvSpPr>
        <p:spPr>
          <a:xfrm>
            <a:off x="2652419" y="3370336"/>
            <a:ext cx="1270835" cy="266687"/>
          </a:xfrm>
          <a:prstGeom prst="rect">
            <a:avLst/>
          </a:prstGeom>
        </p:spPr>
        <p:txBody>
          <a:bodyPr wrap="square">
            <a:spAutoFit/>
          </a:bodyPr>
          <a:lstStyle/>
          <a:p>
            <a:pPr defTabSz="914224">
              <a:defRPr/>
            </a:pPr>
            <a:r>
              <a:rPr lang="en-US" sz="1099" kern="0" dirty="0">
                <a:solidFill>
                  <a:srgbClr val="FFFFFF"/>
                </a:solidFill>
                <a:latin typeface="Segoe UI"/>
                <a:cs typeface="Segoe UI Semilight" panose="020B0402040204020203" pitchFamily="34" charset="0"/>
              </a:rPr>
              <a:t>Event Hubs</a:t>
            </a:r>
            <a:endParaRPr lang="en-US" sz="1099" kern="0" dirty="0">
              <a:solidFill>
                <a:srgbClr val="FFFFFF"/>
              </a:solidFill>
              <a:latin typeface="Segoe UI"/>
            </a:endParaRPr>
          </a:p>
        </p:txBody>
      </p:sp>
      <p:grpSp>
        <p:nvGrpSpPr>
          <p:cNvPr id="18" name="Group 17"/>
          <p:cNvGrpSpPr/>
          <p:nvPr/>
        </p:nvGrpSpPr>
        <p:grpSpPr>
          <a:xfrm>
            <a:off x="2053821" y="5614288"/>
            <a:ext cx="2425314" cy="208309"/>
            <a:chOff x="2019368" y="5614588"/>
            <a:chExt cx="2425658" cy="208338"/>
          </a:xfrm>
        </p:grpSpPr>
        <p:cxnSp>
          <p:nvCxnSpPr>
            <p:cNvPr id="429" name="Straight Connector 428"/>
            <p:cNvCxnSpPr/>
            <p:nvPr/>
          </p:nvCxnSpPr>
          <p:spPr>
            <a:xfrm rot="13500000">
              <a:off x="4355633" y="5733533"/>
              <a:ext cx="0" cy="178786"/>
            </a:xfrm>
            <a:prstGeom prst="line">
              <a:avLst/>
            </a:prstGeom>
            <a:solidFill>
              <a:srgbClr val="FFFFFF">
                <a:lumMod val="85000"/>
              </a:srgbClr>
            </a:solidFill>
            <a:ln w="28575" cap="flat" cmpd="sng" algn="ctr">
              <a:solidFill>
                <a:srgbClr val="002050"/>
              </a:solidFill>
              <a:prstDash val="solid"/>
              <a:headEnd type="none"/>
              <a:tailEnd type="none"/>
            </a:ln>
            <a:effectLst/>
          </p:spPr>
        </p:cxnSp>
        <p:grpSp>
          <p:nvGrpSpPr>
            <p:cNvPr id="16" name="Group 15"/>
            <p:cNvGrpSpPr/>
            <p:nvPr/>
          </p:nvGrpSpPr>
          <p:grpSpPr>
            <a:xfrm>
              <a:off x="2019368" y="5614588"/>
              <a:ext cx="2377440" cy="181498"/>
              <a:chOff x="2019368" y="5614588"/>
              <a:chExt cx="2377440" cy="181498"/>
            </a:xfrm>
          </p:grpSpPr>
          <p:cxnSp>
            <p:nvCxnSpPr>
              <p:cNvPr id="419" name="Straight Connector 418"/>
              <p:cNvCxnSpPr/>
              <p:nvPr/>
            </p:nvCxnSpPr>
            <p:spPr>
              <a:xfrm>
                <a:off x="2019368" y="5763821"/>
                <a:ext cx="2377440" cy="0"/>
              </a:xfrm>
              <a:prstGeom prst="line">
                <a:avLst/>
              </a:prstGeom>
              <a:solidFill>
                <a:srgbClr val="FFFFFF">
                  <a:lumMod val="85000"/>
                </a:srgbClr>
              </a:solidFill>
              <a:ln w="28575" cap="flat" cmpd="sng" algn="ctr">
                <a:solidFill>
                  <a:srgbClr val="002050"/>
                </a:solidFill>
                <a:prstDash val="solid"/>
                <a:headEnd type="none"/>
                <a:tailEnd type="none"/>
              </a:ln>
              <a:effectLst/>
            </p:spPr>
          </p:cxnSp>
          <p:cxnSp>
            <p:nvCxnSpPr>
              <p:cNvPr id="430" name="Straight Connector 429"/>
              <p:cNvCxnSpPr/>
              <p:nvPr/>
            </p:nvCxnSpPr>
            <p:spPr>
              <a:xfrm rot="13500000">
                <a:off x="4263039" y="5705337"/>
                <a:ext cx="181498" cy="0"/>
              </a:xfrm>
              <a:prstGeom prst="line">
                <a:avLst/>
              </a:prstGeom>
              <a:solidFill>
                <a:srgbClr val="FFFFFF">
                  <a:lumMod val="85000"/>
                </a:srgbClr>
              </a:solidFill>
              <a:ln w="28575" cap="flat" cmpd="sng" algn="ctr">
                <a:solidFill>
                  <a:srgbClr val="002050"/>
                </a:solidFill>
                <a:prstDash val="solid"/>
                <a:headEnd type="none"/>
                <a:tailEnd type="none"/>
              </a:ln>
              <a:effectLst/>
            </p:spPr>
          </p:cxnSp>
        </p:grpSp>
      </p:grpSp>
      <p:sp>
        <p:nvSpPr>
          <p:cNvPr id="421" name="Rectangle 420"/>
          <p:cNvSpPr/>
          <p:nvPr/>
        </p:nvSpPr>
        <p:spPr>
          <a:xfrm>
            <a:off x="2652419" y="2807576"/>
            <a:ext cx="1270835" cy="266687"/>
          </a:xfrm>
          <a:prstGeom prst="rect">
            <a:avLst/>
          </a:prstGeom>
        </p:spPr>
        <p:txBody>
          <a:bodyPr wrap="square">
            <a:spAutoFit/>
          </a:bodyPr>
          <a:lstStyle/>
          <a:p>
            <a:pPr defTabSz="914224"/>
            <a:r>
              <a:rPr lang="en-US" sz="1099" dirty="0">
                <a:solidFill>
                  <a:srgbClr val="FFFFFF"/>
                </a:solidFill>
                <a:latin typeface="Segoe UI"/>
                <a:cs typeface="Segoe UI Semilight" panose="020B0402040204020203" pitchFamily="34" charset="0"/>
              </a:rPr>
              <a:t>Data Catalog</a:t>
            </a:r>
          </a:p>
        </p:txBody>
      </p:sp>
      <p:grpSp>
        <p:nvGrpSpPr>
          <p:cNvPr id="2" name="Group 1"/>
          <p:cNvGrpSpPr/>
          <p:nvPr/>
        </p:nvGrpSpPr>
        <p:grpSpPr>
          <a:xfrm>
            <a:off x="2337557" y="2765137"/>
            <a:ext cx="274958" cy="292486"/>
            <a:chOff x="2337798" y="2765033"/>
            <a:chExt cx="274997" cy="292527"/>
          </a:xfrm>
        </p:grpSpPr>
        <p:sp>
          <p:nvSpPr>
            <p:cNvPr id="426" name="Freeform 10"/>
            <p:cNvSpPr>
              <a:spLocks/>
            </p:cNvSpPr>
            <p:nvPr/>
          </p:nvSpPr>
          <p:spPr bwMode="auto">
            <a:xfrm>
              <a:off x="2337798" y="2765033"/>
              <a:ext cx="215699" cy="229570"/>
            </a:xfrm>
            <a:custGeom>
              <a:avLst/>
              <a:gdLst>
                <a:gd name="T0" fmla="*/ 490 w 2830"/>
                <a:gd name="T1" fmla="*/ 280 h 3012"/>
                <a:gd name="T2" fmla="*/ 458 w 2830"/>
                <a:gd name="T3" fmla="*/ 274 h 3012"/>
                <a:gd name="T4" fmla="*/ 422 w 2830"/>
                <a:gd name="T5" fmla="*/ 246 h 3012"/>
                <a:gd name="T6" fmla="*/ 410 w 2830"/>
                <a:gd name="T7" fmla="*/ 200 h 3012"/>
                <a:gd name="T8" fmla="*/ 416 w 2830"/>
                <a:gd name="T9" fmla="*/ 170 h 3012"/>
                <a:gd name="T10" fmla="*/ 444 w 2830"/>
                <a:gd name="T11" fmla="*/ 134 h 3012"/>
                <a:gd name="T12" fmla="*/ 490 w 2830"/>
                <a:gd name="T13" fmla="*/ 120 h 3012"/>
                <a:gd name="T14" fmla="*/ 2724 w 2830"/>
                <a:gd name="T15" fmla="*/ 1362 h 3012"/>
                <a:gd name="T16" fmla="*/ 2830 w 2830"/>
                <a:gd name="T17" fmla="*/ 0 h 3012"/>
                <a:gd name="T18" fmla="*/ 382 w 2830"/>
                <a:gd name="T19" fmla="*/ 16 h 3012"/>
                <a:gd name="T20" fmla="*/ 314 w 2830"/>
                <a:gd name="T21" fmla="*/ 74 h 3012"/>
                <a:gd name="T22" fmla="*/ 266 w 2830"/>
                <a:gd name="T23" fmla="*/ 130 h 3012"/>
                <a:gd name="T24" fmla="*/ 222 w 2830"/>
                <a:gd name="T25" fmla="*/ 206 h 3012"/>
                <a:gd name="T26" fmla="*/ 214 w 2830"/>
                <a:gd name="T27" fmla="*/ 736 h 3012"/>
                <a:gd name="T28" fmla="*/ 62 w 2830"/>
                <a:gd name="T29" fmla="*/ 738 h 3012"/>
                <a:gd name="T30" fmla="*/ 22 w 2830"/>
                <a:gd name="T31" fmla="*/ 760 h 3012"/>
                <a:gd name="T32" fmla="*/ 0 w 2830"/>
                <a:gd name="T33" fmla="*/ 800 h 3012"/>
                <a:gd name="T34" fmla="*/ 0 w 2830"/>
                <a:gd name="T35" fmla="*/ 832 h 3012"/>
                <a:gd name="T36" fmla="*/ 22 w 2830"/>
                <a:gd name="T37" fmla="*/ 872 h 3012"/>
                <a:gd name="T38" fmla="*/ 62 w 2830"/>
                <a:gd name="T39" fmla="*/ 894 h 3012"/>
                <a:gd name="T40" fmla="*/ 214 w 2830"/>
                <a:gd name="T41" fmla="*/ 896 h 3012"/>
                <a:gd name="T42" fmla="*/ 80 w 2830"/>
                <a:gd name="T43" fmla="*/ 1556 h 3012"/>
                <a:gd name="T44" fmla="*/ 34 w 2830"/>
                <a:gd name="T45" fmla="*/ 1570 h 3012"/>
                <a:gd name="T46" fmla="*/ 6 w 2830"/>
                <a:gd name="T47" fmla="*/ 1606 h 3012"/>
                <a:gd name="T48" fmla="*/ 0 w 2830"/>
                <a:gd name="T49" fmla="*/ 1636 h 3012"/>
                <a:gd name="T50" fmla="*/ 12 w 2830"/>
                <a:gd name="T51" fmla="*/ 1682 h 3012"/>
                <a:gd name="T52" fmla="*/ 48 w 2830"/>
                <a:gd name="T53" fmla="*/ 1710 h 3012"/>
                <a:gd name="T54" fmla="*/ 214 w 2830"/>
                <a:gd name="T55" fmla="*/ 1716 h 3012"/>
                <a:gd name="T56" fmla="*/ 80 w 2830"/>
                <a:gd name="T57" fmla="*/ 2314 h 3012"/>
                <a:gd name="T58" fmla="*/ 48 w 2830"/>
                <a:gd name="T59" fmla="*/ 2320 h 3012"/>
                <a:gd name="T60" fmla="*/ 12 w 2830"/>
                <a:gd name="T61" fmla="*/ 2348 h 3012"/>
                <a:gd name="T62" fmla="*/ 0 w 2830"/>
                <a:gd name="T63" fmla="*/ 2394 h 3012"/>
                <a:gd name="T64" fmla="*/ 6 w 2830"/>
                <a:gd name="T65" fmla="*/ 2424 h 3012"/>
                <a:gd name="T66" fmla="*/ 34 w 2830"/>
                <a:gd name="T67" fmla="*/ 2460 h 3012"/>
                <a:gd name="T68" fmla="*/ 80 w 2830"/>
                <a:gd name="T69" fmla="*/ 2474 h 3012"/>
                <a:gd name="T70" fmla="*/ 214 w 2830"/>
                <a:gd name="T71" fmla="*/ 2854 h 3012"/>
                <a:gd name="T72" fmla="*/ 220 w 2830"/>
                <a:gd name="T73" fmla="*/ 2910 h 3012"/>
                <a:gd name="T74" fmla="*/ 250 w 2830"/>
                <a:gd name="T75" fmla="*/ 2966 h 3012"/>
                <a:gd name="T76" fmla="*/ 292 w 2830"/>
                <a:gd name="T77" fmla="*/ 2998 h 3012"/>
                <a:gd name="T78" fmla="*/ 346 w 2830"/>
                <a:gd name="T79" fmla="*/ 3010 h 3012"/>
                <a:gd name="T80" fmla="*/ 1744 w 2830"/>
                <a:gd name="T81" fmla="*/ 3012 h 3012"/>
                <a:gd name="T82" fmla="*/ 1746 w 2830"/>
                <a:gd name="T83" fmla="*/ 1702 h 3012"/>
                <a:gd name="T84" fmla="*/ 1786 w 2830"/>
                <a:gd name="T85" fmla="*/ 1632 h 3012"/>
                <a:gd name="T86" fmla="*/ 1840 w 2830"/>
                <a:gd name="T87" fmla="*/ 1572 h 3012"/>
                <a:gd name="T88" fmla="*/ 1900 w 2830"/>
                <a:gd name="T89" fmla="*/ 1530 h 3012"/>
                <a:gd name="T90" fmla="*/ 1952 w 2830"/>
                <a:gd name="T91" fmla="*/ 1502 h 3012"/>
                <a:gd name="T92" fmla="*/ 2048 w 2830"/>
                <a:gd name="T93" fmla="*/ 1458 h 3012"/>
                <a:gd name="T94" fmla="*/ 2162 w 2830"/>
                <a:gd name="T95" fmla="*/ 1424 h 3012"/>
                <a:gd name="T96" fmla="*/ 2376 w 2830"/>
                <a:gd name="T97" fmla="*/ 1382 h 3012"/>
                <a:gd name="T98" fmla="*/ 2564 w 2830"/>
                <a:gd name="T99" fmla="*/ 1366 h 30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30" h="3012">
                  <a:moveTo>
                    <a:pt x="2564" y="1366"/>
                  </a:moveTo>
                  <a:lnTo>
                    <a:pt x="2564" y="280"/>
                  </a:lnTo>
                  <a:lnTo>
                    <a:pt x="490" y="280"/>
                  </a:lnTo>
                  <a:lnTo>
                    <a:pt x="490" y="280"/>
                  </a:lnTo>
                  <a:lnTo>
                    <a:pt x="472" y="280"/>
                  </a:lnTo>
                  <a:lnTo>
                    <a:pt x="458" y="274"/>
                  </a:lnTo>
                  <a:lnTo>
                    <a:pt x="444" y="268"/>
                  </a:lnTo>
                  <a:lnTo>
                    <a:pt x="432" y="258"/>
                  </a:lnTo>
                  <a:lnTo>
                    <a:pt x="422" y="246"/>
                  </a:lnTo>
                  <a:lnTo>
                    <a:pt x="416" y="232"/>
                  </a:lnTo>
                  <a:lnTo>
                    <a:pt x="410" y="216"/>
                  </a:lnTo>
                  <a:lnTo>
                    <a:pt x="410" y="200"/>
                  </a:lnTo>
                  <a:lnTo>
                    <a:pt x="410" y="200"/>
                  </a:lnTo>
                  <a:lnTo>
                    <a:pt x="410" y="184"/>
                  </a:lnTo>
                  <a:lnTo>
                    <a:pt x="416" y="170"/>
                  </a:lnTo>
                  <a:lnTo>
                    <a:pt x="422" y="156"/>
                  </a:lnTo>
                  <a:lnTo>
                    <a:pt x="432" y="144"/>
                  </a:lnTo>
                  <a:lnTo>
                    <a:pt x="444" y="134"/>
                  </a:lnTo>
                  <a:lnTo>
                    <a:pt x="458" y="126"/>
                  </a:lnTo>
                  <a:lnTo>
                    <a:pt x="472" y="122"/>
                  </a:lnTo>
                  <a:lnTo>
                    <a:pt x="490" y="120"/>
                  </a:lnTo>
                  <a:lnTo>
                    <a:pt x="2724" y="120"/>
                  </a:lnTo>
                  <a:lnTo>
                    <a:pt x="2724" y="1362"/>
                  </a:lnTo>
                  <a:lnTo>
                    <a:pt x="2724" y="1362"/>
                  </a:lnTo>
                  <a:lnTo>
                    <a:pt x="2776" y="1364"/>
                  </a:lnTo>
                  <a:lnTo>
                    <a:pt x="2830" y="1366"/>
                  </a:lnTo>
                  <a:lnTo>
                    <a:pt x="2830" y="0"/>
                  </a:lnTo>
                  <a:lnTo>
                    <a:pt x="410" y="0"/>
                  </a:lnTo>
                  <a:lnTo>
                    <a:pt x="410" y="0"/>
                  </a:lnTo>
                  <a:lnTo>
                    <a:pt x="382" y="16"/>
                  </a:lnTo>
                  <a:lnTo>
                    <a:pt x="356" y="36"/>
                  </a:lnTo>
                  <a:lnTo>
                    <a:pt x="334" y="54"/>
                  </a:lnTo>
                  <a:lnTo>
                    <a:pt x="314" y="74"/>
                  </a:lnTo>
                  <a:lnTo>
                    <a:pt x="296" y="92"/>
                  </a:lnTo>
                  <a:lnTo>
                    <a:pt x="280" y="112"/>
                  </a:lnTo>
                  <a:lnTo>
                    <a:pt x="266" y="130"/>
                  </a:lnTo>
                  <a:lnTo>
                    <a:pt x="254" y="148"/>
                  </a:lnTo>
                  <a:lnTo>
                    <a:pt x="234" y="180"/>
                  </a:lnTo>
                  <a:lnTo>
                    <a:pt x="222" y="206"/>
                  </a:lnTo>
                  <a:lnTo>
                    <a:pt x="214" y="230"/>
                  </a:lnTo>
                  <a:lnTo>
                    <a:pt x="214" y="230"/>
                  </a:lnTo>
                  <a:lnTo>
                    <a:pt x="214" y="736"/>
                  </a:lnTo>
                  <a:lnTo>
                    <a:pt x="80" y="736"/>
                  </a:lnTo>
                  <a:lnTo>
                    <a:pt x="80" y="736"/>
                  </a:lnTo>
                  <a:lnTo>
                    <a:pt x="62" y="738"/>
                  </a:lnTo>
                  <a:lnTo>
                    <a:pt x="48" y="742"/>
                  </a:lnTo>
                  <a:lnTo>
                    <a:pt x="34" y="750"/>
                  </a:lnTo>
                  <a:lnTo>
                    <a:pt x="22" y="760"/>
                  </a:lnTo>
                  <a:lnTo>
                    <a:pt x="12" y="772"/>
                  </a:lnTo>
                  <a:lnTo>
                    <a:pt x="6" y="784"/>
                  </a:lnTo>
                  <a:lnTo>
                    <a:pt x="0" y="800"/>
                  </a:lnTo>
                  <a:lnTo>
                    <a:pt x="0" y="816"/>
                  </a:lnTo>
                  <a:lnTo>
                    <a:pt x="0" y="816"/>
                  </a:lnTo>
                  <a:lnTo>
                    <a:pt x="0" y="832"/>
                  </a:lnTo>
                  <a:lnTo>
                    <a:pt x="6" y="846"/>
                  </a:lnTo>
                  <a:lnTo>
                    <a:pt x="12" y="860"/>
                  </a:lnTo>
                  <a:lnTo>
                    <a:pt x="22" y="872"/>
                  </a:lnTo>
                  <a:lnTo>
                    <a:pt x="34" y="882"/>
                  </a:lnTo>
                  <a:lnTo>
                    <a:pt x="48" y="890"/>
                  </a:lnTo>
                  <a:lnTo>
                    <a:pt x="62" y="894"/>
                  </a:lnTo>
                  <a:lnTo>
                    <a:pt x="80" y="896"/>
                  </a:lnTo>
                  <a:lnTo>
                    <a:pt x="214" y="896"/>
                  </a:lnTo>
                  <a:lnTo>
                    <a:pt x="214" y="896"/>
                  </a:lnTo>
                  <a:lnTo>
                    <a:pt x="214" y="1556"/>
                  </a:lnTo>
                  <a:lnTo>
                    <a:pt x="80" y="1556"/>
                  </a:lnTo>
                  <a:lnTo>
                    <a:pt x="80" y="1556"/>
                  </a:lnTo>
                  <a:lnTo>
                    <a:pt x="62" y="1558"/>
                  </a:lnTo>
                  <a:lnTo>
                    <a:pt x="48" y="1562"/>
                  </a:lnTo>
                  <a:lnTo>
                    <a:pt x="34" y="1570"/>
                  </a:lnTo>
                  <a:lnTo>
                    <a:pt x="22" y="1580"/>
                  </a:lnTo>
                  <a:lnTo>
                    <a:pt x="12" y="1592"/>
                  </a:lnTo>
                  <a:lnTo>
                    <a:pt x="6" y="1606"/>
                  </a:lnTo>
                  <a:lnTo>
                    <a:pt x="0" y="1620"/>
                  </a:lnTo>
                  <a:lnTo>
                    <a:pt x="0" y="1636"/>
                  </a:lnTo>
                  <a:lnTo>
                    <a:pt x="0" y="1636"/>
                  </a:lnTo>
                  <a:lnTo>
                    <a:pt x="0" y="1652"/>
                  </a:lnTo>
                  <a:lnTo>
                    <a:pt x="6" y="1668"/>
                  </a:lnTo>
                  <a:lnTo>
                    <a:pt x="12" y="1682"/>
                  </a:lnTo>
                  <a:lnTo>
                    <a:pt x="22" y="1694"/>
                  </a:lnTo>
                  <a:lnTo>
                    <a:pt x="34" y="1702"/>
                  </a:lnTo>
                  <a:lnTo>
                    <a:pt x="48" y="1710"/>
                  </a:lnTo>
                  <a:lnTo>
                    <a:pt x="62" y="1716"/>
                  </a:lnTo>
                  <a:lnTo>
                    <a:pt x="80" y="1716"/>
                  </a:lnTo>
                  <a:lnTo>
                    <a:pt x="214" y="1716"/>
                  </a:lnTo>
                  <a:lnTo>
                    <a:pt x="214" y="1716"/>
                  </a:lnTo>
                  <a:lnTo>
                    <a:pt x="214" y="2314"/>
                  </a:lnTo>
                  <a:lnTo>
                    <a:pt x="80" y="2314"/>
                  </a:lnTo>
                  <a:lnTo>
                    <a:pt x="80" y="2314"/>
                  </a:lnTo>
                  <a:lnTo>
                    <a:pt x="62" y="2316"/>
                  </a:lnTo>
                  <a:lnTo>
                    <a:pt x="48" y="2320"/>
                  </a:lnTo>
                  <a:lnTo>
                    <a:pt x="34" y="2328"/>
                  </a:lnTo>
                  <a:lnTo>
                    <a:pt x="22" y="2338"/>
                  </a:lnTo>
                  <a:lnTo>
                    <a:pt x="12" y="2348"/>
                  </a:lnTo>
                  <a:lnTo>
                    <a:pt x="6" y="2362"/>
                  </a:lnTo>
                  <a:lnTo>
                    <a:pt x="0" y="2378"/>
                  </a:lnTo>
                  <a:lnTo>
                    <a:pt x="0" y="2394"/>
                  </a:lnTo>
                  <a:lnTo>
                    <a:pt x="0" y="2394"/>
                  </a:lnTo>
                  <a:lnTo>
                    <a:pt x="0" y="2410"/>
                  </a:lnTo>
                  <a:lnTo>
                    <a:pt x="6" y="2424"/>
                  </a:lnTo>
                  <a:lnTo>
                    <a:pt x="12" y="2438"/>
                  </a:lnTo>
                  <a:lnTo>
                    <a:pt x="22" y="2450"/>
                  </a:lnTo>
                  <a:lnTo>
                    <a:pt x="34" y="2460"/>
                  </a:lnTo>
                  <a:lnTo>
                    <a:pt x="48" y="2468"/>
                  </a:lnTo>
                  <a:lnTo>
                    <a:pt x="62" y="2472"/>
                  </a:lnTo>
                  <a:lnTo>
                    <a:pt x="80" y="2474"/>
                  </a:lnTo>
                  <a:lnTo>
                    <a:pt x="214" y="2474"/>
                  </a:lnTo>
                  <a:lnTo>
                    <a:pt x="214" y="2474"/>
                  </a:lnTo>
                  <a:lnTo>
                    <a:pt x="214" y="2854"/>
                  </a:lnTo>
                  <a:lnTo>
                    <a:pt x="214" y="2854"/>
                  </a:lnTo>
                  <a:lnTo>
                    <a:pt x="216" y="2884"/>
                  </a:lnTo>
                  <a:lnTo>
                    <a:pt x="220" y="2910"/>
                  </a:lnTo>
                  <a:lnTo>
                    <a:pt x="228" y="2932"/>
                  </a:lnTo>
                  <a:lnTo>
                    <a:pt x="238" y="2952"/>
                  </a:lnTo>
                  <a:lnTo>
                    <a:pt x="250" y="2966"/>
                  </a:lnTo>
                  <a:lnTo>
                    <a:pt x="262" y="2980"/>
                  </a:lnTo>
                  <a:lnTo>
                    <a:pt x="276" y="2990"/>
                  </a:lnTo>
                  <a:lnTo>
                    <a:pt x="292" y="2998"/>
                  </a:lnTo>
                  <a:lnTo>
                    <a:pt x="306" y="3002"/>
                  </a:lnTo>
                  <a:lnTo>
                    <a:pt x="320" y="3006"/>
                  </a:lnTo>
                  <a:lnTo>
                    <a:pt x="346" y="3010"/>
                  </a:lnTo>
                  <a:lnTo>
                    <a:pt x="364" y="3012"/>
                  </a:lnTo>
                  <a:lnTo>
                    <a:pt x="370" y="3012"/>
                  </a:lnTo>
                  <a:lnTo>
                    <a:pt x="1744" y="3012"/>
                  </a:lnTo>
                  <a:lnTo>
                    <a:pt x="1744" y="1710"/>
                  </a:lnTo>
                  <a:lnTo>
                    <a:pt x="1746" y="1702"/>
                  </a:lnTo>
                  <a:lnTo>
                    <a:pt x="1746" y="1702"/>
                  </a:lnTo>
                  <a:lnTo>
                    <a:pt x="1756" y="1680"/>
                  </a:lnTo>
                  <a:lnTo>
                    <a:pt x="1768" y="1658"/>
                  </a:lnTo>
                  <a:lnTo>
                    <a:pt x="1786" y="1632"/>
                  </a:lnTo>
                  <a:lnTo>
                    <a:pt x="1810" y="1602"/>
                  </a:lnTo>
                  <a:lnTo>
                    <a:pt x="1824" y="1588"/>
                  </a:lnTo>
                  <a:lnTo>
                    <a:pt x="1840" y="1572"/>
                  </a:lnTo>
                  <a:lnTo>
                    <a:pt x="1858" y="1558"/>
                  </a:lnTo>
                  <a:lnTo>
                    <a:pt x="1878" y="1544"/>
                  </a:lnTo>
                  <a:lnTo>
                    <a:pt x="1900" y="1530"/>
                  </a:lnTo>
                  <a:lnTo>
                    <a:pt x="1924" y="1518"/>
                  </a:lnTo>
                  <a:lnTo>
                    <a:pt x="1924" y="1518"/>
                  </a:lnTo>
                  <a:lnTo>
                    <a:pt x="1952" y="1502"/>
                  </a:lnTo>
                  <a:lnTo>
                    <a:pt x="1982" y="1486"/>
                  </a:lnTo>
                  <a:lnTo>
                    <a:pt x="2014" y="1472"/>
                  </a:lnTo>
                  <a:lnTo>
                    <a:pt x="2048" y="1458"/>
                  </a:lnTo>
                  <a:lnTo>
                    <a:pt x="2086" y="1446"/>
                  </a:lnTo>
                  <a:lnTo>
                    <a:pt x="2122" y="1434"/>
                  </a:lnTo>
                  <a:lnTo>
                    <a:pt x="2162" y="1424"/>
                  </a:lnTo>
                  <a:lnTo>
                    <a:pt x="2202" y="1414"/>
                  </a:lnTo>
                  <a:lnTo>
                    <a:pt x="2288" y="1396"/>
                  </a:lnTo>
                  <a:lnTo>
                    <a:pt x="2376" y="1382"/>
                  </a:lnTo>
                  <a:lnTo>
                    <a:pt x="2470" y="1372"/>
                  </a:lnTo>
                  <a:lnTo>
                    <a:pt x="2564" y="1366"/>
                  </a:lnTo>
                  <a:lnTo>
                    <a:pt x="2564" y="136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dirty="0">
                <a:solidFill>
                  <a:srgbClr val="FFFFFF"/>
                </a:solidFill>
                <a:latin typeface="Segoe UI"/>
              </a:endParaRPr>
            </a:p>
          </p:txBody>
        </p:sp>
        <p:sp>
          <p:nvSpPr>
            <p:cNvPr id="427" name="Freeform 11"/>
            <p:cNvSpPr>
              <a:spLocks/>
            </p:cNvSpPr>
            <p:nvPr/>
          </p:nvSpPr>
          <p:spPr bwMode="auto">
            <a:xfrm>
              <a:off x="2477126" y="2895824"/>
              <a:ext cx="135669" cy="161736"/>
            </a:xfrm>
            <a:custGeom>
              <a:avLst/>
              <a:gdLst>
                <a:gd name="T0" fmla="*/ 866 w 1780"/>
                <a:gd name="T1" fmla="*/ 356 h 2122"/>
                <a:gd name="T2" fmla="*/ 730 w 1780"/>
                <a:gd name="T3" fmla="*/ 352 h 2122"/>
                <a:gd name="T4" fmla="*/ 594 w 1780"/>
                <a:gd name="T5" fmla="*/ 340 h 2122"/>
                <a:gd name="T6" fmla="*/ 464 w 1780"/>
                <a:gd name="T7" fmla="*/ 322 h 2122"/>
                <a:gd name="T8" fmla="*/ 342 w 1780"/>
                <a:gd name="T9" fmla="*/ 296 h 2122"/>
                <a:gd name="T10" fmla="*/ 232 w 1780"/>
                <a:gd name="T11" fmla="*/ 262 h 2122"/>
                <a:gd name="T12" fmla="*/ 136 w 1780"/>
                <a:gd name="T13" fmla="*/ 222 h 2122"/>
                <a:gd name="T14" fmla="*/ 58 w 1780"/>
                <a:gd name="T15" fmla="*/ 174 h 2122"/>
                <a:gd name="T16" fmla="*/ 12 w 1780"/>
                <a:gd name="T17" fmla="*/ 134 h 2122"/>
                <a:gd name="T18" fmla="*/ 0 w 1780"/>
                <a:gd name="T19" fmla="*/ 1940 h 2122"/>
                <a:gd name="T20" fmla="*/ 26 w 1780"/>
                <a:gd name="T21" fmla="*/ 1960 h 2122"/>
                <a:gd name="T22" fmla="*/ 90 w 1780"/>
                <a:gd name="T23" fmla="*/ 1996 h 2122"/>
                <a:gd name="T24" fmla="*/ 174 w 1780"/>
                <a:gd name="T25" fmla="*/ 2030 h 2122"/>
                <a:gd name="T26" fmla="*/ 272 w 1780"/>
                <a:gd name="T27" fmla="*/ 2058 h 2122"/>
                <a:gd name="T28" fmla="*/ 386 w 1780"/>
                <a:gd name="T29" fmla="*/ 2082 h 2122"/>
                <a:gd name="T30" fmla="*/ 512 w 1780"/>
                <a:gd name="T31" fmla="*/ 2102 h 2122"/>
                <a:gd name="T32" fmla="*/ 646 w 1780"/>
                <a:gd name="T33" fmla="*/ 2114 h 2122"/>
                <a:gd name="T34" fmla="*/ 790 w 1780"/>
                <a:gd name="T35" fmla="*/ 2122 h 2122"/>
                <a:gd name="T36" fmla="*/ 866 w 1780"/>
                <a:gd name="T37" fmla="*/ 2122 h 2122"/>
                <a:gd name="T38" fmla="*/ 1050 w 1780"/>
                <a:gd name="T39" fmla="*/ 2118 h 2122"/>
                <a:gd name="T40" fmla="*/ 1222 w 1780"/>
                <a:gd name="T41" fmla="*/ 2102 h 2122"/>
                <a:gd name="T42" fmla="*/ 1376 w 1780"/>
                <a:gd name="T43" fmla="*/ 2076 h 2122"/>
                <a:gd name="T44" fmla="*/ 1512 w 1780"/>
                <a:gd name="T45" fmla="*/ 2044 h 2122"/>
                <a:gd name="T46" fmla="*/ 1624 w 1780"/>
                <a:gd name="T47" fmla="*/ 2004 h 2122"/>
                <a:gd name="T48" fmla="*/ 1690 w 1780"/>
                <a:gd name="T49" fmla="*/ 1970 h 2122"/>
                <a:gd name="T50" fmla="*/ 1724 w 1780"/>
                <a:gd name="T51" fmla="*/ 1946 h 2122"/>
                <a:gd name="T52" fmla="*/ 1750 w 1780"/>
                <a:gd name="T53" fmla="*/ 1922 h 2122"/>
                <a:gd name="T54" fmla="*/ 1770 w 1780"/>
                <a:gd name="T55" fmla="*/ 1894 h 2122"/>
                <a:gd name="T56" fmla="*/ 1778 w 1780"/>
                <a:gd name="T57" fmla="*/ 1868 h 2122"/>
                <a:gd name="T58" fmla="*/ 1780 w 1780"/>
                <a:gd name="T59" fmla="*/ 0 h 2122"/>
                <a:gd name="T60" fmla="*/ 1778 w 1780"/>
                <a:gd name="T61" fmla="*/ 22 h 2122"/>
                <a:gd name="T62" fmla="*/ 1768 w 1780"/>
                <a:gd name="T63" fmla="*/ 64 h 2122"/>
                <a:gd name="T64" fmla="*/ 1748 w 1780"/>
                <a:gd name="T65" fmla="*/ 102 h 2122"/>
                <a:gd name="T66" fmla="*/ 1718 w 1780"/>
                <a:gd name="T67" fmla="*/ 138 h 2122"/>
                <a:gd name="T68" fmla="*/ 1682 w 1780"/>
                <a:gd name="T69" fmla="*/ 170 h 2122"/>
                <a:gd name="T70" fmla="*/ 1636 w 1780"/>
                <a:gd name="T71" fmla="*/ 202 h 2122"/>
                <a:gd name="T72" fmla="*/ 1584 w 1780"/>
                <a:gd name="T73" fmla="*/ 228 h 2122"/>
                <a:gd name="T74" fmla="*/ 1494 w 1780"/>
                <a:gd name="T75" fmla="*/ 266 h 2122"/>
                <a:gd name="T76" fmla="*/ 1356 w 1780"/>
                <a:gd name="T77" fmla="*/ 304 h 2122"/>
                <a:gd name="T78" fmla="*/ 1200 w 1780"/>
                <a:gd name="T79" fmla="*/ 332 h 2122"/>
                <a:gd name="T80" fmla="*/ 1036 w 1780"/>
                <a:gd name="T81" fmla="*/ 350 h 2122"/>
                <a:gd name="T82" fmla="*/ 866 w 1780"/>
                <a:gd name="T83" fmla="*/ 356 h 2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80" h="2122">
                  <a:moveTo>
                    <a:pt x="866" y="356"/>
                  </a:moveTo>
                  <a:lnTo>
                    <a:pt x="866" y="356"/>
                  </a:lnTo>
                  <a:lnTo>
                    <a:pt x="798" y="354"/>
                  </a:lnTo>
                  <a:lnTo>
                    <a:pt x="730" y="352"/>
                  </a:lnTo>
                  <a:lnTo>
                    <a:pt x="660" y="348"/>
                  </a:lnTo>
                  <a:lnTo>
                    <a:pt x="594" y="340"/>
                  </a:lnTo>
                  <a:lnTo>
                    <a:pt x="528" y="332"/>
                  </a:lnTo>
                  <a:lnTo>
                    <a:pt x="464" y="322"/>
                  </a:lnTo>
                  <a:lnTo>
                    <a:pt x="402" y="310"/>
                  </a:lnTo>
                  <a:lnTo>
                    <a:pt x="342" y="296"/>
                  </a:lnTo>
                  <a:lnTo>
                    <a:pt x="286" y="280"/>
                  </a:lnTo>
                  <a:lnTo>
                    <a:pt x="232" y="262"/>
                  </a:lnTo>
                  <a:lnTo>
                    <a:pt x="182" y="244"/>
                  </a:lnTo>
                  <a:lnTo>
                    <a:pt x="136" y="222"/>
                  </a:lnTo>
                  <a:lnTo>
                    <a:pt x="96" y="200"/>
                  </a:lnTo>
                  <a:lnTo>
                    <a:pt x="58" y="174"/>
                  </a:lnTo>
                  <a:lnTo>
                    <a:pt x="26" y="148"/>
                  </a:lnTo>
                  <a:lnTo>
                    <a:pt x="12" y="134"/>
                  </a:lnTo>
                  <a:lnTo>
                    <a:pt x="0" y="120"/>
                  </a:lnTo>
                  <a:lnTo>
                    <a:pt x="0" y="1940"/>
                  </a:lnTo>
                  <a:lnTo>
                    <a:pt x="0" y="1940"/>
                  </a:lnTo>
                  <a:lnTo>
                    <a:pt x="26" y="1960"/>
                  </a:lnTo>
                  <a:lnTo>
                    <a:pt x="56" y="1978"/>
                  </a:lnTo>
                  <a:lnTo>
                    <a:pt x="90" y="1996"/>
                  </a:lnTo>
                  <a:lnTo>
                    <a:pt x="130" y="2014"/>
                  </a:lnTo>
                  <a:lnTo>
                    <a:pt x="174" y="2030"/>
                  </a:lnTo>
                  <a:lnTo>
                    <a:pt x="222" y="2044"/>
                  </a:lnTo>
                  <a:lnTo>
                    <a:pt x="272" y="2058"/>
                  </a:lnTo>
                  <a:lnTo>
                    <a:pt x="328" y="2072"/>
                  </a:lnTo>
                  <a:lnTo>
                    <a:pt x="386" y="2082"/>
                  </a:lnTo>
                  <a:lnTo>
                    <a:pt x="448" y="2092"/>
                  </a:lnTo>
                  <a:lnTo>
                    <a:pt x="512" y="2102"/>
                  </a:lnTo>
                  <a:lnTo>
                    <a:pt x="578" y="2108"/>
                  </a:lnTo>
                  <a:lnTo>
                    <a:pt x="646" y="2114"/>
                  </a:lnTo>
                  <a:lnTo>
                    <a:pt x="718" y="2118"/>
                  </a:lnTo>
                  <a:lnTo>
                    <a:pt x="790" y="2122"/>
                  </a:lnTo>
                  <a:lnTo>
                    <a:pt x="866" y="2122"/>
                  </a:lnTo>
                  <a:lnTo>
                    <a:pt x="866" y="2122"/>
                  </a:lnTo>
                  <a:lnTo>
                    <a:pt x="958" y="2122"/>
                  </a:lnTo>
                  <a:lnTo>
                    <a:pt x="1050" y="2118"/>
                  </a:lnTo>
                  <a:lnTo>
                    <a:pt x="1138" y="2110"/>
                  </a:lnTo>
                  <a:lnTo>
                    <a:pt x="1222" y="2102"/>
                  </a:lnTo>
                  <a:lnTo>
                    <a:pt x="1302" y="2090"/>
                  </a:lnTo>
                  <a:lnTo>
                    <a:pt x="1376" y="2076"/>
                  </a:lnTo>
                  <a:lnTo>
                    <a:pt x="1446" y="2062"/>
                  </a:lnTo>
                  <a:lnTo>
                    <a:pt x="1512" y="2044"/>
                  </a:lnTo>
                  <a:lnTo>
                    <a:pt x="1570" y="2024"/>
                  </a:lnTo>
                  <a:lnTo>
                    <a:pt x="1624" y="2004"/>
                  </a:lnTo>
                  <a:lnTo>
                    <a:pt x="1670" y="1982"/>
                  </a:lnTo>
                  <a:lnTo>
                    <a:pt x="1690" y="1970"/>
                  </a:lnTo>
                  <a:lnTo>
                    <a:pt x="1708" y="1958"/>
                  </a:lnTo>
                  <a:lnTo>
                    <a:pt x="1724" y="1946"/>
                  </a:lnTo>
                  <a:lnTo>
                    <a:pt x="1738" y="1934"/>
                  </a:lnTo>
                  <a:lnTo>
                    <a:pt x="1750" y="1922"/>
                  </a:lnTo>
                  <a:lnTo>
                    <a:pt x="1762" y="1908"/>
                  </a:lnTo>
                  <a:lnTo>
                    <a:pt x="1770" y="1894"/>
                  </a:lnTo>
                  <a:lnTo>
                    <a:pt x="1774" y="1882"/>
                  </a:lnTo>
                  <a:lnTo>
                    <a:pt x="1778" y="1868"/>
                  </a:lnTo>
                  <a:lnTo>
                    <a:pt x="1780" y="1854"/>
                  </a:lnTo>
                  <a:lnTo>
                    <a:pt x="1780" y="0"/>
                  </a:lnTo>
                  <a:lnTo>
                    <a:pt x="1780" y="0"/>
                  </a:lnTo>
                  <a:lnTo>
                    <a:pt x="1778" y="22"/>
                  </a:lnTo>
                  <a:lnTo>
                    <a:pt x="1774" y="44"/>
                  </a:lnTo>
                  <a:lnTo>
                    <a:pt x="1768" y="64"/>
                  </a:lnTo>
                  <a:lnTo>
                    <a:pt x="1760" y="82"/>
                  </a:lnTo>
                  <a:lnTo>
                    <a:pt x="1748" y="102"/>
                  </a:lnTo>
                  <a:lnTo>
                    <a:pt x="1734" y="120"/>
                  </a:lnTo>
                  <a:lnTo>
                    <a:pt x="1718" y="138"/>
                  </a:lnTo>
                  <a:lnTo>
                    <a:pt x="1700" y="154"/>
                  </a:lnTo>
                  <a:lnTo>
                    <a:pt x="1682" y="170"/>
                  </a:lnTo>
                  <a:lnTo>
                    <a:pt x="1660" y="186"/>
                  </a:lnTo>
                  <a:lnTo>
                    <a:pt x="1636" y="202"/>
                  </a:lnTo>
                  <a:lnTo>
                    <a:pt x="1610" y="216"/>
                  </a:lnTo>
                  <a:lnTo>
                    <a:pt x="1584" y="228"/>
                  </a:lnTo>
                  <a:lnTo>
                    <a:pt x="1554" y="242"/>
                  </a:lnTo>
                  <a:lnTo>
                    <a:pt x="1494" y="266"/>
                  </a:lnTo>
                  <a:lnTo>
                    <a:pt x="1426" y="286"/>
                  </a:lnTo>
                  <a:lnTo>
                    <a:pt x="1356" y="304"/>
                  </a:lnTo>
                  <a:lnTo>
                    <a:pt x="1280" y="320"/>
                  </a:lnTo>
                  <a:lnTo>
                    <a:pt x="1200" y="332"/>
                  </a:lnTo>
                  <a:lnTo>
                    <a:pt x="1120" y="342"/>
                  </a:lnTo>
                  <a:lnTo>
                    <a:pt x="1036" y="350"/>
                  </a:lnTo>
                  <a:lnTo>
                    <a:pt x="952" y="354"/>
                  </a:lnTo>
                  <a:lnTo>
                    <a:pt x="866" y="356"/>
                  </a:lnTo>
                  <a:lnTo>
                    <a:pt x="866" y="3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dirty="0">
                <a:solidFill>
                  <a:srgbClr val="FFFFFF"/>
                </a:solidFill>
                <a:latin typeface="Segoe UI"/>
              </a:endParaRPr>
            </a:p>
          </p:txBody>
        </p:sp>
        <p:sp>
          <p:nvSpPr>
            <p:cNvPr id="428" name="Freeform 12"/>
            <p:cNvSpPr>
              <a:spLocks/>
            </p:cNvSpPr>
            <p:nvPr/>
          </p:nvSpPr>
          <p:spPr bwMode="auto">
            <a:xfrm>
              <a:off x="2485052" y="2880123"/>
              <a:ext cx="116310" cy="31402"/>
            </a:xfrm>
            <a:custGeom>
              <a:avLst/>
              <a:gdLst>
                <a:gd name="T0" fmla="*/ 0 w 1526"/>
                <a:gd name="T1" fmla="*/ 206 h 412"/>
                <a:gd name="T2" fmla="*/ 2 w 1526"/>
                <a:gd name="T3" fmla="*/ 220 h 412"/>
                <a:gd name="T4" fmla="*/ 12 w 1526"/>
                <a:gd name="T5" fmla="*/ 236 h 412"/>
                <a:gd name="T6" fmla="*/ 52 w 1526"/>
                <a:gd name="T7" fmla="*/ 270 h 412"/>
                <a:gd name="T8" fmla="*/ 116 w 1526"/>
                <a:gd name="T9" fmla="*/ 304 h 412"/>
                <a:gd name="T10" fmla="*/ 204 w 1526"/>
                <a:gd name="T11" fmla="*/ 336 h 412"/>
                <a:gd name="T12" fmla="*/ 312 w 1526"/>
                <a:gd name="T13" fmla="*/ 366 h 412"/>
                <a:gd name="T14" fmla="*/ 444 w 1526"/>
                <a:gd name="T15" fmla="*/ 390 h 412"/>
                <a:gd name="T16" fmla="*/ 594 w 1526"/>
                <a:gd name="T17" fmla="*/ 406 h 412"/>
                <a:gd name="T18" fmla="*/ 762 w 1526"/>
                <a:gd name="T19" fmla="*/ 412 h 412"/>
                <a:gd name="T20" fmla="*/ 850 w 1526"/>
                <a:gd name="T21" fmla="*/ 412 h 412"/>
                <a:gd name="T22" fmla="*/ 1010 w 1526"/>
                <a:gd name="T23" fmla="*/ 400 h 412"/>
                <a:gd name="T24" fmla="*/ 1150 w 1526"/>
                <a:gd name="T25" fmla="*/ 380 h 412"/>
                <a:gd name="T26" fmla="*/ 1270 w 1526"/>
                <a:gd name="T27" fmla="*/ 352 h 412"/>
                <a:gd name="T28" fmla="*/ 1370 w 1526"/>
                <a:gd name="T29" fmla="*/ 320 h 412"/>
                <a:gd name="T30" fmla="*/ 1446 w 1526"/>
                <a:gd name="T31" fmla="*/ 286 h 412"/>
                <a:gd name="T32" fmla="*/ 1496 w 1526"/>
                <a:gd name="T33" fmla="*/ 252 h 412"/>
                <a:gd name="T34" fmla="*/ 1520 w 1526"/>
                <a:gd name="T35" fmla="*/ 228 h 412"/>
                <a:gd name="T36" fmla="*/ 1526 w 1526"/>
                <a:gd name="T37" fmla="*/ 214 h 412"/>
                <a:gd name="T38" fmla="*/ 1526 w 1526"/>
                <a:gd name="T39" fmla="*/ 206 h 412"/>
                <a:gd name="T40" fmla="*/ 1524 w 1526"/>
                <a:gd name="T41" fmla="*/ 192 h 412"/>
                <a:gd name="T42" fmla="*/ 1514 w 1526"/>
                <a:gd name="T43" fmla="*/ 176 h 412"/>
                <a:gd name="T44" fmla="*/ 1474 w 1526"/>
                <a:gd name="T45" fmla="*/ 144 h 412"/>
                <a:gd name="T46" fmla="*/ 1410 w 1526"/>
                <a:gd name="T47" fmla="*/ 110 h 412"/>
                <a:gd name="T48" fmla="*/ 1322 w 1526"/>
                <a:gd name="T49" fmla="*/ 76 h 412"/>
                <a:gd name="T50" fmla="*/ 1212 w 1526"/>
                <a:gd name="T51" fmla="*/ 46 h 412"/>
                <a:gd name="T52" fmla="*/ 1082 w 1526"/>
                <a:gd name="T53" fmla="*/ 22 h 412"/>
                <a:gd name="T54" fmla="*/ 932 w 1526"/>
                <a:gd name="T55" fmla="*/ 6 h 412"/>
                <a:gd name="T56" fmla="*/ 762 w 1526"/>
                <a:gd name="T57" fmla="*/ 0 h 412"/>
                <a:gd name="T58" fmla="*/ 676 w 1526"/>
                <a:gd name="T59" fmla="*/ 2 h 412"/>
                <a:gd name="T60" fmla="*/ 516 w 1526"/>
                <a:gd name="T61" fmla="*/ 14 h 412"/>
                <a:gd name="T62" fmla="*/ 376 w 1526"/>
                <a:gd name="T63" fmla="*/ 34 h 412"/>
                <a:gd name="T64" fmla="*/ 256 w 1526"/>
                <a:gd name="T65" fmla="*/ 60 h 412"/>
                <a:gd name="T66" fmla="*/ 156 w 1526"/>
                <a:gd name="T67" fmla="*/ 92 h 412"/>
                <a:gd name="T68" fmla="*/ 80 w 1526"/>
                <a:gd name="T69" fmla="*/ 126 h 412"/>
                <a:gd name="T70" fmla="*/ 28 w 1526"/>
                <a:gd name="T71" fmla="*/ 160 h 412"/>
                <a:gd name="T72" fmla="*/ 6 w 1526"/>
                <a:gd name="T73" fmla="*/ 184 h 412"/>
                <a:gd name="T74" fmla="*/ 0 w 1526"/>
                <a:gd name="T75" fmla="*/ 200 h 412"/>
                <a:gd name="T76" fmla="*/ 0 w 1526"/>
                <a:gd name="T77" fmla="*/ 206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526" h="412">
                  <a:moveTo>
                    <a:pt x="0" y="206"/>
                  </a:moveTo>
                  <a:lnTo>
                    <a:pt x="0" y="206"/>
                  </a:lnTo>
                  <a:lnTo>
                    <a:pt x="0" y="214"/>
                  </a:lnTo>
                  <a:lnTo>
                    <a:pt x="2" y="220"/>
                  </a:lnTo>
                  <a:lnTo>
                    <a:pt x="6" y="228"/>
                  </a:lnTo>
                  <a:lnTo>
                    <a:pt x="12" y="236"/>
                  </a:lnTo>
                  <a:lnTo>
                    <a:pt x="28" y="252"/>
                  </a:lnTo>
                  <a:lnTo>
                    <a:pt x="52" y="270"/>
                  </a:lnTo>
                  <a:lnTo>
                    <a:pt x="80" y="286"/>
                  </a:lnTo>
                  <a:lnTo>
                    <a:pt x="116" y="304"/>
                  </a:lnTo>
                  <a:lnTo>
                    <a:pt x="156" y="320"/>
                  </a:lnTo>
                  <a:lnTo>
                    <a:pt x="204" y="336"/>
                  </a:lnTo>
                  <a:lnTo>
                    <a:pt x="256" y="352"/>
                  </a:lnTo>
                  <a:lnTo>
                    <a:pt x="312" y="366"/>
                  </a:lnTo>
                  <a:lnTo>
                    <a:pt x="376" y="380"/>
                  </a:lnTo>
                  <a:lnTo>
                    <a:pt x="444" y="390"/>
                  </a:lnTo>
                  <a:lnTo>
                    <a:pt x="516" y="400"/>
                  </a:lnTo>
                  <a:lnTo>
                    <a:pt x="594" y="406"/>
                  </a:lnTo>
                  <a:lnTo>
                    <a:pt x="676" y="412"/>
                  </a:lnTo>
                  <a:lnTo>
                    <a:pt x="762" y="412"/>
                  </a:lnTo>
                  <a:lnTo>
                    <a:pt x="762" y="412"/>
                  </a:lnTo>
                  <a:lnTo>
                    <a:pt x="850" y="412"/>
                  </a:lnTo>
                  <a:lnTo>
                    <a:pt x="932" y="406"/>
                  </a:lnTo>
                  <a:lnTo>
                    <a:pt x="1010" y="400"/>
                  </a:lnTo>
                  <a:lnTo>
                    <a:pt x="1082" y="390"/>
                  </a:lnTo>
                  <a:lnTo>
                    <a:pt x="1150" y="380"/>
                  </a:lnTo>
                  <a:lnTo>
                    <a:pt x="1212" y="366"/>
                  </a:lnTo>
                  <a:lnTo>
                    <a:pt x="1270" y="352"/>
                  </a:lnTo>
                  <a:lnTo>
                    <a:pt x="1322" y="336"/>
                  </a:lnTo>
                  <a:lnTo>
                    <a:pt x="1370" y="320"/>
                  </a:lnTo>
                  <a:lnTo>
                    <a:pt x="1410" y="304"/>
                  </a:lnTo>
                  <a:lnTo>
                    <a:pt x="1446" y="286"/>
                  </a:lnTo>
                  <a:lnTo>
                    <a:pt x="1474" y="270"/>
                  </a:lnTo>
                  <a:lnTo>
                    <a:pt x="1496" y="252"/>
                  </a:lnTo>
                  <a:lnTo>
                    <a:pt x="1514" y="236"/>
                  </a:lnTo>
                  <a:lnTo>
                    <a:pt x="1520" y="228"/>
                  </a:lnTo>
                  <a:lnTo>
                    <a:pt x="1524" y="220"/>
                  </a:lnTo>
                  <a:lnTo>
                    <a:pt x="1526" y="214"/>
                  </a:lnTo>
                  <a:lnTo>
                    <a:pt x="1526" y="206"/>
                  </a:lnTo>
                  <a:lnTo>
                    <a:pt x="1526" y="206"/>
                  </a:lnTo>
                  <a:lnTo>
                    <a:pt x="1526" y="200"/>
                  </a:lnTo>
                  <a:lnTo>
                    <a:pt x="1524" y="192"/>
                  </a:lnTo>
                  <a:lnTo>
                    <a:pt x="1520" y="184"/>
                  </a:lnTo>
                  <a:lnTo>
                    <a:pt x="1514" y="176"/>
                  </a:lnTo>
                  <a:lnTo>
                    <a:pt x="1496" y="160"/>
                  </a:lnTo>
                  <a:lnTo>
                    <a:pt x="1474" y="144"/>
                  </a:lnTo>
                  <a:lnTo>
                    <a:pt x="1446" y="126"/>
                  </a:lnTo>
                  <a:lnTo>
                    <a:pt x="1410" y="110"/>
                  </a:lnTo>
                  <a:lnTo>
                    <a:pt x="1370" y="92"/>
                  </a:lnTo>
                  <a:lnTo>
                    <a:pt x="1322" y="76"/>
                  </a:lnTo>
                  <a:lnTo>
                    <a:pt x="1270" y="60"/>
                  </a:lnTo>
                  <a:lnTo>
                    <a:pt x="1212" y="46"/>
                  </a:lnTo>
                  <a:lnTo>
                    <a:pt x="1150" y="34"/>
                  </a:lnTo>
                  <a:lnTo>
                    <a:pt x="1082" y="22"/>
                  </a:lnTo>
                  <a:lnTo>
                    <a:pt x="1010" y="14"/>
                  </a:lnTo>
                  <a:lnTo>
                    <a:pt x="932" y="6"/>
                  </a:lnTo>
                  <a:lnTo>
                    <a:pt x="850" y="2"/>
                  </a:lnTo>
                  <a:lnTo>
                    <a:pt x="762" y="0"/>
                  </a:lnTo>
                  <a:lnTo>
                    <a:pt x="762" y="0"/>
                  </a:lnTo>
                  <a:lnTo>
                    <a:pt x="676" y="2"/>
                  </a:lnTo>
                  <a:lnTo>
                    <a:pt x="594" y="6"/>
                  </a:lnTo>
                  <a:lnTo>
                    <a:pt x="516" y="14"/>
                  </a:lnTo>
                  <a:lnTo>
                    <a:pt x="444" y="22"/>
                  </a:lnTo>
                  <a:lnTo>
                    <a:pt x="376" y="34"/>
                  </a:lnTo>
                  <a:lnTo>
                    <a:pt x="312" y="46"/>
                  </a:lnTo>
                  <a:lnTo>
                    <a:pt x="256" y="60"/>
                  </a:lnTo>
                  <a:lnTo>
                    <a:pt x="204" y="76"/>
                  </a:lnTo>
                  <a:lnTo>
                    <a:pt x="156" y="92"/>
                  </a:lnTo>
                  <a:lnTo>
                    <a:pt x="116" y="110"/>
                  </a:lnTo>
                  <a:lnTo>
                    <a:pt x="80" y="126"/>
                  </a:lnTo>
                  <a:lnTo>
                    <a:pt x="52" y="144"/>
                  </a:lnTo>
                  <a:lnTo>
                    <a:pt x="28" y="160"/>
                  </a:lnTo>
                  <a:lnTo>
                    <a:pt x="12" y="176"/>
                  </a:lnTo>
                  <a:lnTo>
                    <a:pt x="6" y="184"/>
                  </a:lnTo>
                  <a:lnTo>
                    <a:pt x="2" y="192"/>
                  </a:lnTo>
                  <a:lnTo>
                    <a:pt x="0" y="200"/>
                  </a:lnTo>
                  <a:lnTo>
                    <a:pt x="0" y="206"/>
                  </a:lnTo>
                  <a:lnTo>
                    <a:pt x="0" y="20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4">
                <a:defRPr/>
              </a:pPr>
              <a:endParaRPr lang="en-US" kern="0" dirty="0">
                <a:solidFill>
                  <a:srgbClr val="FFFFFF"/>
                </a:solidFill>
                <a:latin typeface="Segoe UI"/>
              </a:endParaRPr>
            </a:p>
          </p:txBody>
        </p:sp>
      </p:grpSp>
      <p:sp>
        <p:nvSpPr>
          <p:cNvPr id="423" name="Rectangle 422"/>
          <p:cNvSpPr/>
          <p:nvPr/>
        </p:nvSpPr>
        <p:spPr>
          <a:xfrm>
            <a:off x="2652419" y="2174093"/>
            <a:ext cx="1270835" cy="266687"/>
          </a:xfrm>
          <a:prstGeom prst="rect">
            <a:avLst/>
          </a:prstGeom>
        </p:spPr>
        <p:txBody>
          <a:bodyPr wrap="square">
            <a:spAutoFit/>
          </a:bodyPr>
          <a:lstStyle/>
          <a:p>
            <a:pPr defTabSz="914224">
              <a:defRPr/>
            </a:pPr>
            <a:r>
              <a:rPr lang="en-US" sz="1099" kern="0" dirty="0">
                <a:solidFill>
                  <a:srgbClr val="FFFFFF"/>
                </a:solidFill>
                <a:latin typeface="Segoe UI"/>
                <a:cs typeface="Segoe UI Semilight" panose="020B0402040204020203" pitchFamily="34" charset="0"/>
              </a:rPr>
              <a:t>Data Factory </a:t>
            </a:r>
            <a:endParaRPr lang="en-US" sz="1099" kern="0" dirty="0">
              <a:solidFill>
                <a:srgbClr val="FFFFFF"/>
              </a:solidFill>
              <a:latin typeface="Segoe UI"/>
            </a:endParaRPr>
          </a:p>
        </p:txBody>
      </p:sp>
      <p:sp>
        <p:nvSpPr>
          <p:cNvPr id="424" name="Freeform 423"/>
          <p:cNvSpPr/>
          <p:nvPr/>
        </p:nvSpPr>
        <p:spPr bwMode="auto">
          <a:xfrm>
            <a:off x="2333550" y="2112838"/>
            <a:ext cx="286420" cy="300987"/>
          </a:xfrm>
          <a:custGeom>
            <a:avLst/>
            <a:gdLst>
              <a:gd name="connsiteX0" fmla="*/ 1931382 w 2687091"/>
              <a:gd name="connsiteY0" fmla="*/ 1799512 h 2823758"/>
              <a:gd name="connsiteX1" fmla="*/ 1931382 w 2687091"/>
              <a:gd name="connsiteY1" fmla="*/ 2128383 h 2823758"/>
              <a:gd name="connsiteX2" fmla="*/ 2260253 w 2687091"/>
              <a:gd name="connsiteY2" fmla="*/ 2128383 h 2823758"/>
              <a:gd name="connsiteX3" fmla="*/ 2260253 w 2687091"/>
              <a:gd name="connsiteY3" fmla="*/ 1799512 h 2823758"/>
              <a:gd name="connsiteX4" fmla="*/ 1372033 w 2687091"/>
              <a:gd name="connsiteY4" fmla="*/ 1799512 h 2823758"/>
              <a:gd name="connsiteX5" fmla="*/ 1372033 w 2687091"/>
              <a:gd name="connsiteY5" fmla="*/ 2128383 h 2823758"/>
              <a:gd name="connsiteX6" fmla="*/ 1700904 w 2687091"/>
              <a:gd name="connsiteY6" fmla="*/ 2128383 h 2823758"/>
              <a:gd name="connsiteX7" fmla="*/ 1700904 w 2687091"/>
              <a:gd name="connsiteY7" fmla="*/ 1799512 h 2823758"/>
              <a:gd name="connsiteX8" fmla="*/ 812685 w 2687091"/>
              <a:gd name="connsiteY8" fmla="*/ 1799512 h 2823758"/>
              <a:gd name="connsiteX9" fmla="*/ 812685 w 2687091"/>
              <a:gd name="connsiteY9" fmla="*/ 2128383 h 2823758"/>
              <a:gd name="connsiteX10" fmla="*/ 1141555 w 2687091"/>
              <a:gd name="connsiteY10" fmla="*/ 2128383 h 2823758"/>
              <a:gd name="connsiteX11" fmla="*/ 1141555 w 2687091"/>
              <a:gd name="connsiteY11" fmla="*/ 1799512 h 2823758"/>
              <a:gd name="connsiteX12" fmla="*/ 486277 w 2687091"/>
              <a:gd name="connsiteY12" fmla="*/ 93827 h 2823758"/>
              <a:gd name="connsiteX13" fmla="*/ 103872 w 2687091"/>
              <a:gd name="connsiteY13" fmla="*/ 162103 h 2823758"/>
              <a:gd name="connsiteX14" fmla="*/ 486277 w 2687091"/>
              <a:gd name="connsiteY14" fmla="*/ 230379 h 2823758"/>
              <a:gd name="connsiteX15" fmla="*/ 868682 w 2687091"/>
              <a:gd name="connsiteY15" fmla="*/ 162103 h 2823758"/>
              <a:gd name="connsiteX16" fmla="*/ 486277 w 2687091"/>
              <a:gd name="connsiteY16" fmla="*/ 93827 h 2823758"/>
              <a:gd name="connsiteX17" fmla="*/ 486276 w 2687091"/>
              <a:gd name="connsiteY17" fmla="*/ 0 h 2823758"/>
              <a:gd name="connsiteX18" fmla="*/ 486277 w 2687091"/>
              <a:gd name="connsiteY18" fmla="*/ 0 h 2823758"/>
              <a:gd name="connsiteX19" fmla="*/ 972553 w 2687091"/>
              <a:gd name="connsiteY19" fmla="*/ 100893 h 2823758"/>
              <a:gd name="connsiteX20" fmla="*/ 972552 w 2687091"/>
              <a:gd name="connsiteY20" fmla="*/ 706248 h 2823758"/>
              <a:gd name="connsiteX21" fmla="*/ 972552 w 2687091"/>
              <a:gd name="connsiteY21" fmla="*/ 1342945 h 2823758"/>
              <a:gd name="connsiteX22" fmla="*/ 1792243 w 2687091"/>
              <a:gd name="connsiteY22" fmla="*/ 722637 h 2823758"/>
              <a:gd name="connsiteX23" fmla="*/ 1792243 w 2687091"/>
              <a:gd name="connsiteY23" fmla="*/ 1365018 h 2823758"/>
              <a:gd name="connsiteX24" fmla="*/ 2687091 w 2687091"/>
              <a:gd name="connsiteY24" fmla="*/ 723934 h 2823758"/>
              <a:gd name="connsiteX25" fmla="*/ 2687091 w 2687091"/>
              <a:gd name="connsiteY25" fmla="*/ 1573518 h 2823758"/>
              <a:gd name="connsiteX26" fmla="*/ 2687091 w 2687091"/>
              <a:gd name="connsiteY26" fmla="*/ 1833418 h 2823758"/>
              <a:gd name="connsiteX27" fmla="*/ 2687091 w 2687091"/>
              <a:gd name="connsiteY27" fmla="*/ 2090363 h 2823758"/>
              <a:gd name="connsiteX28" fmla="*/ 2687091 w 2687091"/>
              <a:gd name="connsiteY28" fmla="*/ 2468997 h 2823758"/>
              <a:gd name="connsiteX29" fmla="*/ 2687091 w 2687091"/>
              <a:gd name="connsiteY29" fmla="*/ 2823758 h 2823758"/>
              <a:gd name="connsiteX30" fmla="*/ 186290 w 2687091"/>
              <a:gd name="connsiteY30" fmla="*/ 2823758 h 2823758"/>
              <a:gd name="connsiteX31" fmla="*/ 186290 w 2687091"/>
              <a:gd name="connsiteY31" fmla="*/ 2823753 h 2823758"/>
              <a:gd name="connsiteX32" fmla="*/ 1 w 2687091"/>
              <a:gd name="connsiteY32" fmla="*/ 2823753 h 2823758"/>
              <a:gd name="connsiteX33" fmla="*/ 1 w 2687091"/>
              <a:gd name="connsiteY33" fmla="*/ 706250 h 2823758"/>
              <a:gd name="connsiteX34" fmla="*/ 0 w 2687091"/>
              <a:gd name="connsiteY34" fmla="*/ 706248 h 2823758"/>
              <a:gd name="connsiteX35" fmla="*/ 1 w 2687091"/>
              <a:gd name="connsiteY35" fmla="*/ 100895 h 2823758"/>
              <a:gd name="connsiteX36" fmla="*/ 0 w 2687091"/>
              <a:gd name="connsiteY36" fmla="*/ 100893 h 2823758"/>
              <a:gd name="connsiteX37" fmla="*/ 486276 w 2687091"/>
              <a:gd name="connsiteY37" fmla="*/ 0 h 282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687091" h="2823758">
                <a:moveTo>
                  <a:pt x="1931382" y="1799512"/>
                </a:moveTo>
                <a:lnTo>
                  <a:pt x="1931382" y="2128383"/>
                </a:lnTo>
                <a:lnTo>
                  <a:pt x="2260253" y="2128383"/>
                </a:lnTo>
                <a:lnTo>
                  <a:pt x="2260253" y="1799512"/>
                </a:lnTo>
                <a:close/>
                <a:moveTo>
                  <a:pt x="1372033" y="1799512"/>
                </a:moveTo>
                <a:lnTo>
                  <a:pt x="1372033" y="2128383"/>
                </a:lnTo>
                <a:lnTo>
                  <a:pt x="1700904" y="2128383"/>
                </a:lnTo>
                <a:lnTo>
                  <a:pt x="1700904" y="1799512"/>
                </a:lnTo>
                <a:close/>
                <a:moveTo>
                  <a:pt x="812685" y="1799512"/>
                </a:moveTo>
                <a:lnTo>
                  <a:pt x="812685" y="2128383"/>
                </a:lnTo>
                <a:lnTo>
                  <a:pt x="1141555" y="2128383"/>
                </a:lnTo>
                <a:lnTo>
                  <a:pt x="1141555" y="1799512"/>
                </a:lnTo>
                <a:close/>
                <a:moveTo>
                  <a:pt x="486277" y="93827"/>
                </a:moveTo>
                <a:cubicBezTo>
                  <a:pt x="275081" y="93827"/>
                  <a:pt x="103872" y="124395"/>
                  <a:pt x="103872" y="162103"/>
                </a:cubicBezTo>
                <a:cubicBezTo>
                  <a:pt x="103872" y="199811"/>
                  <a:pt x="275081" y="230379"/>
                  <a:pt x="486277" y="230379"/>
                </a:cubicBezTo>
                <a:cubicBezTo>
                  <a:pt x="697473" y="230379"/>
                  <a:pt x="868682" y="199811"/>
                  <a:pt x="868682" y="162103"/>
                </a:cubicBezTo>
                <a:cubicBezTo>
                  <a:pt x="868682" y="124395"/>
                  <a:pt x="697473" y="93827"/>
                  <a:pt x="486277" y="93827"/>
                </a:cubicBezTo>
                <a:close/>
                <a:moveTo>
                  <a:pt x="486276" y="0"/>
                </a:moveTo>
                <a:lnTo>
                  <a:pt x="486277" y="0"/>
                </a:lnTo>
                <a:cubicBezTo>
                  <a:pt x="754840" y="0"/>
                  <a:pt x="972553" y="45171"/>
                  <a:pt x="972553" y="100893"/>
                </a:cubicBezTo>
                <a:cubicBezTo>
                  <a:pt x="972553" y="302678"/>
                  <a:pt x="972552" y="504463"/>
                  <a:pt x="972552" y="706248"/>
                </a:cubicBezTo>
                <a:lnTo>
                  <a:pt x="972552" y="1342945"/>
                </a:lnTo>
                <a:lnTo>
                  <a:pt x="1792243" y="722637"/>
                </a:lnTo>
                <a:lnTo>
                  <a:pt x="1792243" y="1365018"/>
                </a:lnTo>
                <a:lnTo>
                  <a:pt x="2687091" y="723934"/>
                </a:lnTo>
                <a:lnTo>
                  <a:pt x="2687091" y="1573518"/>
                </a:lnTo>
                <a:lnTo>
                  <a:pt x="2687091" y="1833418"/>
                </a:lnTo>
                <a:lnTo>
                  <a:pt x="2687091" y="2090363"/>
                </a:lnTo>
                <a:lnTo>
                  <a:pt x="2687091" y="2468997"/>
                </a:lnTo>
                <a:lnTo>
                  <a:pt x="2687091" y="2823758"/>
                </a:lnTo>
                <a:lnTo>
                  <a:pt x="186290" y="2823758"/>
                </a:lnTo>
                <a:lnTo>
                  <a:pt x="186290" y="2823753"/>
                </a:lnTo>
                <a:lnTo>
                  <a:pt x="1" y="2823753"/>
                </a:lnTo>
                <a:lnTo>
                  <a:pt x="1" y="706250"/>
                </a:lnTo>
                <a:lnTo>
                  <a:pt x="0" y="706248"/>
                </a:lnTo>
                <a:lnTo>
                  <a:pt x="1" y="100895"/>
                </a:lnTo>
                <a:lnTo>
                  <a:pt x="0" y="100893"/>
                </a:lnTo>
                <a:cubicBezTo>
                  <a:pt x="0" y="45171"/>
                  <a:pt x="217713" y="0"/>
                  <a:pt x="48627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400" kern="0" dirty="0">
              <a:solidFill>
                <a:srgbClr val="FFFFFF"/>
              </a:solidFill>
              <a:latin typeface="Segoe UI"/>
              <a:ea typeface="Segoe UI" pitchFamily="34" charset="0"/>
              <a:cs typeface="Segoe UI" pitchFamily="34" charset="0"/>
            </a:endParaRPr>
          </a:p>
        </p:txBody>
      </p:sp>
      <p:sp>
        <p:nvSpPr>
          <p:cNvPr id="425" name="Freeform 424"/>
          <p:cNvSpPr/>
          <p:nvPr/>
        </p:nvSpPr>
        <p:spPr bwMode="auto">
          <a:xfrm>
            <a:off x="2353869" y="3375260"/>
            <a:ext cx="231541" cy="242300"/>
          </a:xfrm>
          <a:custGeom>
            <a:avLst/>
            <a:gdLst>
              <a:gd name="connsiteX0" fmla="*/ 84139 w 3657601"/>
              <a:gd name="connsiteY0" fmla="*/ 2916238 h 3827556"/>
              <a:gd name="connsiteX1" fmla="*/ 420687 w 3657601"/>
              <a:gd name="connsiteY1" fmla="*/ 2916238 h 3827556"/>
              <a:gd name="connsiteX2" fmla="*/ 504826 w 3657601"/>
              <a:gd name="connsiteY2" fmla="*/ 3000377 h 3827556"/>
              <a:gd name="connsiteX3" fmla="*/ 504826 w 3657601"/>
              <a:gd name="connsiteY3" fmla="*/ 3306764 h 3827556"/>
              <a:gd name="connsiteX4" fmla="*/ 3152775 w 3657601"/>
              <a:gd name="connsiteY4" fmla="*/ 3306764 h 3827556"/>
              <a:gd name="connsiteX5" fmla="*/ 3152775 w 3657601"/>
              <a:gd name="connsiteY5" fmla="*/ 3000377 h 3827556"/>
              <a:gd name="connsiteX6" fmla="*/ 3236914 w 3657601"/>
              <a:gd name="connsiteY6" fmla="*/ 2916238 h 3827556"/>
              <a:gd name="connsiteX7" fmla="*/ 3573462 w 3657601"/>
              <a:gd name="connsiteY7" fmla="*/ 2916238 h 3827556"/>
              <a:gd name="connsiteX8" fmla="*/ 3657601 w 3657601"/>
              <a:gd name="connsiteY8" fmla="*/ 3000377 h 3827556"/>
              <a:gd name="connsiteX9" fmla="*/ 3657601 w 3657601"/>
              <a:gd name="connsiteY9" fmla="*/ 3827556 h 3827556"/>
              <a:gd name="connsiteX10" fmla="*/ 3657600 w 3657601"/>
              <a:gd name="connsiteY10" fmla="*/ 3827556 h 3827556"/>
              <a:gd name="connsiteX11" fmla="*/ 3152775 w 3657601"/>
              <a:gd name="connsiteY11" fmla="*/ 3827556 h 3827556"/>
              <a:gd name="connsiteX12" fmla="*/ 504826 w 3657601"/>
              <a:gd name="connsiteY12" fmla="*/ 3827556 h 3827556"/>
              <a:gd name="connsiteX13" fmla="*/ 0 w 3657601"/>
              <a:gd name="connsiteY13" fmla="*/ 3827556 h 3827556"/>
              <a:gd name="connsiteX14" fmla="*/ 0 w 3657601"/>
              <a:gd name="connsiteY14" fmla="*/ 3306764 h 3827556"/>
              <a:gd name="connsiteX15" fmla="*/ 0 w 3657601"/>
              <a:gd name="connsiteY15" fmla="*/ 3000377 h 3827556"/>
              <a:gd name="connsiteX16" fmla="*/ 84139 w 3657601"/>
              <a:gd name="connsiteY16" fmla="*/ 2916238 h 3827556"/>
              <a:gd name="connsiteX17" fmla="*/ 805598 w 3657601"/>
              <a:gd name="connsiteY17" fmla="*/ 2427382 h 3827556"/>
              <a:gd name="connsiteX18" fmla="*/ 1347052 w 3657601"/>
              <a:gd name="connsiteY18" fmla="*/ 2427382 h 3827556"/>
              <a:gd name="connsiteX19" fmla="*/ 1390650 w 3657601"/>
              <a:gd name="connsiteY19" fmla="*/ 2470980 h 3827556"/>
              <a:gd name="connsiteX20" fmla="*/ 1390650 w 3657601"/>
              <a:gd name="connsiteY20" fmla="*/ 2869558 h 3827556"/>
              <a:gd name="connsiteX21" fmla="*/ 1347052 w 3657601"/>
              <a:gd name="connsiteY21" fmla="*/ 2913156 h 3827556"/>
              <a:gd name="connsiteX22" fmla="*/ 805598 w 3657601"/>
              <a:gd name="connsiteY22" fmla="*/ 2913156 h 3827556"/>
              <a:gd name="connsiteX23" fmla="*/ 762000 w 3657601"/>
              <a:gd name="connsiteY23" fmla="*/ 2869558 h 3827556"/>
              <a:gd name="connsiteX24" fmla="*/ 762000 w 3657601"/>
              <a:gd name="connsiteY24" fmla="*/ 2470980 h 3827556"/>
              <a:gd name="connsiteX25" fmla="*/ 805598 w 3657601"/>
              <a:gd name="connsiteY25" fmla="*/ 2427382 h 3827556"/>
              <a:gd name="connsiteX26" fmla="*/ 1681898 w 3657601"/>
              <a:gd name="connsiteY26" fmla="*/ 2047199 h 3827556"/>
              <a:gd name="connsiteX27" fmla="*/ 2223352 w 3657601"/>
              <a:gd name="connsiteY27" fmla="*/ 2047199 h 3827556"/>
              <a:gd name="connsiteX28" fmla="*/ 2266950 w 3657601"/>
              <a:gd name="connsiteY28" fmla="*/ 2090797 h 3827556"/>
              <a:gd name="connsiteX29" fmla="*/ 2266950 w 3657601"/>
              <a:gd name="connsiteY29" fmla="*/ 2489375 h 3827556"/>
              <a:gd name="connsiteX30" fmla="*/ 2223352 w 3657601"/>
              <a:gd name="connsiteY30" fmla="*/ 2532973 h 3827556"/>
              <a:gd name="connsiteX31" fmla="*/ 1681898 w 3657601"/>
              <a:gd name="connsiteY31" fmla="*/ 2532973 h 3827556"/>
              <a:gd name="connsiteX32" fmla="*/ 1638300 w 3657601"/>
              <a:gd name="connsiteY32" fmla="*/ 2489375 h 3827556"/>
              <a:gd name="connsiteX33" fmla="*/ 1638300 w 3657601"/>
              <a:gd name="connsiteY33" fmla="*/ 2090797 h 3827556"/>
              <a:gd name="connsiteX34" fmla="*/ 1681898 w 3657601"/>
              <a:gd name="connsiteY34" fmla="*/ 2047199 h 3827556"/>
              <a:gd name="connsiteX35" fmla="*/ 805598 w 3657601"/>
              <a:gd name="connsiteY35" fmla="*/ 1669351 h 3827556"/>
              <a:gd name="connsiteX36" fmla="*/ 1347052 w 3657601"/>
              <a:gd name="connsiteY36" fmla="*/ 1669351 h 3827556"/>
              <a:gd name="connsiteX37" fmla="*/ 1390650 w 3657601"/>
              <a:gd name="connsiteY37" fmla="*/ 1712949 h 3827556"/>
              <a:gd name="connsiteX38" fmla="*/ 1390650 w 3657601"/>
              <a:gd name="connsiteY38" fmla="*/ 2111527 h 3827556"/>
              <a:gd name="connsiteX39" fmla="*/ 1347052 w 3657601"/>
              <a:gd name="connsiteY39" fmla="*/ 2155125 h 3827556"/>
              <a:gd name="connsiteX40" fmla="*/ 805598 w 3657601"/>
              <a:gd name="connsiteY40" fmla="*/ 2155125 h 3827556"/>
              <a:gd name="connsiteX41" fmla="*/ 762000 w 3657601"/>
              <a:gd name="connsiteY41" fmla="*/ 2111527 h 3827556"/>
              <a:gd name="connsiteX42" fmla="*/ 762000 w 3657601"/>
              <a:gd name="connsiteY42" fmla="*/ 1712949 h 3827556"/>
              <a:gd name="connsiteX43" fmla="*/ 805598 w 3657601"/>
              <a:gd name="connsiteY43" fmla="*/ 1669351 h 3827556"/>
              <a:gd name="connsiteX44" fmla="*/ 2558198 w 3657601"/>
              <a:gd name="connsiteY44" fmla="*/ 1645318 h 3827556"/>
              <a:gd name="connsiteX45" fmla="*/ 3099652 w 3657601"/>
              <a:gd name="connsiteY45" fmla="*/ 1645318 h 3827556"/>
              <a:gd name="connsiteX46" fmla="*/ 3143250 w 3657601"/>
              <a:gd name="connsiteY46" fmla="*/ 1688916 h 3827556"/>
              <a:gd name="connsiteX47" fmla="*/ 3143250 w 3657601"/>
              <a:gd name="connsiteY47" fmla="*/ 2087494 h 3827556"/>
              <a:gd name="connsiteX48" fmla="*/ 3099652 w 3657601"/>
              <a:gd name="connsiteY48" fmla="*/ 2131092 h 3827556"/>
              <a:gd name="connsiteX49" fmla="*/ 2558198 w 3657601"/>
              <a:gd name="connsiteY49" fmla="*/ 2131092 h 3827556"/>
              <a:gd name="connsiteX50" fmla="*/ 2514600 w 3657601"/>
              <a:gd name="connsiteY50" fmla="*/ 2087494 h 3827556"/>
              <a:gd name="connsiteX51" fmla="*/ 2514600 w 3657601"/>
              <a:gd name="connsiteY51" fmla="*/ 1688916 h 3827556"/>
              <a:gd name="connsiteX52" fmla="*/ 2558198 w 3657601"/>
              <a:gd name="connsiteY52" fmla="*/ 1645318 h 3827556"/>
              <a:gd name="connsiteX53" fmla="*/ 1681898 w 3657601"/>
              <a:gd name="connsiteY53" fmla="*/ 1288793 h 3827556"/>
              <a:gd name="connsiteX54" fmla="*/ 2223352 w 3657601"/>
              <a:gd name="connsiteY54" fmla="*/ 1288793 h 3827556"/>
              <a:gd name="connsiteX55" fmla="*/ 2266950 w 3657601"/>
              <a:gd name="connsiteY55" fmla="*/ 1332391 h 3827556"/>
              <a:gd name="connsiteX56" fmla="*/ 2266950 w 3657601"/>
              <a:gd name="connsiteY56" fmla="*/ 1730969 h 3827556"/>
              <a:gd name="connsiteX57" fmla="*/ 2223352 w 3657601"/>
              <a:gd name="connsiteY57" fmla="*/ 1774567 h 3827556"/>
              <a:gd name="connsiteX58" fmla="*/ 1681898 w 3657601"/>
              <a:gd name="connsiteY58" fmla="*/ 1774567 h 3827556"/>
              <a:gd name="connsiteX59" fmla="*/ 1638300 w 3657601"/>
              <a:gd name="connsiteY59" fmla="*/ 1730969 h 3827556"/>
              <a:gd name="connsiteX60" fmla="*/ 1638300 w 3657601"/>
              <a:gd name="connsiteY60" fmla="*/ 1332391 h 3827556"/>
              <a:gd name="connsiteX61" fmla="*/ 1681898 w 3657601"/>
              <a:gd name="connsiteY61" fmla="*/ 1288793 h 3827556"/>
              <a:gd name="connsiteX62" fmla="*/ 805598 w 3657601"/>
              <a:gd name="connsiteY62" fmla="*/ 911320 h 3827556"/>
              <a:gd name="connsiteX63" fmla="*/ 1347052 w 3657601"/>
              <a:gd name="connsiteY63" fmla="*/ 911320 h 3827556"/>
              <a:gd name="connsiteX64" fmla="*/ 1390650 w 3657601"/>
              <a:gd name="connsiteY64" fmla="*/ 954918 h 3827556"/>
              <a:gd name="connsiteX65" fmla="*/ 1390650 w 3657601"/>
              <a:gd name="connsiteY65" fmla="*/ 1353496 h 3827556"/>
              <a:gd name="connsiteX66" fmla="*/ 1347052 w 3657601"/>
              <a:gd name="connsiteY66" fmla="*/ 1397094 h 3827556"/>
              <a:gd name="connsiteX67" fmla="*/ 805598 w 3657601"/>
              <a:gd name="connsiteY67" fmla="*/ 1397094 h 3827556"/>
              <a:gd name="connsiteX68" fmla="*/ 762000 w 3657601"/>
              <a:gd name="connsiteY68" fmla="*/ 1353496 h 3827556"/>
              <a:gd name="connsiteX69" fmla="*/ 762000 w 3657601"/>
              <a:gd name="connsiteY69" fmla="*/ 954918 h 3827556"/>
              <a:gd name="connsiteX70" fmla="*/ 805598 w 3657601"/>
              <a:gd name="connsiteY70" fmla="*/ 911320 h 3827556"/>
              <a:gd name="connsiteX71" fmla="*/ 0 w 3657601"/>
              <a:gd name="connsiteY71" fmla="*/ 0 h 3827556"/>
              <a:gd name="connsiteX72" fmla="*/ 1 w 3657601"/>
              <a:gd name="connsiteY72" fmla="*/ 0 h 3827556"/>
              <a:gd name="connsiteX73" fmla="*/ 504826 w 3657601"/>
              <a:gd name="connsiteY73" fmla="*/ 0 h 3827556"/>
              <a:gd name="connsiteX74" fmla="*/ 3152775 w 3657601"/>
              <a:gd name="connsiteY74" fmla="*/ 0 h 3827556"/>
              <a:gd name="connsiteX75" fmla="*/ 3657601 w 3657601"/>
              <a:gd name="connsiteY75" fmla="*/ 0 h 3827556"/>
              <a:gd name="connsiteX76" fmla="*/ 3657601 w 3657601"/>
              <a:gd name="connsiteY76" fmla="*/ 520792 h 3827556"/>
              <a:gd name="connsiteX77" fmla="*/ 3657601 w 3657601"/>
              <a:gd name="connsiteY77" fmla="*/ 827179 h 3827556"/>
              <a:gd name="connsiteX78" fmla="*/ 3573462 w 3657601"/>
              <a:gd name="connsiteY78" fmla="*/ 911318 h 3827556"/>
              <a:gd name="connsiteX79" fmla="*/ 3236914 w 3657601"/>
              <a:gd name="connsiteY79" fmla="*/ 911318 h 3827556"/>
              <a:gd name="connsiteX80" fmla="*/ 3152775 w 3657601"/>
              <a:gd name="connsiteY80" fmla="*/ 827179 h 3827556"/>
              <a:gd name="connsiteX81" fmla="*/ 3152775 w 3657601"/>
              <a:gd name="connsiteY81" fmla="*/ 520792 h 3827556"/>
              <a:gd name="connsiteX82" fmla="*/ 504826 w 3657601"/>
              <a:gd name="connsiteY82" fmla="*/ 520792 h 3827556"/>
              <a:gd name="connsiteX83" fmla="*/ 504826 w 3657601"/>
              <a:gd name="connsiteY83" fmla="*/ 827179 h 3827556"/>
              <a:gd name="connsiteX84" fmla="*/ 420687 w 3657601"/>
              <a:gd name="connsiteY84" fmla="*/ 911318 h 3827556"/>
              <a:gd name="connsiteX85" fmla="*/ 84139 w 3657601"/>
              <a:gd name="connsiteY85" fmla="*/ 911318 h 3827556"/>
              <a:gd name="connsiteX86" fmla="*/ 0 w 3657601"/>
              <a:gd name="connsiteY86" fmla="*/ 827179 h 3827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3657601" h="3827556">
                <a:moveTo>
                  <a:pt x="84139" y="2916238"/>
                </a:moveTo>
                <a:lnTo>
                  <a:pt x="420687" y="2916238"/>
                </a:lnTo>
                <a:cubicBezTo>
                  <a:pt x="467156" y="2916238"/>
                  <a:pt x="504826" y="2953908"/>
                  <a:pt x="504826" y="3000377"/>
                </a:cubicBezTo>
                <a:lnTo>
                  <a:pt x="504826" y="3306764"/>
                </a:lnTo>
                <a:lnTo>
                  <a:pt x="3152775" y="3306764"/>
                </a:lnTo>
                <a:lnTo>
                  <a:pt x="3152775" y="3000377"/>
                </a:lnTo>
                <a:cubicBezTo>
                  <a:pt x="3152775" y="2953908"/>
                  <a:pt x="3190445" y="2916238"/>
                  <a:pt x="3236914" y="2916238"/>
                </a:cubicBezTo>
                <a:lnTo>
                  <a:pt x="3573462" y="2916238"/>
                </a:lnTo>
                <a:cubicBezTo>
                  <a:pt x="3619931" y="2916238"/>
                  <a:pt x="3657601" y="2953908"/>
                  <a:pt x="3657601" y="3000377"/>
                </a:cubicBezTo>
                <a:lnTo>
                  <a:pt x="3657601" y="3827556"/>
                </a:lnTo>
                <a:lnTo>
                  <a:pt x="3657600" y="3827556"/>
                </a:lnTo>
                <a:lnTo>
                  <a:pt x="3152775" y="3827556"/>
                </a:lnTo>
                <a:lnTo>
                  <a:pt x="504826" y="3827556"/>
                </a:lnTo>
                <a:lnTo>
                  <a:pt x="0" y="3827556"/>
                </a:lnTo>
                <a:lnTo>
                  <a:pt x="0" y="3306764"/>
                </a:lnTo>
                <a:lnTo>
                  <a:pt x="0" y="3000377"/>
                </a:lnTo>
                <a:cubicBezTo>
                  <a:pt x="0" y="2953908"/>
                  <a:pt x="37670" y="2916238"/>
                  <a:pt x="84139" y="2916238"/>
                </a:cubicBezTo>
                <a:close/>
                <a:moveTo>
                  <a:pt x="805598" y="2427382"/>
                </a:moveTo>
                <a:lnTo>
                  <a:pt x="1347052" y="2427382"/>
                </a:lnTo>
                <a:cubicBezTo>
                  <a:pt x="1371131" y="2427382"/>
                  <a:pt x="1390650" y="2446901"/>
                  <a:pt x="1390650" y="2470980"/>
                </a:cubicBezTo>
                <a:lnTo>
                  <a:pt x="1390650" y="2869558"/>
                </a:lnTo>
                <a:cubicBezTo>
                  <a:pt x="1390650" y="2893637"/>
                  <a:pt x="1371131" y="2913156"/>
                  <a:pt x="1347052" y="2913156"/>
                </a:cubicBezTo>
                <a:lnTo>
                  <a:pt x="805598" y="2913156"/>
                </a:lnTo>
                <a:cubicBezTo>
                  <a:pt x="781519" y="2913156"/>
                  <a:pt x="762000" y="2893637"/>
                  <a:pt x="762000" y="2869558"/>
                </a:cubicBezTo>
                <a:lnTo>
                  <a:pt x="762000" y="2470980"/>
                </a:lnTo>
                <a:cubicBezTo>
                  <a:pt x="762000" y="2446901"/>
                  <a:pt x="781519" y="2427382"/>
                  <a:pt x="805598" y="2427382"/>
                </a:cubicBezTo>
                <a:close/>
                <a:moveTo>
                  <a:pt x="1681898" y="2047199"/>
                </a:moveTo>
                <a:lnTo>
                  <a:pt x="2223352" y="2047199"/>
                </a:lnTo>
                <a:cubicBezTo>
                  <a:pt x="2247431" y="2047199"/>
                  <a:pt x="2266950" y="2066718"/>
                  <a:pt x="2266950" y="2090797"/>
                </a:cubicBezTo>
                <a:lnTo>
                  <a:pt x="2266950" y="2489375"/>
                </a:lnTo>
                <a:cubicBezTo>
                  <a:pt x="2266950" y="2513454"/>
                  <a:pt x="2247431" y="2532973"/>
                  <a:pt x="2223352" y="2532973"/>
                </a:cubicBezTo>
                <a:lnTo>
                  <a:pt x="1681898" y="2532973"/>
                </a:lnTo>
                <a:cubicBezTo>
                  <a:pt x="1657819" y="2532973"/>
                  <a:pt x="1638300" y="2513454"/>
                  <a:pt x="1638300" y="2489375"/>
                </a:cubicBezTo>
                <a:lnTo>
                  <a:pt x="1638300" y="2090797"/>
                </a:lnTo>
                <a:cubicBezTo>
                  <a:pt x="1638300" y="2066718"/>
                  <a:pt x="1657819" y="2047199"/>
                  <a:pt x="1681898" y="2047199"/>
                </a:cubicBezTo>
                <a:close/>
                <a:moveTo>
                  <a:pt x="805598" y="1669351"/>
                </a:moveTo>
                <a:lnTo>
                  <a:pt x="1347052" y="1669351"/>
                </a:lnTo>
                <a:cubicBezTo>
                  <a:pt x="1371131" y="1669351"/>
                  <a:pt x="1390650" y="1688870"/>
                  <a:pt x="1390650" y="1712949"/>
                </a:cubicBezTo>
                <a:lnTo>
                  <a:pt x="1390650" y="2111527"/>
                </a:lnTo>
                <a:cubicBezTo>
                  <a:pt x="1390650" y="2135606"/>
                  <a:pt x="1371131" y="2155125"/>
                  <a:pt x="1347052" y="2155125"/>
                </a:cubicBezTo>
                <a:lnTo>
                  <a:pt x="805598" y="2155125"/>
                </a:lnTo>
                <a:cubicBezTo>
                  <a:pt x="781519" y="2155125"/>
                  <a:pt x="762000" y="2135606"/>
                  <a:pt x="762000" y="2111527"/>
                </a:cubicBezTo>
                <a:lnTo>
                  <a:pt x="762000" y="1712949"/>
                </a:lnTo>
                <a:cubicBezTo>
                  <a:pt x="762000" y="1688870"/>
                  <a:pt x="781519" y="1669351"/>
                  <a:pt x="805598" y="1669351"/>
                </a:cubicBezTo>
                <a:close/>
                <a:moveTo>
                  <a:pt x="2558198" y="1645318"/>
                </a:moveTo>
                <a:lnTo>
                  <a:pt x="3099652" y="1645318"/>
                </a:lnTo>
                <a:cubicBezTo>
                  <a:pt x="3123731" y="1645318"/>
                  <a:pt x="3143250" y="1664837"/>
                  <a:pt x="3143250" y="1688916"/>
                </a:cubicBezTo>
                <a:lnTo>
                  <a:pt x="3143250" y="2087494"/>
                </a:lnTo>
                <a:cubicBezTo>
                  <a:pt x="3143250" y="2111573"/>
                  <a:pt x="3123731" y="2131092"/>
                  <a:pt x="3099652" y="2131092"/>
                </a:cubicBezTo>
                <a:lnTo>
                  <a:pt x="2558198" y="2131092"/>
                </a:lnTo>
                <a:cubicBezTo>
                  <a:pt x="2534119" y="2131092"/>
                  <a:pt x="2514600" y="2111573"/>
                  <a:pt x="2514600" y="2087494"/>
                </a:cubicBezTo>
                <a:lnTo>
                  <a:pt x="2514600" y="1688916"/>
                </a:lnTo>
                <a:cubicBezTo>
                  <a:pt x="2514600" y="1664837"/>
                  <a:pt x="2534119" y="1645318"/>
                  <a:pt x="2558198" y="1645318"/>
                </a:cubicBezTo>
                <a:close/>
                <a:moveTo>
                  <a:pt x="1681898" y="1288793"/>
                </a:moveTo>
                <a:lnTo>
                  <a:pt x="2223352" y="1288793"/>
                </a:lnTo>
                <a:cubicBezTo>
                  <a:pt x="2247431" y="1288793"/>
                  <a:pt x="2266950" y="1308312"/>
                  <a:pt x="2266950" y="1332391"/>
                </a:cubicBezTo>
                <a:lnTo>
                  <a:pt x="2266950" y="1730969"/>
                </a:lnTo>
                <a:cubicBezTo>
                  <a:pt x="2266950" y="1755048"/>
                  <a:pt x="2247431" y="1774567"/>
                  <a:pt x="2223352" y="1774567"/>
                </a:cubicBezTo>
                <a:lnTo>
                  <a:pt x="1681898" y="1774567"/>
                </a:lnTo>
                <a:cubicBezTo>
                  <a:pt x="1657819" y="1774567"/>
                  <a:pt x="1638300" y="1755048"/>
                  <a:pt x="1638300" y="1730969"/>
                </a:cubicBezTo>
                <a:lnTo>
                  <a:pt x="1638300" y="1332391"/>
                </a:lnTo>
                <a:cubicBezTo>
                  <a:pt x="1638300" y="1308312"/>
                  <a:pt x="1657819" y="1288793"/>
                  <a:pt x="1681898" y="1288793"/>
                </a:cubicBezTo>
                <a:close/>
                <a:moveTo>
                  <a:pt x="805598" y="911320"/>
                </a:moveTo>
                <a:lnTo>
                  <a:pt x="1347052" y="911320"/>
                </a:lnTo>
                <a:cubicBezTo>
                  <a:pt x="1371131" y="911320"/>
                  <a:pt x="1390650" y="930839"/>
                  <a:pt x="1390650" y="954918"/>
                </a:cubicBezTo>
                <a:lnTo>
                  <a:pt x="1390650" y="1353496"/>
                </a:lnTo>
                <a:cubicBezTo>
                  <a:pt x="1390650" y="1377575"/>
                  <a:pt x="1371131" y="1397094"/>
                  <a:pt x="1347052" y="1397094"/>
                </a:cubicBezTo>
                <a:lnTo>
                  <a:pt x="805598" y="1397094"/>
                </a:lnTo>
                <a:cubicBezTo>
                  <a:pt x="781519" y="1397094"/>
                  <a:pt x="762000" y="1377575"/>
                  <a:pt x="762000" y="1353496"/>
                </a:cubicBezTo>
                <a:lnTo>
                  <a:pt x="762000" y="954918"/>
                </a:lnTo>
                <a:cubicBezTo>
                  <a:pt x="762000" y="930839"/>
                  <a:pt x="781519" y="911320"/>
                  <a:pt x="805598" y="911320"/>
                </a:cubicBezTo>
                <a:close/>
                <a:moveTo>
                  <a:pt x="0" y="0"/>
                </a:moveTo>
                <a:lnTo>
                  <a:pt x="1" y="0"/>
                </a:lnTo>
                <a:lnTo>
                  <a:pt x="504826" y="0"/>
                </a:lnTo>
                <a:lnTo>
                  <a:pt x="3152775" y="0"/>
                </a:lnTo>
                <a:lnTo>
                  <a:pt x="3657601" y="0"/>
                </a:lnTo>
                <a:lnTo>
                  <a:pt x="3657601" y="520792"/>
                </a:lnTo>
                <a:lnTo>
                  <a:pt x="3657601" y="827179"/>
                </a:lnTo>
                <a:cubicBezTo>
                  <a:pt x="3657601" y="873648"/>
                  <a:pt x="3619931" y="911318"/>
                  <a:pt x="3573462" y="911318"/>
                </a:cubicBezTo>
                <a:lnTo>
                  <a:pt x="3236914" y="911318"/>
                </a:lnTo>
                <a:cubicBezTo>
                  <a:pt x="3190445" y="911318"/>
                  <a:pt x="3152775" y="873648"/>
                  <a:pt x="3152775" y="827179"/>
                </a:cubicBezTo>
                <a:lnTo>
                  <a:pt x="3152775" y="520792"/>
                </a:lnTo>
                <a:lnTo>
                  <a:pt x="504826" y="520792"/>
                </a:lnTo>
                <a:lnTo>
                  <a:pt x="504826" y="827179"/>
                </a:lnTo>
                <a:cubicBezTo>
                  <a:pt x="504826" y="873648"/>
                  <a:pt x="467156" y="911318"/>
                  <a:pt x="420687" y="911318"/>
                </a:cubicBezTo>
                <a:lnTo>
                  <a:pt x="84139" y="911318"/>
                </a:lnTo>
                <a:cubicBezTo>
                  <a:pt x="37670" y="911318"/>
                  <a:pt x="0" y="873648"/>
                  <a:pt x="0" y="827179"/>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400" kern="0" dirty="0">
              <a:solidFill>
                <a:srgbClr val="FFFFFF"/>
              </a:solidFill>
              <a:latin typeface="Segoe UI"/>
              <a:ea typeface="Segoe UI" pitchFamily="34" charset="0"/>
              <a:cs typeface="Segoe UI" pitchFamily="34" charset="0"/>
            </a:endParaRPr>
          </a:p>
        </p:txBody>
      </p:sp>
      <p:sp>
        <p:nvSpPr>
          <p:cNvPr id="432" name="Rectangle 431"/>
          <p:cNvSpPr/>
          <p:nvPr/>
        </p:nvSpPr>
        <p:spPr bwMode="auto">
          <a:xfrm>
            <a:off x="5884088" y="1308724"/>
            <a:ext cx="1737113" cy="3966468"/>
          </a:xfrm>
          <a:prstGeom prst="rect">
            <a:avLst/>
          </a:prstGeom>
          <a:solidFill>
            <a:srgbClr val="0078D7"/>
          </a:solidFill>
          <a:ln w="3175">
            <a:noFill/>
          </a:ln>
          <a:effectLst/>
        </p:spPr>
        <p:txBody>
          <a:bodyPr spcFirstLastPara="0" vert="horz" wrap="square" lIns="18279" tIns="91427" rIns="18279" bIns="91388" numCol="1" spcCol="1270" anchor="t" anchorCtr="0">
            <a:noAutofit/>
          </a:bodyPr>
          <a:lstStyle/>
          <a:p>
            <a:pPr algn="ctr" defTabSz="724873">
              <a:spcBef>
                <a:spcPct val="0"/>
              </a:spcBef>
              <a:spcAft>
                <a:spcPct val="35000"/>
              </a:spcAft>
              <a:defRPr/>
            </a:pPr>
            <a:r>
              <a:rPr lang="en-US" sz="1399" kern="0" dirty="0">
                <a:solidFill>
                  <a:srgbClr val="FFFFFF"/>
                </a:solidFill>
                <a:latin typeface="Segoe UI Semibold" panose="020B0702040204020203" pitchFamily="34" charset="0"/>
                <a:cs typeface="Segoe UI Semibold" panose="020B0702040204020203" pitchFamily="34" charset="0"/>
              </a:rPr>
              <a:t>Machine Learning and Analytics</a:t>
            </a:r>
          </a:p>
        </p:txBody>
      </p:sp>
      <p:sp>
        <p:nvSpPr>
          <p:cNvPr id="433" name="Rectangle 432"/>
          <p:cNvSpPr/>
          <p:nvPr/>
        </p:nvSpPr>
        <p:spPr>
          <a:xfrm>
            <a:off x="6339709" y="3201082"/>
            <a:ext cx="1268690" cy="611720"/>
          </a:xfrm>
          <a:prstGeom prst="rect">
            <a:avLst/>
          </a:prstGeom>
        </p:spPr>
        <p:txBody>
          <a:bodyPr wrap="square">
            <a:spAutoFit/>
          </a:bodyPr>
          <a:lstStyle/>
          <a:p>
            <a:pPr defTabSz="914224"/>
            <a:r>
              <a:rPr lang="en-US" sz="1099" dirty="0">
                <a:solidFill>
                  <a:srgbClr val="FFFFFF"/>
                </a:solidFill>
                <a:latin typeface="Segoe UI"/>
                <a:cs typeface="Segoe UI Semilight" panose="020B0402040204020203" pitchFamily="34" charset="0"/>
              </a:rPr>
              <a:t>HDInsight </a:t>
            </a:r>
          </a:p>
          <a:p>
            <a:pPr defTabSz="914224"/>
            <a:r>
              <a:rPr lang="en-US" sz="1099" dirty="0">
                <a:solidFill>
                  <a:srgbClr val="FFFFFF"/>
                </a:solidFill>
                <a:latin typeface="Segoe UI"/>
                <a:cs typeface="Segoe UI Semilight" panose="020B0402040204020203" pitchFamily="34" charset="0"/>
              </a:rPr>
              <a:t>(Hadoop and Spark)</a:t>
            </a:r>
          </a:p>
        </p:txBody>
      </p:sp>
      <p:sp>
        <p:nvSpPr>
          <p:cNvPr id="434" name="Rectangle 433"/>
          <p:cNvSpPr/>
          <p:nvPr/>
        </p:nvSpPr>
        <p:spPr>
          <a:xfrm>
            <a:off x="6339709" y="3929224"/>
            <a:ext cx="1268690" cy="266687"/>
          </a:xfrm>
          <a:prstGeom prst="rect">
            <a:avLst/>
          </a:prstGeom>
        </p:spPr>
        <p:txBody>
          <a:bodyPr wrap="square">
            <a:spAutoFit/>
          </a:bodyPr>
          <a:lstStyle/>
          <a:p>
            <a:pPr defTabSz="914224"/>
            <a:r>
              <a:rPr lang="en-US" sz="1099" dirty="0">
                <a:solidFill>
                  <a:srgbClr val="FFFFFF"/>
                </a:solidFill>
                <a:latin typeface="Segoe UI"/>
                <a:cs typeface="Segoe UI Semilight" panose="020B0402040204020203" pitchFamily="34" charset="0"/>
              </a:rPr>
              <a:t>Stream Analytics</a:t>
            </a:r>
          </a:p>
        </p:txBody>
      </p:sp>
      <p:sp>
        <p:nvSpPr>
          <p:cNvPr id="435" name="Rectangle 434"/>
          <p:cNvSpPr/>
          <p:nvPr/>
        </p:nvSpPr>
        <p:spPr>
          <a:xfrm>
            <a:off x="5107842" y="5574545"/>
            <a:ext cx="1484504" cy="376684"/>
          </a:xfrm>
          <a:prstGeom prst="rect">
            <a:avLst/>
          </a:prstGeom>
        </p:spPr>
        <p:txBody>
          <a:bodyPr wrap="none" lIns="0" tIns="0" rIns="0" bIns="0" anchor="ctr">
            <a:spAutoFit/>
          </a:bodyPr>
          <a:lstStyle/>
          <a:p>
            <a:pPr algn="ctr" defTabSz="724873">
              <a:spcBef>
                <a:spcPct val="0"/>
              </a:spcBef>
              <a:spcAft>
                <a:spcPct val="35000"/>
              </a:spcAft>
            </a:pPr>
            <a:r>
              <a:rPr lang="en-US" sz="2400" dirty="0">
                <a:solidFill>
                  <a:srgbClr val="002050"/>
                </a:solidFill>
                <a:latin typeface="Segoe UI Light"/>
              </a:rPr>
              <a:t>Intelligence</a:t>
            </a:r>
            <a:endParaRPr lang="en-US" b="1" spc="-30" dirty="0">
              <a:solidFill>
                <a:srgbClr val="002050"/>
              </a:solidFill>
              <a:latin typeface="Segoe UI Semilight" panose="020B0402040204020203" pitchFamily="34" charset="0"/>
              <a:cs typeface="Segoe UI Semilight" panose="020B0402040204020203" pitchFamily="34" charset="0"/>
            </a:endParaRPr>
          </a:p>
        </p:txBody>
      </p:sp>
      <p:sp>
        <p:nvSpPr>
          <p:cNvPr id="436" name="Rectangle 435"/>
          <p:cNvSpPr/>
          <p:nvPr/>
        </p:nvSpPr>
        <p:spPr>
          <a:xfrm>
            <a:off x="6339709" y="2701731"/>
            <a:ext cx="1268690" cy="439204"/>
          </a:xfrm>
          <a:prstGeom prst="rect">
            <a:avLst/>
          </a:prstGeom>
        </p:spPr>
        <p:txBody>
          <a:bodyPr wrap="square">
            <a:spAutoFit/>
          </a:bodyPr>
          <a:lstStyle/>
          <a:p>
            <a:pPr defTabSz="914224"/>
            <a:r>
              <a:rPr lang="en-US" sz="1099" dirty="0">
                <a:solidFill>
                  <a:srgbClr val="FFFFFF"/>
                </a:solidFill>
                <a:latin typeface="Segoe UI"/>
                <a:cs typeface="Segoe UI Semilight" panose="020B0402040204020203" pitchFamily="34" charset="0"/>
              </a:rPr>
              <a:t>Data Lake Analytics</a:t>
            </a:r>
          </a:p>
        </p:txBody>
      </p:sp>
      <p:sp>
        <p:nvSpPr>
          <p:cNvPr id="438" name="Rectangle 437"/>
          <p:cNvSpPr/>
          <p:nvPr/>
        </p:nvSpPr>
        <p:spPr>
          <a:xfrm>
            <a:off x="6339709" y="2089467"/>
            <a:ext cx="1268690" cy="439204"/>
          </a:xfrm>
          <a:prstGeom prst="rect">
            <a:avLst/>
          </a:prstGeom>
        </p:spPr>
        <p:txBody>
          <a:bodyPr wrap="square">
            <a:spAutoFit/>
          </a:bodyPr>
          <a:lstStyle/>
          <a:p>
            <a:pPr defTabSz="914224"/>
            <a:r>
              <a:rPr lang="en-US" sz="1099" dirty="0">
                <a:solidFill>
                  <a:srgbClr val="FFFFFF"/>
                </a:solidFill>
                <a:latin typeface="Segoe UI"/>
                <a:cs typeface="Segoe UI Semilight" panose="020B0402040204020203" pitchFamily="34" charset="0"/>
              </a:rPr>
              <a:t>Machine Learning</a:t>
            </a:r>
          </a:p>
        </p:txBody>
      </p:sp>
      <p:grpSp>
        <p:nvGrpSpPr>
          <p:cNvPr id="11" name="Group 10"/>
          <p:cNvGrpSpPr/>
          <p:nvPr/>
        </p:nvGrpSpPr>
        <p:grpSpPr>
          <a:xfrm>
            <a:off x="5981947" y="3931544"/>
            <a:ext cx="352605" cy="270867"/>
            <a:chOff x="5982706" y="3931605"/>
            <a:chExt cx="352655" cy="270905"/>
          </a:xfrm>
        </p:grpSpPr>
        <p:grpSp>
          <p:nvGrpSpPr>
            <p:cNvPr id="10" name="Group 9"/>
            <p:cNvGrpSpPr/>
            <p:nvPr/>
          </p:nvGrpSpPr>
          <p:grpSpPr>
            <a:xfrm>
              <a:off x="6021529" y="3931605"/>
              <a:ext cx="313832" cy="270905"/>
              <a:chOff x="6021529" y="3931605"/>
              <a:chExt cx="313832" cy="270905"/>
            </a:xfrm>
          </p:grpSpPr>
          <p:sp>
            <p:nvSpPr>
              <p:cNvPr id="442" name="Freeform 441"/>
              <p:cNvSpPr>
                <a:spLocks/>
              </p:cNvSpPr>
              <p:nvPr/>
            </p:nvSpPr>
            <p:spPr bwMode="auto">
              <a:xfrm>
                <a:off x="6089084" y="3931605"/>
                <a:ext cx="246277" cy="270905"/>
              </a:xfrm>
              <a:custGeom>
                <a:avLst/>
                <a:gdLst>
                  <a:gd name="T0" fmla="*/ 307 w 609"/>
                  <a:gd name="T1" fmla="*/ 0 h 669"/>
                  <a:gd name="T2" fmla="*/ 341 w 609"/>
                  <a:gd name="T3" fmla="*/ 90 h 669"/>
                  <a:gd name="T4" fmla="*/ 395 w 609"/>
                  <a:gd name="T5" fmla="*/ 114 h 669"/>
                  <a:gd name="T6" fmla="*/ 482 w 609"/>
                  <a:gd name="T7" fmla="*/ 68 h 669"/>
                  <a:gd name="T8" fmla="*/ 537 w 609"/>
                  <a:gd name="T9" fmla="*/ 123 h 669"/>
                  <a:gd name="T10" fmla="*/ 494 w 609"/>
                  <a:gd name="T11" fmla="*/ 208 h 669"/>
                  <a:gd name="T12" fmla="*/ 516 w 609"/>
                  <a:gd name="T13" fmla="*/ 261 h 669"/>
                  <a:gd name="T14" fmla="*/ 609 w 609"/>
                  <a:gd name="T15" fmla="*/ 293 h 669"/>
                  <a:gd name="T16" fmla="*/ 609 w 609"/>
                  <a:gd name="T17" fmla="*/ 369 h 669"/>
                  <a:gd name="T18" fmla="*/ 517 w 609"/>
                  <a:gd name="T19" fmla="*/ 401 h 669"/>
                  <a:gd name="T20" fmla="*/ 493 w 609"/>
                  <a:gd name="T21" fmla="*/ 454 h 669"/>
                  <a:gd name="T22" fmla="*/ 535 w 609"/>
                  <a:gd name="T23" fmla="*/ 540 h 669"/>
                  <a:gd name="T24" fmla="*/ 480 w 609"/>
                  <a:gd name="T25" fmla="*/ 595 h 669"/>
                  <a:gd name="T26" fmla="*/ 394 w 609"/>
                  <a:gd name="T27" fmla="*/ 556 h 669"/>
                  <a:gd name="T28" fmla="*/ 339 w 609"/>
                  <a:gd name="T29" fmla="*/ 579 h 669"/>
                  <a:gd name="T30" fmla="*/ 309 w 609"/>
                  <a:gd name="T31" fmla="*/ 669 h 669"/>
                  <a:gd name="T32" fmla="*/ 231 w 609"/>
                  <a:gd name="T33" fmla="*/ 669 h 669"/>
                  <a:gd name="T34" fmla="*/ 201 w 609"/>
                  <a:gd name="T35" fmla="*/ 579 h 669"/>
                  <a:gd name="T36" fmla="*/ 148 w 609"/>
                  <a:gd name="T37" fmla="*/ 558 h 669"/>
                  <a:gd name="T38" fmla="*/ 63 w 609"/>
                  <a:gd name="T39" fmla="*/ 600 h 669"/>
                  <a:gd name="T40" fmla="*/ 7 w 609"/>
                  <a:gd name="T41" fmla="*/ 546 h 669"/>
                  <a:gd name="T42" fmla="*/ 24 w 609"/>
                  <a:gd name="T43" fmla="*/ 519 h 669"/>
                  <a:gd name="T44" fmla="*/ 102 w 609"/>
                  <a:gd name="T45" fmla="*/ 479 h 669"/>
                  <a:gd name="T46" fmla="*/ 171 w 609"/>
                  <a:gd name="T47" fmla="*/ 431 h 669"/>
                  <a:gd name="T48" fmla="*/ 208 w 609"/>
                  <a:gd name="T49" fmla="*/ 457 h 669"/>
                  <a:gd name="T50" fmla="*/ 411 w 609"/>
                  <a:gd name="T51" fmla="*/ 332 h 669"/>
                  <a:gd name="T52" fmla="*/ 339 w 609"/>
                  <a:gd name="T53" fmla="*/ 213 h 669"/>
                  <a:gd name="T54" fmla="*/ 180 w 609"/>
                  <a:gd name="T55" fmla="*/ 146 h 669"/>
                  <a:gd name="T56" fmla="*/ 28 w 609"/>
                  <a:gd name="T57" fmla="*/ 180 h 669"/>
                  <a:gd name="T58" fmla="*/ 0 w 609"/>
                  <a:gd name="T59" fmla="*/ 127 h 669"/>
                  <a:gd name="T60" fmla="*/ 51 w 609"/>
                  <a:gd name="T61" fmla="*/ 72 h 669"/>
                  <a:gd name="T62" fmla="*/ 143 w 609"/>
                  <a:gd name="T63" fmla="*/ 113 h 669"/>
                  <a:gd name="T64" fmla="*/ 196 w 609"/>
                  <a:gd name="T65" fmla="*/ 90 h 669"/>
                  <a:gd name="T66" fmla="*/ 233 w 609"/>
                  <a:gd name="T67" fmla="*/ 0 h 669"/>
                  <a:gd name="T68" fmla="*/ 307 w 609"/>
                  <a:gd name="T69" fmla="*/ 0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09" h="669">
                    <a:moveTo>
                      <a:pt x="307" y="0"/>
                    </a:moveTo>
                    <a:cubicBezTo>
                      <a:pt x="319" y="29"/>
                      <a:pt x="331" y="58"/>
                      <a:pt x="341" y="90"/>
                    </a:cubicBezTo>
                    <a:cubicBezTo>
                      <a:pt x="358" y="98"/>
                      <a:pt x="378" y="105"/>
                      <a:pt x="395" y="114"/>
                    </a:cubicBezTo>
                    <a:cubicBezTo>
                      <a:pt x="423" y="98"/>
                      <a:pt x="455" y="86"/>
                      <a:pt x="482" y="68"/>
                    </a:cubicBezTo>
                    <a:cubicBezTo>
                      <a:pt x="503" y="85"/>
                      <a:pt x="521" y="103"/>
                      <a:pt x="537" y="123"/>
                    </a:cubicBezTo>
                    <a:cubicBezTo>
                      <a:pt x="521" y="150"/>
                      <a:pt x="509" y="181"/>
                      <a:pt x="494" y="208"/>
                    </a:cubicBezTo>
                    <a:cubicBezTo>
                      <a:pt x="500" y="227"/>
                      <a:pt x="510" y="242"/>
                      <a:pt x="516" y="261"/>
                    </a:cubicBezTo>
                    <a:cubicBezTo>
                      <a:pt x="546" y="272"/>
                      <a:pt x="576" y="284"/>
                      <a:pt x="609" y="293"/>
                    </a:cubicBezTo>
                    <a:cubicBezTo>
                      <a:pt x="609" y="318"/>
                      <a:pt x="609" y="344"/>
                      <a:pt x="609" y="369"/>
                    </a:cubicBezTo>
                    <a:cubicBezTo>
                      <a:pt x="579" y="380"/>
                      <a:pt x="549" y="391"/>
                      <a:pt x="517" y="401"/>
                    </a:cubicBezTo>
                    <a:cubicBezTo>
                      <a:pt x="508" y="417"/>
                      <a:pt x="502" y="437"/>
                      <a:pt x="493" y="454"/>
                    </a:cubicBezTo>
                    <a:cubicBezTo>
                      <a:pt x="506" y="484"/>
                      <a:pt x="519" y="513"/>
                      <a:pt x="535" y="540"/>
                    </a:cubicBezTo>
                    <a:cubicBezTo>
                      <a:pt x="519" y="561"/>
                      <a:pt x="501" y="579"/>
                      <a:pt x="480" y="595"/>
                    </a:cubicBezTo>
                    <a:cubicBezTo>
                      <a:pt x="453" y="581"/>
                      <a:pt x="422" y="570"/>
                      <a:pt x="394" y="556"/>
                    </a:cubicBezTo>
                    <a:cubicBezTo>
                      <a:pt x="374" y="562"/>
                      <a:pt x="357" y="572"/>
                      <a:pt x="339" y="579"/>
                    </a:cubicBezTo>
                    <a:cubicBezTo>
                      <a:pt x="329" y="609"/>
                      <a:pt x="317" y="638"/>
                      <a:pt x="309" y="669"/>
                    </a:cubicBezTo>
                    <a:cubicBezTo>
                      <a:pt x="283" y="669"/>
                      <a:pt x="257" y="669"/>
                      <a:pt x="231" y="669"/>
                    </a:cubicBezTo>
                    <a:cubicBezTo>
                      <a:pt x="221" y="640"/>
                      <a:pt x="211" y="610"/>
                      <a:pt x="201" y="579"/>
                    </a:cubicBezTo>
                    <a:cubicBezTo>
                      <a:pt x="183" y="572"/>
                      <a:pt x="166" y="564"/>
                      <a:pt x="148" y="558"/>
                    </a:cubicBezTo>
                    <a:cubicBezTo>
                      <a:pt x="118" y="571"/>
                      <a:pt x="92" y="587"/>
                      <a:pt x="63" y="600"/>
                    </a:cubicBezTo>
                    <a:cubicBezTo>
                      <a:pt x="44" y="590"/>
                      <a:pt x="23" y="565"/>
                      <a:pt x="7" y="546"/>
                    </a:cubicBezTo>
                    <a:cubicBezTo>
                      <a:pt x="14" y="538"/>
                      <a:pt x="20" y="529"/>
                      <a:pt x="24" y="519"/>
                    </a:cubicBezTo>
                    <a:cubicBezTo>
                      <a:pt x="53" y="509"/>
                      <a:pt x="77" y="498"/>
                      <a:pt x="102" y="479"/>
                    </a:cubicBezTo>
                    <a:cubicBezTo>
                      <a:pt x="119" y="466"/>
                      <a:pt x="144" y="427"/>
                      <a:pt x="171" y="431"/>
                    </a:cubicBezTo>
                    <a:cubicBezTo>
                      <a:pt x="182" y="432"/>
                      <a:pt x="193" y="450"/>
                      <a:pt x="208" y="457"/>
                    </a:cubicBezTo>
                    <a:cubicBezTo>
                      <a:pt x="301" y="505"/>
                      <a:pt x="414" y="433"/>
                      <a:pt x="411" y="332"/>
                    </a:cubicBezTo>
                    <a:cubicBezTo>
                      <a:pt x="410" y="268"/>
                      <a:pt x="377" y="244"/>
                      <a:pt x="339" y="213"/>
                    </a:cubicBezTo>
                    <a:cubicBezTo>
                      <a:pt x="299" y="181"/>
                      <a:pt x="244" y="151"/>
                      <a:pt x="180" y="146"/>
                    </a:cubicBezTo>
                    <a:cubicBezTo>
                      <a:pt x="125" y="142"/>
                      <a:pt x="75" y="156"/>
                      <a:pt x="28" y="180"/>
                    </a:cubicBezTo>
                    <a:cubicBezTo>
                      <a:pt x="19" y="162"/>
                      <a:pt x="10" y="144"/>
                      <a:pt x="0" y="127"/>
                    </a:cubicBezTo>
                    <a:cubicBezTo>
                      <a:pt x="14" y="106"/>
                      <a:pt x="35" y="92"/>
                      <a:pt x="51" y="72"/>
                    </a:cubicBezTo>
                    <a:cubicBezTo>
                      <a:pt x="81" y="86"/>
                      <a:pt x="112" y="99"/>
                      <a:pt x="143" y="113"/>
                    </a:cubicBezTo>
                    <a:cubicBezTo>
                      <a:pt x="160" y="105"/>
                      <a:pt x="177" y="97"/>
                      <a:pt x="196" y="90"/>
                    </a:cubicBezTo>
                    <a:cubicBezTo>
                      <a:pt x="209" y="60"/>
                      <a:pt x="218" y="27"/>
                      <a:pt x="233" y="0"/>
                    </a:cubicBezTo>
                    <a:cubicBezTo>
                      <a:pt x="258" y="0"/>
                      <a:pt x="282" y="0"/>
                      <a:pt x="30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4">
                  <a:defRPr/>
                </a:pPr>
                <a:endParaRPr lang="en-US" dirty="0">
                  <a:solidFill>
                    <a:srgbClr val="FFFFFF"/>
                  </a:solidFill>
                  <a:latin typeface="Segoe UI"/>
                </a:endParaRPr>
              </a:p>
            </p:txBody>
          </p:sp>
          <p:sp>
            <p:nvSpPr>
              <p:cNvPr id="443" name="Freeform 442"/>
              <p:cNvSpPr>
                <a:spLocks/>
              </p:cNvSpPr>
              <p:nvPr/>
            </p:nvSpPr>
            <p:spPr bwMode="auto">
              <a:xfrm>
                <a:off x="6021529" y="4002923"/>
                <a:ext cx="203863" cy="65161"/>
              </a:xfrm>
              <a:custGeom>
                <a:avLst/>
                <a:gdLst>
                  <a:gd name="T0" fmla="*/ 319 w 504"/>
                  <a:gd name="T1" fmla="*/ 4 h 161"/>
                  <a:gd name="T2" fmla="*/ 486 w 504"/>
                  <a:gd name="T3" fmla="*/ 67 h 161"/>
                  <a:gd name="T4" fmla="*/ 502 w 504"/>
                  <a:gd name="T5" fmla="*/ 90 h 161"/>
                  <a:gd name="T6" fmla="*/ 490 w 504"/>
                  <a:gd name="T7" fmla="*/ 115 h 161"/>
                  <a:gd name="T8" fmla="*/ 455 w 504"/>
                  <a:gd name="T9" fmla="*/ 90 h 161"/>
                  <a:gd name="T10" fmla="*/ 327 w 504"/>
                  <a:gd name="T11" fmla="*/ 37 h 161"/>
                  <a:gd name="T12" fmla="*/ 216 w 504"/>
                  <a:gd name="T13" fmla="*/ 69 h 161"/>
                  <a:gd name="T14" fmla="*/ 68 w 504"/>
                  <a:gd name="T15" fmla="*/ 143 h 161"/>
                  <a:gd name="T16" fmla="*/ 2 w 504"/>
                  <a:gd name="T17" fmla="*/ 99 h 161"/>
                  <a:gd name="T18" fmla="*/ 11 w 504"/>
                  <a:gd name="T19" fmla="*/ 76 h 161"/>
                  <a:gd name="T20" fmla="*/ 76 w 504"/>
                  <a:gd name="T21" fmla="*/ 110 h 161"/>
                  <a:gd name="T22" fmla="*/ 174 w 504"/>
                  <a:gd name="T23" fmla="*/ 57 h 161"/>
                  <a:gd name="T24" fmla="*/ 319 w 504"/>
                  <a:gd name="T25" fmla="*/ 4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4" h="161">
                    <a:moveTo>
                      <a:pt x="319" y="4"/>
                    </a:moveTo>
                    <a:cubicBezTo>
                      <a:pt x="384" y="0"/>
                      <a:pt x="445" y="29"/>
                      <a:pt x="486" y="67"/>
                    </a:cubicBezTo>
                    <a:cubicBezTo>
                      <a:pt x="490" y="71"/>
                      <a:pt x="501" y="81"/>
                      <a:pt x="502" y="90"/>
                    </a:cubicBezTo>
                    <a:cubicBezTo>
                      <a:pt x="504" y="101"/>
                      <a:pt x="499" y="113"/>
                      <a:pt x="490" y="115"/>
                    </a:cubicBezTo>
                    <a:cubicBezTo>
                      <a:pt x="480" y="117"/>
                      <a:pt x="461" y="97"/>
                      <a:pt x="455" y="90"/>
                    </a:cubicBezTo>
                    <a:cubicBezTo>
                      <a:pt x="424" y="61"/>
                      <a:pt x="384" y="38"/>
                      <a:pt x="327" y="37"/>
                    </a:cubicBezTo>
                    <a:cubicBezTo>
                      <a:pt x="284" y="37"/>
                      <a:pt x="245" y="51"/>
                      <a:pt x="216" y="69"/>
                    </a:cubicBezTo>
                    <a:cubicBezTo>
                      <a:pt x="173" y="96"/>
                      <a:pt x="147" y="161"/>
                      <a:pt x="68" y="143"/>
                    </a:cubicBezTo>
                    <a:cubicBezTo>
                      <a:pt x="45" y="138"/>
                      <a:pt x="7" y="123"/>
                      <a:pt x="2" y="99"/>
                    </a:cubicBezTo>
                    <a:cubicBezTo>
                      <a:pt x="0" y="91"/>
                      <a:pt x="1" y="80"/>
                      <a:pt x="11" y="76"/>
                    </a:cubicBezTo>
                    <a:cubicBezTo>
                      <a:pt x="31" y="70"/>
                      <a:pt x="54" y="107"/>
                      <a:pt x="76" y="110"/>
                    </a:cubicBezTo>
                    <a:cubicBezTo>
                      <a:pt x="126" y="116"/>
                      <a:pt x="147" y="79"/>
                      <a:pt x="174" y="57"/>
                    </a:cubicBezTo>
                    <a:cubicBezTo>
                      <a:pt x="208" y="29"/>
                      <a:pt x="256" y="8"/>
                      <a:pt x="319"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4">
                  <a:defRPr/>
                </a:pPr>
                <a:endParaRPr lang="en-US" dirty="0">
                  <a:solidFill>
                    <a:srgbClr val="FFFFFF"/>
                  </a:solidFill>
                  <a:latin typeface="Segoe UI"/>
                </a:endParaRPr>
              </a:p>
            </p:txBody>
          </p:sp>
        </p:grpSp>
        <p:sp>
          <p:nvSpPr>
            <p:cNvPr id="444" name="Freeform 443"/>
            <p:cNvSpPr>
              <a:spLocks/>
            </p:cNvSpPr>
            <p:nvPr/>
          </p:nvSpPr>
          <p:spPr bwMode="auto">
            <a:xfrm>
              <a:off x="5997243" y="4036957"/>
              <a:ext cx="210362" cy="63964"/>
            </a:xfrm>
            <a:custGeom>
              <a:avLst/>
              <a:gdLst>
                <a:gd name="T0" fmla="*/ 366 w 520"/>
                <a:gd name="T1" fmla="*/ 6 h 158"/>
                <a:gd name="T2" fmla="*/ 508 w 520"/>
                <a:gd name="T3" fmla="*/ 59 h 158"/>
                <a:gd name="T4" fmla="*/ 506 w 520"/>
                <a:gd name="T5" fmla="*/ 95 h 158"/>
                <a:gd name="T6" fmla="*/ 453 w 520"/>
                <a:gd name="T7" fmla="*/ 59 h 158"/>
                <a:gd name="T8" fmla="*/ 290 w 520"/>
                <a:gd name="T9" fmla="*/ 74 h 158"/>
                <a:gd name="T10" fmla="*/ 260 w 520"/>
                <a:gd name="T11" fmla="*/ 105 h 158"/>
                <a:gd name="T12" fmla="*/ 32 w 520"/>
                <a:gd name="T13" fmla="*/ 97 h 158"/>
                <a:gd name="T14" fmla="*/ 27 w 520"/>
                <a:gd name="T15" fmla="*/ 51 h 158"/>
                <a:gd name="T16" fmla="*/ 78 w 520"/>
                <a:gd name="T17" fmla="*/ 88 h 158"/>
                <a:gd name="T18" fmla="*/ 230 w 520"/>
                <a:gd name="T19" fmla="*/ 82 h 158"/>
                <a:gd name="T20" fmla="*/ 366 w 520"/>
                <a:gd name="T21" fmla="*/ 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0" h="158">
                  <a:moveTo>
                    <a:pt x="366" y="6"/>
                  </a:moveTo>
                  <a:cubicBezTo>
                    <a:pt x="422" y="0"/>
                    <a:pt x="479" y="24"/>
                    <a:pt x="508" y="59"/>
                  </a:cubicBezTo>
                  <a:cubicBezTo>
                    <a:pt x="520" y="75"/>
                    <a:pt x="518" y="91"/>
                    <a:pt x="506" y="95"/>
                  </a:cubicBezTo>
                  <a:cubicBezTo>
                    <a:pt x="488" y="100"/>
                    <a:pt x="467" y="68"/>
                    <a:pt x="453" y="59"/>
                  </a:cubicBezTo>
                  <a:cubicBezTo>
                    <a:pt x="402" y="29"/>
                    <a:pt x="333" y="38"/>
                    <a:pt x="290" y="74"/>
                  </a:cubicBezTo>
                  <a:cubicBezTo>
                    <a:pt x="281" y="82"/>
                    <a:pt x="270" y="97"/>
                    <a:pt x="260" y="105"/>
                  </a:cubicBezTo>
                  <a:cubicBezTo>
                    <a:pt x="195" y="158"/>
                    <a:pt x="91" y="149"/>
                    <a:pt x="32" y="97"/>
                  </a:cubicBezTo>
                  <a:cubicBezTo>
                    <a:pt x="24" y="89"/>
                    <a:pt x="0" y="56"/>
                    <a:pt x="27" y="51"/>
                  </a:cubicBezTo>
                  <a:cubicBezTo>
                    <a:pt x="43" y="47"/>
                    <a:pt x="61" y="77"/>
                    <a:pt x="78" y="88"/>
                  </a:cubicBezTo>
                  <a:cubicBezTo>
                    <a:pt x="125" y="116"/>
                    <a:pt x="190" y="109"/>
                    <a:pt x="230" y="82"/>
                  </a:cubicBezTo>
                  <a:cubicBezTo>
                    <a:pt x="277" y="51"/>
                    <a:pt x="292" y="14"/>
                    <a:pt x="366"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4">
                <a:defRPr/>
              </a:pPr>
              <a:endParaRPr lang="en-US" dirty="0">
                <a:solidFill>
                  <a:srgbClr val="FFFFFF"/>
                </a:solidFill>
                <a:latin typeface="Segoe UI"/>
              </a:endParaRPr>
            </a:p>
          </p:txBody>
        </p:sp>
        <p:sp>
          <p:nvSpPr>
            <p:cNvPr id="445" name="Freeform 444"/>
            <p:cNvSpPr>
              <a:spLocks/>
            </p:cNvSpPr>
            <p:nvPr/>
          </p:nvSpPr>
          <p:spPr bwMode="auto">
            <a:xfrm>
              <a:off x="5982706" y="4071333"/>
              <a:ext cx="207967" cy="61056"/>
            </a:xfrm>
            <a:custGeom>
              <a:avLst/>
              <a:gdLst>
                <a:gd name="T0" fmla="*/ 10 w 514"/>
                <a:gd name="T1" fmla="*/ 35 h 151"/>
                <a:gd name="T2" fmla="*/ 63 w 514"/>
                <a:gd name="T3" fmla="*/ 72 h 151"/>
                <a:gd name="T4" fmla="*/ 211 w 514"/>
                <a:gd name="T5" fmla="*/ 111 h 151"/>
                <a:gd name="T6" fmla="*/ 296 w 514"/>
                <a:gd name="T7" fmla="*/ 77 h 151"/>
                <a:gd name="T8" fmla="*/ 436 w 514"/>
                <a:gd name="T9" fmla="*/ 8 h 151"/>
                <a:gd name="T10" fmla="*/ 510 w 514"/>
                <a:gd name="T11" fmla="*/ 49 h 151"/>
                <a:gd name="T12" fmla="*/ 501 w 514"/>
                <a:gd name="T13" fmla="*/ 73 h 151"/>
                <a:gd name="T14" fmla="*/ 448 w 514"/>
                <a:gd name="T15" fmla="*/ 42 h 151"/>
                <a:gd name="T16" fmla="*/ 323 w 514"/>
                <a:gd name="T17" fmla="*/ 103 h 151"/>
                <a:gd name="T18" fmla="*/ 165 w 514"/>
                <a:gd name="T19" fmla="*/ 146 h 151"/>
                <a:gd name="T20" fmla="*/ 63 w 514"/>
                <a:gd name="T21" fmla="*/ 111 h 151"/>
                <a:gd name="T22" fmla="*/ 10 w 514"/>
                <a:gd name="T23" fmla="*/ 3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4" h="151">
                  <a:moveTo>
                    <a:pt x="10" y="35"/>
                  </a:moveTo>
                  <a:cubicBezTo>
                    <a:pt x="40" y="37"/>
                    <a:pt x="46" y="59"/>
                    <a:pt x="63" y="72"/>
                  </a:cubicBezTo>
                  <a:cubicBezTo>
                    <a:pt x="95" y="96"/>
                    <a:pt x="147" y="117"/>
                    <a:pt x="211" y="111"/>
                  </a:cubicBezTo>
                  <a:cubicBezTo>
                    <a:pt x="248" y="107"/>
                    <a:pt x="274" y="92"/>
                    <a:pt x="296" y="77"/>
                  </a:cubicBezTo>
                  <a:cubicBezTo>
                    <a:pt x="338" y="48"/>
                    <a:pt x="358" y="0"/>
                    <a:pt x="436" y="8"/>
                  </a:cubicBezTo>
                  <a:cubicBezTo>
                    <a:pt x="454" y="10"/>
                    <a:pt x="503" y="25"/>
                    <a:pt x="510" y="49"/>
                  </a:cubicBezTo>
                  <a:cubicBezTo>
                    <a:pt x="512" y="58"/>
                    <a:pt x="514" y="70"/>
                    <a:pt x="501" y="73"/>
                  </a:cubicBezTo>
                  <a:cubicBezTo>
                    <a:pt x="484" y="78"/>
                    <a:pt x="467" y="48"/>
                    <a:pt x="448" y="42"/>
                  </a:cubicBezTo>
                  <a:cubicBezTo>
                    <a:pt x="388" y="23"/>
                    <a:pt x="360" y="77"/>
                    <a:pt x="323" y="103"/>
                  </a:cubicBezTo>
                  <a:cubicBezTo>
                    <a:pt x="286" y="130"/>
                    <a:pt x="237" y="151"/>
                    <a:pt x="165" y="146"/>
                  </a:cubicBezTo>
                  <a:cubicBezTo>
                    <a:pt x="129" y="143"/>
                    <a:pt x="92" y="129"/>
                    <a:pt x="63" y="111"/>
                  </a:cubicBezTo>
                  <a:cubicBezTo>
                    <a:pt x="38" y="95"/>
                    <a:pt x="0" y="73"/>
                    <a:pt x="10" y="3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4">
                <a:defRPr/>
              </a:pPr>
              <a:endParaRPr lang="en-US" dirty="0">
                <a:solidFill>
                  <a:srgbClr val="FFFFFF"/>
                </a:solidFill>
                <a:latin typeface="Segoe UI"/>
              </a:endParaRPr>
            </a:p>
          </p:txBody>
        </p:sp>
      </p:grpSp>
      <p:sp>
        <p:nvSpPr>
          <p:cNvPr id="440" name="Freeform 439"/>
          <p:cNvSpPr>
            <a:spLocks/>
          </p:cNvSpPr>
          <p:nvPr/>
        </p:nvSpPr>
        <p:spPr bwMode="auto">
          <a:xfrm>
            <a:off x="5983262" y="3362623"/>
            <a:ext cx="366328" cy="277219"/>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rgbClr val="FFFFFF"/>
          </a:solidFill>
          <a:ln w="6350">
            <a:noFill/>
          </a:ln>
        </p:spPr>
        <p:txBody>
          <a:bodyPr vert="horz" wrap="square" lIns="91427" tIns="45713" rIns="91427" bIns="45713" numCol="1" anchor="t" anchorCtr="0" compatLnSpc="1">
            <a:prstTxWarp prst="textNoShape">
              <a:avLst/>
            </a:prstTxWarp>
          </a:bodyPr>
          <a:lstStyle/>
          <a:p>
            <a:pPr defTabSz="914224">
              <a:defRPr/>
            </a:pPr>
            <a:endParaRPr lang="en-US" sz="1599" kern="0" dirty="0">
              <a:solidFill>
                <a:srgbClr val="FFFFFF"/>
              </a:solidFill>
              <a:latin typeface="Segoe UI"/>
            </a:endParaRPr>
          </a:p>
        </p:txBody>
      </p:sp>
      <p:sp>
        <p:nvSpPr>
          <p:cNvPr id="441" name="Freeform 440"/>
          <p:cNvSpPr/>
          <p:nvPr/>
        </p:nvSpPr>
        <p:spPr bwMode="auto">
          <a:xfrm flipH="1">
            <a:off x="6026505" y="2167691"/>
            <a:ext cx="267214" cy="282779"/>
          </a:xfrm>
          <a:custGeom>
            <a:avLst/>
            <a:gdLst>
              <a:gd name="connsiteX0" fmla="*/ 1820774 w 3146654"/>
              <a:gd name="connsiteY0" fmla="*/ 396240 h 3329940"/>
              <a:gd name="connsiteX1" fmla="*/ 1820774 w 3146654"/>
              <a:gd name="connsiteY1" fmla="*/ 1062990 h 3329940"/>
              <a:gd name="connsiteX2" fmla="*/ 2760574 w 3146654"/>
              <a:gd name="connsiteY2" fmla="*/ 2815590 h 3329940"/>
              <a:gd name="connsiteX3" fmla="*/ 2722474 w 3146654"/>
              <a:gd name="connsiteY3" fmla="*/ 2923540 h 3329940"/>
              <a:gd name="connsiteX4" fmla="*/ 2455774 w 3146654"/>
              <a:gd name="connsiteY4" fmla="*/ 2923540 h 3329940"/>
              <a:gd name="connsiteX5" fmla="*/ 1693774 w 3146654"/>
              <a:gd name="connsiteY5" fmla="*/ 1418590 h 3329940"/>
              <a:gd name="connsiteX6" fmla="*/ 1141324 w 3146654"/>
              <a:gd name="connsiteY6" fmla="*/ 1418590 h 3329940"/>
              <a:gd name="connsiteX7" fmla="*/ 1331824 w 3146654"/>
              <a:gd name="connsiteY7" fmla="*/ 999490 h 3329940"/>
              <a:gd name="connsiteX8" fmla="*/ 1331824 w 3146654"/>
              <a:gd name="connsiteY8" fmla="*/ 396240 h 3329940"/>
              <a:gd name="connsiteX9" fmla="*/ 2415134 w 3146654"/>
              <a:gd name="connsiteY9" fmla="*/ 0 h 3329940"/>
              <a:gd name="connsiteX10" fmla="*/ 2369414 w 3146654"/>
              <a:gd name="connsiteY10" fmla="*/ 0 h 3329940"/>
              <a:gd name="connsiteX11" fmla="*/ 1607414 w 3146654"/>
              <a:gd name="connsiteY11" fmla="*/ 0 h 3329940"/>
              <a:gd name="connsiteX12" fmla="*/ 1584960 w 3146654"/>
              <a:gd name="connsiteY12" fmla="*/ 0 h 3329940"/>
              <a:gd name="connsiteX13" fmla="*/ 1561694 w 3146654"/>
              <a:gd name="connsiteY13" fmla="*/ 0 h 3329940"/>
              <a:gd name="connsiteX14" fmla="*/ 1539240 w 3146654"/>
              <a:gd name="connsiteY14" fmla="*/ 0 h 3329940"/>
              <a:gd name="connsiteX15" fmla="*/ 777240 w 3146654"/>
              <a:gd name="connsiteY15" fmla="*/ 0 h 3329940"/>
              <a:gd name="connsiteX16" fmla="*/ 731520 w 3146654"/>
              <a:gd name="connsiteY16" fmla="*/ 0 h 3329940"/>
              <a:gd name="connsiteX17" fmla="*/ 731520 w 3146654"/>
              <a:gd name="connsiteY17" fmla="*/ 381000 h 3329940"/>
              <a:gd name="connsiteX18" fmla="*/ 784860 w 3146654"/>
              <a:gd name="connsiteY18" fmla="*/ 381000 h 3329940"/>
              <a:gd name="connsiteX19" fmla="*/ 960120 w 3146654"/>
              <a:gd name="connsiteY19" fmla="*/ 381000 h 3329940"/>
              <a:gd name="connsiteX20" fmla="*/ 960120 w 3146654"/>
              <a:gd name="connsiteY20" fmla="*/ 899160 h 3329940"/>
              <a:gd name="connsiteX21" fmla="*/ 0 w 3146654"/>
              <a:gd name="connsiteY21" fmla="*/ 2834640 h 3329940"/>
              <a:gd name="connsiteX22" fmla="*/ 297180 w 3146654"/>
              <a:gd name="connsiteY22" fmla="*/ 3329940 h 3329940"/>
              <a:gd name="connsiteX23" fmla="*/ 1561694 w 3146654"/>
              <a:gd name="connsiteY23" fmla="*/ 3329940 h 3329940"/>
              <a:gd name="connsiteX24" fmla="*/ 1584960 w 3146654"/>
              <a:gd name="connsiteY24" fmla="*/ 3329940 h 3329940"/>
              <a:gd name="connsiteX25" fmla="*/ 2849474 w 3146654"/>
              <a:gd name="connsiteY25" fmla="*/ 3329940 h 3329940"/>
              <a:gd name="connsiteX26" fmla="*/ 3146654 w 3146654"/>
              <a:gd name="connsiteY26" fmla="*/ 2834640 h 3329940"/>
              <a:gd name="connsiteX27" fmla="*/ 2186534 w 3146654"/>
              <a:gd name="connsiteY27" fmla="*/ 899160 h 3329940"/>
              <a:gd name="connsiteX28" fmla="*/ 2186534 w 3146654"/>
              <a:gd name="connsiteY28" fmla="*/ 381000 h 3329940"/>
              <a:gd name="connsiteX29" fmla="*/ 2361794 w 3146654"/>
              <a:gd name="connsiteY29" fmla="*/ 381000 h 3329940"/>
              <a:gd name="connsiteX30" fmla="*/ 2415134 w 3146654"/>
              <a:gd name="connsiteY30" fmla="*/ 381000 h 3329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46654" h="3329940">
                <a:moveTo>
                  <a:pt x="1820774" y="396240"/>
                </a:moveTo>
                <a:lnTo>
                  <a:pt x="1820774" y="1062990"/>
                </a:lnTo>
                <a:lnTo>
                  <a:pt x="2760574" y="2815590"/>
                </a:lnTo>
                <a:lnTo>
                  <a:pt x="2722474" y="2923540"/>
                </a:lnTo>
                <a:lnTo>
                  <a:pt x="2455774" y="2923540"/>
                </a:lnTo>
                <a:lnTo>
                  <a:pt x="1693774" y="1418590"/>
                </a:lnTo>
                <a:lnTo>
                  <a:pt x="1141324" y="1418590"/>
                </a:lnTo>
                <a:lnTo>
                  <a:pt x="1331824" y="999490"/>
                </a:lnTo>
                <a:lnTo>
                  <a:pt x="1331824" y="396240"/>
                </a:lnTo>
                <a:close/>
                <a:moveTo>
                  <a:pt x="2415134" y="0"/>
                </a:moveTo>
                <a:lnTo>
                  <a:pt x="2369414" y="0"/>
                </a:lnTo>
                <a:lnTo>
                  <a:pt x="1607414" y="0"/>
                </a:lnTo>
                <a:lnTo>
                  <a:pt x="1584960" y="0"/>
                </a:lnTo>
                <a:lnTo>
                  <a:pt x="1561694" y="0"/>
                </a:lnTo>
                <a:lnTo>
                  <a:pt x="1539240" y="0"/>
                </a:lnTo>
                <a:lnTo>
                  <a:pt x="777240" y="0"/>
                </a:lnTo>
                <a:lnTo>
                  <a:pt x="731520" y="0"/>
                </a:lnTo>
                <a:lnTo>
                  <a:pt x="731520" y="381000"/>
                </a:lnTo>
                <a:lnTo>
                  <a:pt x="784860" y="381000"/>
                </a:lnTo>
                <a:lnTo>
                  <a:pt x="960120" y="381000"/>
                </a:lnTo>
                <a:lnTo>
                  <a:pt x="960120" y="899160"/>
                </a:lnTo>
                <a:lnTo>
                  <a:pt x="0" y="2834640"/>
                </a:lnTo>
                <a:lnTo>
                  <a:pt x="297180" y="3329940"/>
                </a:lnTo>
                <a:lnTo>
                  <a:pt x="1561694" y="3329940"/>
                </a:lnTo>
                <a:lnTo>
                  <a:pt x="1584960" y="3329940"/>
                </a:lnTo>
                <a:lnTo>
                  <a:pt x="2849474" y="3329940"/>
                </a:lnTo>
                <a:lnTo>
                  <a:pt x="3146654" y="2834640"/>
                </a:lnTo>
                <a:lnTo>
                  <a:pt x="2186534" y="899160"/>
                </a:lnTo>
                <a:lnTo>
                  <a:pt x="2186534" y="381000"/>
                </a:lnTo>
                <a:lnTo>
                  <a:pt x="2361794" y="381000"/>
                </a:lnTo>
                <a:lnTo>
                  <a:pt x="2415134" y="381000"/>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defRPr/>
            </a:pPr>
            <a:endParaRPr lang="en-US" sz="2400" kern="0" dirty="0">
              <a:solidFill>
                <a:srgbClr val="FFFFFF"/>
              </a:solidFill>
              <a:latin typeface="Segoe UI"/>
              <a:ea typeface="Segoe UI" pitchFamily="34" charset="0"/>
              <a:cs typeface="Segoe UI" pitchFamily="34" charset="0"/>
            </a:endParaRPr>
          </a:p>
        </p:txBody>
      </p:sp>
      <p:sp>
        <p:nvSpPr>
          <p:cNvPr id="451" name="Rectangle 450"/>
          <p:cNvSpPr/>
          <p:nvPr/>
        </p:nvSpPr>
        <p:spPr>
          <a:xfrm>
            <a:off x="4555605" y="2701731"/>
            <a:ext cx="1270835" cy="439204"/>
          </a:xfrm>
          <a:prstGeom prst="rect">
            <a:avLst/>
          </a:prstGeom>
        </p:spPr>
        <p:txBody>
          <a:bodyPr wrap="square">
            <a:spAutoFit/>
          </a:bodyPr>
          <a:lstStyle/>
          <a:p>
            <a:pPr defTabSz="914224"/>
            <a:r>
              <a:rPr lang="en-US" sz="1099" dirty="0">
                <a:solidFill>
                  <a:srgbClr val="FFFFFF"/>
                </a:solidFill>
                <a:latin typeface="Segoe UI"/>
                <a:cs typeface="Segoe UI Semilight" panose="020B0402040204020203" pitchFamily="34" charset="0"/>
              </a:rPr>
              <a:t>SQL Data </a:t>
            </a:r>
          </a:p>
          <a:p>
            <a:pPr defTabSz="914224"/>
            <a:r>
              <a:rPr lang="en-US" sz="1099" dirty="0">
                <a:solidFill>
                  <a:srgbClr val="FFFFFF"/>
                </a:solidFill>
                <a:latin typeface="Segoe UI"/>
                <a:cs typeface="Segoe UI Semilight" panose="020B0402040204020203" pitchFamily="34" charset="0"/>
              </a:rPr>
              <a:t>Warehouse</a:t>
            </a:r>
          </a:p>
        </p:txBody>
      </p:sp>
      <p:sp>
        <p:nvSpPr>
          <p:cNvPr id="452" name="Rectangle 451"/>
          <p:cNvSpPr/>
          <p:nvPr/>
        </p:nvSpPr>
        <p:spPr>
          <a:xfrm>
            <a:off x="4555605" y="2174093"/>
            <a:ext cx="1270835" cy="266687"/>
          </a:xfrm>
          <a:prstGeom prst="rect">
            <a:avLst/>
          </a:prstGeom>
        </p:spPr>
        <p:txBody>
          <a:bodyPr wrap="square">
            <a:spAutoFit/>
          </a:bodyPr>
          <a:lstStyle/>
          <a:p>
            <a:pPr defTabSz="914224"/>
            <a:r>
              <a:rPr lang="en-US" sz="1099" dirty="0">
                <a:solidFill>
                  <a:srgbClr val="FFFFFF"/>
                </a:solidFill>
                <a:latin typeface="Segoe UI"/>
                <a:cs typeface="Segoe UI Semilight" panose="020B0402040204020203" pitchFamily="34" charset="0"/>
              </a:rPr>
              <a:t>Data Lake Store</a:t>
            </a:r>
          </a:p>
        </p:txBody>
      </p:sp>
      <p:sp>
        <p:nvSpPr>
          <p:cNvPr id="475" name="TextBox 474"/>
          <p:cNvSpPr txBox="1"/>
          <p:nvPr/>
        </p:nvSpPr>
        <p:spPr>
          <a:xfrm>
            <a:off x="1261281" y="1662858"/>
            <a:ext cx="1089905" cy="563170"/>
          </a:xfrm>
          <a:prstGeom prst="rect">
            <a:avLst/>
          </a:prstGeom>
          <a:noFill/>
        </p:spPr>
        <p:txBody>
          <a:bodyPr wrap="square" lIns="0" tIns="146262" rIns="182828" bIns="146262" rtlCol="0">
            <a:noAutofit/>
          </a:bodyPr>
          <a:lstStyle/>
          <a:p>
            <a:pPr defTabSz="932384">
              <a:lnSpc>
                <a:spcPct val="90000"/>
              </a:lnSpc>
              <a:spcAft>
                <a:spcPts val="600"/>
              </a:spcAft>
            </a:pPr>
            <a:r>
              <a:rPr lang="en-US" sz="1199" spc="-30" dirty="0">
                <a:solidFill>
                  <a:srgbClr val="002050"/>
                </a:solidFill>
                <a:latin typeface="Segoe UI Semilight" panose="020B0402040204020203" pitchFamily="34" charset="0"/>
                <a:cs typeface="Segoe UI Semilight" panose="020B0402040204020203" pitchFamily="34" charset="0"/>
              </a:rPr>
              <a:t>Data </a:t>
            </a:r>
            <a:br>
              <a:rPr lang="en-US" sz="1199" spc="-30" dirty="0">
                <a:solidFill>
                  <a:srgbClr val="002050"/>
                </a:solidFill>
                <a:latin typeface="Segoe UI Semilight" panose="020B0402040204020203" pitchFamily="34" charset="0"/>
                <a:cs typeface="Segoe UI Semilight" panose="020B0402040204020203" pitchFamily="34" charset="0"/>
              </a:rPr>
            </a:br>
            <a:r>
              <a:rPr lang="en-US" sz="1199" spc="-30" dirty="0">
                <a:solidFill>
                  <a:srgbClr val="002050"/>
                </a:solidFill>
                <a:latin typeface="Segoe UI Semilight" panose="020B0402040204020203" pitchFamily="34" charset="0"/>
                <a:cs typeface="Segoe UI Semilight" panose="020B0402040204020203" pitchFamily="34" charset="0"/>
              </a:rPr>
              <a:t>Sources</a:t>
            </a:r>
          </a:p>
        </p:txBody>
      </p:sp>
      <p:sp>
        <p:nvSpPr>
          <p:cNvPr id="476" name="TextBox 475"/>
          <p:cNvSpPr txBox="1"/>
          <p:nvPr/>
        </p:nvSpPr>
        <p:spPr>
          <a:xfrm>
            <a:off x="1214154" y="2931019"/>
            <a:ext cx="1089905" cy="579148"/>
          </a:xfrm>
          <a:prstGeom prst="rect">
            <a:avLst/>
          </a:prstGeom>
          <a:noFill/>
        </p:spPr>
        <p:txBody>
          <a:bodyPr wrap="square" lIns="0" tIns="146262" rIns="182828" bIns="146262" rtlCol="0">
            <a:noAutofit/>
          </a:bodyPr>
          <a:lstStyle/>
          <a:p>
            <a:pPr defTabSz="932384">
              <a:lnSpc>
                <a:spcPct val="90000"/>
              </a:lnSpc>
              <a:spcBef>
                <a:spcPct val="0"/>
              </a:spcBef>
              <a:spcAft>
                <a:spcPts val="600"/>
              </a:spcAft>
            </a:pPr>
            <a:r>
              <a:rPr lang="en-US" sz="1199" spc="-30" dirty="0">
                <a:solidFill>
                  <a:srgbClr val="002050"/>
                </a:solidFill>
                <a:latin typeface="Segoe UI Semilight" panose="020B0402040204020203" pitchFamily="34" charset="0"/>
                <a:cs typeface="Segoe UI Semilight" panose="020B0402040204020203" pitchFamily="34" charset="0"/>
              </a:rPr>
              <a:t>Apps</a:t>
            </a:r>
          </a:p>
        </p:txBody>
      </p:sp>
      <p:sp>
        <p:nvSpPr>
          <p:cNvPr id="477" name="TextBox 476"/>
          <p:cNvSpPr txBox="1"/>
          <p:nvPr/>
        </p:nvSpPr>
        <p:spPr>
          <a:xfrm>
            <a:off x="1261281" y="4215158"/>
            <a:ext cx="974825" cy="616443"/>
          </a:xfrm>
          <a:prstGeom prst="rect">
            <a:avLst/>
          </a:prstGeom>
          <a:noFill/>
        </p:spPr>
        <p:txBody>
          <a:bodyPr wrap="square" lIns="0" tIns="146262" rIns="182828" bIns="146262" rtlCol="0">
            <a:noAutofit/>
          </a:bodyPr>
          <a:lstStyle/>
          <a:p>
            <a:pPr defTabSz="932384">
              <a:lnSpc>
                <a:spcPct val="90000"/>
              </a:lnSpc>
              <a:spcBef>
                <a:spcPct val="0"/>
              </a:spcBef>
              <a:spcAft>
                <a:spcPts val="600"/>
              </a:spcAft>
            </a:pPr>
            <a:r>
              <a:rPr lang="en-US" sz="1199" spc="-30" dirty="0">
                <a:solidFill>
                  <a:srgbClr val="002050"/>
                </a:solidFill>
                <a:latin typeface="Segoe UI Semilight" panose="020B0402040204020203" pitchFamily="34" charset="0"/>
                <a:cs typeface="Segoe UI Semilight" panose="020B0402040204020203" pitchFamily="34" charset="0"/>
              </a:rPr>
              <a:t>Sensors </a:t>
            </a:r>
            <a:br>
              <a:rPr lang="en-US" sz="1199" spc="-30" dirty="0">
                <a:solidFill>
                  <a:srgbClr val="002050"/>
                </a:solidFill>
                <a:latin typeface="Segoe UI Semilight" panose="020B0402040204020203" pitchFamily="34" charset="0"/>
                <a:cs typeface="Segoe UI Semilight" panose="020B0402040204020203" pitchFamily="34" charset="0"/>
              </a:rPr>
            </a:br>
            <a:r>
              <a:rPr lang="en-US" sz="1199" spc="-30" dirty="0">
                <a:solidFill>
                  <a:srgbClr val="002050"/>
                </a:solidFill>
                <a:latin typeface="Segoe UI Semilight" panose="020B0402040204020203" pitchFamily="34" charset="0"/>
                <a:cs typeface="Segoe UI Semilight" panose="020B0402040204020203" pitchFamily="34" charset="0"/>
              </a:rPr>
              <a:t>and </a:t>
            </a:r>
            <a:br>
              <a:rPr lang="en-US" sz="1199" spc="-30" dirty="0">
                <a:solidFill>
                  <a:srgbClr val="002050"/>
                </a:solidFill>
                <a:latin typeface="Segoe UI Semilight" panose="020B0402040204020203" pitchFamily="34" charset="0"/>
                <a:cs typeface="Segoe UI Semilight" panose="020B0402040204020203" pitchFamily="34" charset="0"/>
              </a:rPr>
            </a:br>
            <a:r>
              <a:rPr lang="en-US" sz="1199" spc="-30" dirty="0">
                <a:solidFill>
                  <a:srgbClr val="002050"/>
                </a:solidFill>
                <a:latin typeface="Segoe UI Semilight" panose="020B0402040204020203" pitchFamily="34" charset="0"/>
                <a:cs typeface="Segoe UI Semilight" panose="020B0402040204020203" pitchFamily="34" charset="0"/>
              </a:rPr>
              <a:t>devices</a:t>
            </a:r>
          </a:p>
        </p:txBody>
      </p:sp>
      <p:sp>
        <p:nvSpPr>
          <p:cNvPr id="478" name="Rectangle 477"/>
          <p:cNvSpPr/>
          <p:nvPr/>
        </p:nvSpPr>
        <p:spPr>
          <a:xfrm>
            <a:off x="813864" y="5578248"/>
            <a:ext cx="933464" cy="321098"/>
          </a:xfrm>
          <a:prstGeom prst="rect">
            <a:avLst/>
          </a:prstGeom>
        </p:spPr>
        <p:txBody>
          <a:bodyPr wrap="none" lIns="0" tIns="0" rIns="0" bIns="0" anchor="ctr">
            <a:noAutofit/>
          </a:bodyPr>
          <a:lstStyle/>
          <a:p>
            <a:pPr defTabSz="914224">
              <a:lnSpc>
                <a:spcPct val="90000"/>
              </a:lnSpc>
            </a:pPr>
            <a:r>
              <a:rPr lang="en-US" sz="2400" dirty="0">
                <a:solidFill>
                  <a:srgbClr val="002050"/>
                </a:solidFill>
                <a:latin typeface="Segoe UI Light"/>
              </a:rPr>
              <a:t>Data</a:t>
            </a:r>
          </a:p>
        </p:txBody>
      </p:sp>
      <p:sp>
        <p:nvSpPr>
          <p:cNvPr id="494" name="Freeform 493"/>
          <p:cNvSpPr/>
          <p:nvPr/>
        </p:nvSpPr>
        <p:spPr bwMode="auto">
          <a:xfrm>
            <a:off x="1973444" y="1312183"/>
            <a:ext cx="123839" cy="3957324"/>
          </a:xfrm>
          <a:custGeom>
            <a:avLst/>
            <a:gdLst>
              <a:gd name="connsiteX0" fmla="*/ 247650 w 247650"/>
              <a:gd name="connsiteY0" fmla="*/ 0 h 295275"/>
              <a:gd name="connsiteX1" fmla="*/ 0 w 247650"/>
              <a:gd name="connsiteY1" fmla="*/ 0 h 295275"/>
              <a:gd name="connsiteX2" fmla="*/ 0 w 247650"/>
              <a:gd name="connsiteY2" fmla="*/ 295275 h 295275"/>
              <a:gd name="connsiteX3" fmla="*/ 238125 w 247650"/>
              <a:gd name="connsiteY3" fmla="*/ 295275 h 295275"/>
            </a:gdLst>
            <a:ahLst/>
            <a:cxnLst>
              <a:cxn ang="0">
                <a:pos x="connsiteX0" y="connsiteY0"/>
              </a:cxn>
              <a:cxn ang="0">
                <a:pos x="connsiteX1" y="connsiteY1"/>
              </a:cxn>
              <a:cxn ang="0">
                <a:pos x="connsiteX2" y="connsiteY2"/>
              </a:cxn>
              <a:cxn ang="0">
                <a:pos x="connsiteX3" y="connsiteY3"/>
              </a:cxn>
            </a:cxnLst>
            <a:rect l="l" t="t" r="r" b="b"/>
            <a:pathLst>
              <a:path w="247650" h="295275">
                <a:moveTo>
                  <a:pt x="247650" y="0"/>
                </a:moveTo>
                <a:lnTo>
                  <a:pt x="0" y="0"/>
                </a:lnTo>
                <a:lnTo>
                  <a:pt x="0" y="295275"/>
                </a:lnTo>
                <a:lnTo>
                  <a:pt x="238125" y="295275"/>
                </a:lnTo>
              </a:path>
            </a:pathLst>
          </a:custGeom>
          <a:noFill/>
          <a:ln w="12700" cap="flat" cmpd="sng" algn="ctr">
            <a:solidFill>
              <a:srgbClr val="0078D7"/>
            </a:solidFill>
            <a:prstDash val="solid"/>
            <a:headEnd type="none" w="med" len="med"/>
            <a:tailEnd type="none" w="med" len="med"/>
          </a:ln>
          <a:effectLst/>
        </p:spPr>
        <p:txBody>
          <a:bodyPr rtlCol="0" anchor="ctr"/>
          <a:lstStyle/>
          <a:p>
            <a:pPr algn="ctr" defTabSz="914224">
              <a:defRPr/>
            </a:pPr>
            <a:endParaRPr lang="en-US" kern="0" dirty="0">
              <a:solidFill>
                <a:srgbClr val="FFFFFF"/>
              </a:solidFill>
              <a:latin typeface="Segoe UI"/>
            </a:endParaRPr>
          </a:p>
        </p:txBody>
      </p:sp>
      <p:cxnSp>
        <p:nvCxnSpPr>
          <p:cNvPr id="495" name="Straight Connector 494"/>
          <p:cNvCxnSpPr/>
          <p:nvPr/>
        </p:nvCxnSpPr>
        <p:spPr>
          <a:xfrm>
            <a:off x="1788854" y="3411469"/>
            <a:ext cx="308428" cy="0"/>
          </a:xfrm>
          <a:prstGeom prst="line">
            <a:avLst/>
          </a:prstGeom>
          <a:noFill/>
          <a:ln w="12700" cap="flat" cmpd="sng" algn="ctr">
            <a:solidFill>
              <a:srgbClr val="0078D7"/>
            </a:solidFill>
            <a:prstDash val="solid"/>
            <a:headEnd type="none"/>
            <a:tailEnd type="none"/>
          </a:ln>
          <a:effectLst/>
        </p:spPr>
      </p:cxnSp>
      <p:pic>
        <p:nvPicPr>
          <p:cNvPr id="496" name="Picture 49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14067" y="2717587"/>
            <a:ext cx="739294" cy="865023"/>
          </a:xfrm>
          <a:prstGeom prst="rect">
            <a:avLst/>
          </a:prstGeom>
        </p:spPr>
      </p:pic>
      <p:pic>
        <p:nvPicPr>
          <p:cNvPr id="497" name="Picture 49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93519" y="4149288"/>
            <a:ext cx="717194" cy="839166"/>
          </a:xfrm>
          <a:prstGeom prst="rect">
            <a:avLst/>
          </a:prstGeom>
        </p:spPr>
      </p:pic>
      <p:pic>
        <p:nvPicPr>
          <p:cNvPr id="498" name="Picture 497"/>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93658" y="1584326"/>
            <a:ext cx="653205" cy="764293"/>
          </a:xfrm>
          <a:prstGeom prst="rect">
            <a:avLst/>
          </a:prstGeom>
        </p:spPr>
      </p:pic>
      <p:sp>
        <p:nvSpPr>
          <p:cNvPr id="125" name="Rectangle 124"/>
          <p:cNvSpPr/>
          <p:nvPr/>
        </p:nvSpPr>
        <p:spPr>
          <a:xfrm>
            <a:off x="4555605" y="3394643"/>
            <a:ext cx="1296135" cy="270247"/>
          </a:xfrm>
          <a:prstGeom prst="rect">
            <a:avLst/>
          </a:prstGeom>
        </p:spPr>
        <p:txBody>
          <a:bodyPr wrap="square">
            <a:spAutoFit/>
          </a:bodyPr>
          <a:lstStyle/>
          <a:p>
            <a:pPr defTabSz="932418">
              <a:defRPr/>
            </a:pPr>
            <a:r>
              <a:rPr lang="en-US" sz="1122" kern="0" dirty="0" err="1">
                <a:solidFill>
                  <a:srgbClr val="FFFFFF"/>
                </a:solidFill>
                <a:latin typeface="Segoe UI"/>
                <a:cs typeface="Segoe UI Semilight" panose="020B0402040204020203" pitchFamily="34" charset="0"/>
              </a:rPr>
              <a:t>CosmosDB</a:t>
            </a:r>
            <a:endParaRPr lang="en-US" sz="1122" kern="0" dirty="0">
              <a:solidFill>
                <a:srgbClr val="FFFFFF"/>
              </a:solidFill>
              <a:latin typeface="Segoe UI"/>
              <a:cs typeface="Segoe UI Semilight" panose="020B0402040204020203" pitchFamily="34" charset="0"/>
            </a:endParaRPr>
          </a:p>
        </p:txBody>
      </p:sp>
      <p:grpSp>
        <p:nvGrpSpPr>
          <p:cNvPr id="19" name="Group 18"/>
          <p:cNvGrpSpPr/>
          <p:nvPr/>
        </p:nvGrpSpPr>
        <p:grpSpPr>
          <a:xfrm>
            <a:off x="7247232" y="5614288"/>
            <a:ext cx="2425314" cy="208309"/>
            <a:chOff x="7329456" y="5614588"/>
            <a:chExt cx="2425658" cy="208338"/>
          </a:xfrm>
        </p:grpSpPr>
        <p:cxnSp>
          <p:nvCxnSpPr>
            <p:cNvPr id="412" name="Straight Connector 411"/>
            <p:cNvCxnSpPr/>
            <p:nvPr/>
          </p:nvCxnSpPr>
          <p:spPr>
            <a:xfrm rot="13500000">
              <a:off x="9665721" y="5733533"/>
              <a:ext cx="0" cy="178786"/>
            </a:xfrm>
            <a:prstGeom prst="line">
              <a:avLst/>
            </a:prstGeom>
            <a:solidFill>
              <a:srgbClr val="FFFFFF">
                <a:lumMod val="85000"/>
              </a:srgbClr>
            </a:solidFill>
            <a:ln w="28575" cap="flat" cmpd="sng" algn="ctr">
              <a:solidFill>
                <a:srgbClr val="002050"/>
              </a:solidFill>
              <a:prstDash val="solid"/>
              <a:headEnd type="none"/>
              <a:tailEnd type="none"/>
            </a:ln>
            <a:effectLst/>
          </p:spPr>
        </p:cxnSp>
        <p:grpSp>
          <p:nvGrpSpPr>
            <p:cNvPr id="17" name="Group 16"/>
            <p:cNvGrpSpPr/>
            <p:nvPr/>
          </p:nvGrpSpPr>
          <p:grpSpPr>
            <a:xfrm>
              <a:off x="7329456" y="5614588"/>
              <a:ext cx="2377440" cy="181498"/>
              <a:chOff x="7329456" y="5614588"/>
              <a:chExt cx="2377440" cy="181498"/>
            </a:xfrm>
          </p:grpSpPr>
          <p:cxnSp>
            <p:nvCxnSpPr>
              <p:cNvPr id="413" name="Straight Connector 412"/>
              <p:cNvCxnSpPr/>
              <p:nvPr/>
            </p:nvCxnSpPr>
            <p:spPr>
              <a:xfrm rot="13500000">
                <a:off x="9573127" y="5705337"/>
                <a:ext cx="181498" cy="0"/>
              </a:xfrm>
              <a:prstGeom prst="line">
                <a:avLst/>
              </a:prstGeom>
              <a:solidFill>
                <a:srgbClr val="FFFFFF">
                  <a:lumMod val="85000"/>
                </a:srgbClr>
              </a:solidFill>
              <a:ln w="28575" cap="flat" cmpd="sng" algn="ctr">
                <a:solidFill>
                  <a:srgbClr val="002050"/>
                </a:solidFill>
                <a:prstDash val="solid"/>
                <a:headEnd type="none"/>
                <a:tailEnd type="none"/>
              </a:ln>
              <a:effectLst/>
            </p:spPr>
          </p:cxnSp>
          <p:cxnSp>
            <p:nvCxnSpPr>
              <p:cNvPr id="396" name="Straight Connector 395"/>
              <p:cNvCxnSpPr/>
              <p:nvPr/>
            </p:nvCxnSpPr>
            <p:spPr>
              <a:xfrm>
                <a:off x="7329456" y="5763821"/>
                <a:ext cx="2377440" cy="0"/>
              </a:xfrm>
              <a:prstGeom prst="line">
                <a:avLst/>
              </a:prstGeom>
              <a:solidFill>
                <a:srgbClr val="FFFFFF">
                  <a:lumMod val="85000"/>
                </a:srgbClr>
              </a:solidFill>
              <a:ln w="28575" cap="flat" cmpd="sng" algn="ctr">
                <a:solidFill>
                  <a:srgbClr val="002050"/>
                </a:solidFill>
                <a:prstDash val="solid"/>
                <a:headEnd type="none"/>
                <a:tailEnd type="none"/>
              </a:ln>
              <a:effectLst/>
            </p:spPr>
          </p:cxnSp>
        </p:grpSp>
      </p:grpSp>
      <p:sp>
        <p:nvSpPr>
          <p:cNvPr id="392" name="Rectangle 391"/>
          <p:cNvSpPr/>
          <p:nvPr/>
        </p:nvSpPr>
        <p:spPr bwMode="auto">
          <a:xfrm>
            <a:off x="7758306" y="1303039"/>
            <a:ext cx="1737113" cy="2560375"/>
          </a:xfrm>
          <a:prstGeom prst="rect">
            <a:avLst/>
          </a:prstGeom>
          <a:solidFill>
            <a:srgbClr val="0078D7"/>
          </a:solidFill>
          <a:ln w="3175">
            <a:noFill/>
          </a:ln>
          <a:effectLst/>
        </p:spPr>
        <p:txBody>
          <a:bodyPr spcFirstLastPara="0" vert="horz" wrap="square" lIns="18279" tIns="91427" rIns="18279" bIns="91388" numCol="1" spcCol="1270" anchor="t" anchorCtr="0">
            <a:noAutofit/>
          </a:bodyPr>
          <a:lstStyle/>
          <a:p>
            <a:pPr algn="ctr" defTabSz="724873">
              <a:spcBef>
                <a:spcPct val="0"/>
              </a:spcBef>
              <a:spcAft>
                <a:spcPct val="35000"/>
              </a:spcAft>
              <a:defRPr/>
            </a:pPr>
            <a:r>
              <a:rPr lang="en-US" sz="1399" kern="0" dirty="0">
                <a:solidFill>
                  <a:srgbClr val="FFFFFF"/>
                </a:solidFill>
                <a:latin typeface="Segoe UI Semibold" panose="020B0702040204020203" pitchFamily="34" charset="0"/>
                <a:cs typeface="Segoe UI Semibold" panose="020B0702040204020203" pitchFamily="34" charset="0"/>
              </a:rPr>
              <a:t>Intelligence</a:t>
            </a:r>
          </a:p>
        </p:txBody>
      </p:sp>
      <p:sp>
        <p:nvSpPr>
          <p:cNvPr id="393" name="Rectangle 392"/>
          <p:cNvSpPr/>
          <p:nvPr/>
        </p:nvSpPr>
        <p:spPr bwMode="auto">
          <a:xfrm>
            <a:off x="7758306" y="3916168"/>
            <a:ext cx="1737113" cy="1359023"/>
          </a:xfrm>
          <a:prstGeom prst="rect">
            <a:avLst/>
          </a:prstGeom>
          <a:solidFill>
            <a:srgbClr val="0078D7"/>
          </a:solidFill>
          <a:ln w="3175">
            <a:noFill/>
          </a:ln>
          <a:effectLst/>
        </p:spPr>
        <p:txBody>
          <a:bodyPr spcFirstLastPara="0" vert="horz" wrap="square" lIns="18279" tIns="91427" rIns="18279" bIns="91388" numCol="1" spcCol="1270" anchor="t" anchorCtr="0">
            <a:noAutofit/>
          </a:bodyPr>
          <a:lstStyle/>
          <a:p>
            <a:pPr algn="ctr" defTabSz="724873">
              <a:spcBef>
                <a:spcPct val="0"/>
              </a:spcBef>
              <a:spcAft>
                <a:spcPct val="35000"/>
              </a:spcAft>
              <a:defRPr/>
            </a:pPr>
            <a:r>
              <a:rPr lang="en-US" sz="1399" kern="0" dirty="0">
                <a:solidFill>
                  <a:srgbClr val="FFFFFF"/>
                </a:solidFill>
                <a:latin typeface="Segoe UI Semibold" panose="020B0702040204020203" pitchFamily="34" charset="0"/>
                <a:cs typeface="Segoe UI Semibold" panose="020B0702040204020203" pitchFamily="34" charset="0"/>
              </a:rPr>
              <a:t>Dashboards &amp; Visualizations</a:t>
            </a:r>
          </a:p>
        </p:txBody>
      </p:sp>
      <p:sp>
        <p:nvSpPr>
          <p:cNvPr id="394" name="Rectangle 393"/>
          <p:cNvSpPr/>
          <p:nvPr/>
        </p:nvSpPr>
        <p:spPr>
          <a:xfrm>
            <a:off x="8364269" y="3370336"/>
            <a:ext cx="1268690" cy="266687"/>
          </a:xfrm>
          <a:prstGeom prst="rect">
            <a:avLst/>
          </a:prstGeom>
        </p:spPr>
        <p:txBody>
          <a:bodyPr wrap="square">
            <a:spAutoFit/>
          </a:bodyPr>
          <a:lstStyle/>
          <a:p>
            <a:pPr defTabSz="914224"/>
            <a:r>
              <a:rPr lang="en-US" sz="1099" dirty="0">
                <a:solidFill>
                  <a:srgbClr val="FFFFFF"/>
                </a:solidFill>
                <a:latin typeface="Segoe UI"/>
                <a:cs typeface="Segoe UI Semilight" panose="020B0402040204020203" pitchFamily="34" charset="0"/>
              </a:rPr>
              <a:t>Cortana</a:t>
            </a:r>
          </a:p>
        </p:txBody>
      </p:sp>
      <p:grpSp>
        <p:nvGrpSpPr>
          <p:cNvPr id="395" name="Group 394"/>
          <p:cNvGrpSpPr/>
          <p:nvPr/>
        </p:nvGrpSpPr>
        <p:grpSpPr>
          <a:xfrm>
            <a:off x="7968348" y="3341413"/>
            <a:ext cx="315714" cy="315714"/>
            <a:chOff x="3236100" y="589298"/>
            <a:chExt cx="5641200" cy="5641200"/>
          </a:xfrm>
        </p:grpSpPr>
        <p:sp>
          <p:nvSpPr>
            <p:cNvPr id="414" name="Freeform 413"/>
            <p:cNvSpPr/>
            <p:nvPr/>
          </p:nvSpPr>
          <p:spPr bwMode="auto">
            <a:xfrm>
              <a:off x="3236100" y="589298"/>
              <a:ext cx="5641200" cy="5641200"/>
            </a:xfrm>
            <a:custGeom>
              <a:avLst/>
              <a:gdLst>
                <a:gd name="connsiteX0" fmla="*/ 2820600 w 5641200"/>
                <a:gd name="connsiteY0" fmla="*/ 378999 h 5641200"/>
                <a:gd name="connsiteX1" fmla="*/ 378999 w 5641200"/>
                <a:gd name="connsiteY1" fmla="*/ 2820600 h 5641200"/>
                <a:gd name="connsiteX2" fmla="*/ 2820600 w 5641200"/>
                <a:gd name="connsiteY2" fmla="*/ 5262201 h 5641200"/>
                <a:gd name="connsiteX3" fmla="*/ 5262201 w 5641200"/>
                <a:gd name="connsiteY3" fmla="*/ 2820600 h 5641200"/>
                <a:gd name="connsiteX4" fmla="*/ 2820600 w 5641200"/>
                <a:gd name="connsiteY4" fmla="*/ 378999 h 5641200"/>
                <a:gd name="connsiteX5" fmla="*/ 2820600 w 5641200"/>
                <a:gd name="connsiteY5" fmla="*/ 0 h 5641200"/>
                <a:gd name="connsiteX6" fmla="*/ 5641200 w 5641200"/>
                <a:gd name="connsiteY6" fmla="*/ 2820600 h 5641200"/>
                <a:gd name="connsiteX7" fmla="*/ 2820600 w 5641200"/>
                <a:gd name="connsiteY7" fmla="*/ 5641200 h 5641200"/>
                <a:gd name="connsiteX8" fmla="*/ 0 w 5641200"/>
                <a:gd name="connsiteY8" fmla="*/ 2820600 h 5641200"/>
                <a:gd name="connsiteX9" fmla="*/ 2820600 w 5641200"/>
                <a:gd name="connsiteY9" fmla="*/ 0 h 564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41200" h="5641200">
                  <a:moveTo>
                    <a:pt x="2820600" y="378999"/>
                  </a:moveTo>
                  <a:cubicBezTo>
                    <a:pt x="1472141" y="378999"/>
                    <a:pt x="378999" y="1472141"/>
                    <a:pt x="378999" y="2820600"/>
                  </a:cubicBezTo>
                  <a:cubicBezTo>
                    <a:pt x="378999" y="4169059"/>
                    <a:pt x="1472141" y="5262201"/>
                    <a:pt x="2820600" y="5262201"/>
                  </a:cubicBezTo>
                  <a:cubicBezTo>
                    <a:pt x="4169059" y="5262201"/>
                    <a:pt x="5262201" y="4169059"/>
                    <a:pt x="5262201" y="2820600"/>
                  </a:cubicBezTo>
                  <a:cubicBezTo>
                    <a:pt x="5262201" y="1472141"/>
                    <a:pt x="4169059" y="378999"/>
                    <a:pt x="2820600" y="378999"/>
                  </a:cubicBezTo>
                  <a:close/>
                  <a:moveTo>
                    <a:pt x="2820600" y="0"/>
                  </a:moveTo>
                  <a:cubicBezTo>
                    <a:pt x="4378374" y="0"/>
                    <a:pt x="5641200" y="1262826"/>
                    <a:pt x="5641200" y="2820600"/>
                  </a:cubicBezTo>
                  <a:cubicBezTo>
                    <a:pt x="5641200" y="4378374"/>
                    <a:pt x="4378374" y="5641200"/>
                    <a:pt x="2820600" y="5641200"/>
                  </a:cubicBezTo>
                  <a:cubicBezTo>
                    <a:pt x="1262826" y="5641200"/>
                    <a:pt x="0" y="4378374"/>
                    <a:pt x="0" y="2820600"/>
                  </a:cubicBezTo>
                  <a:cubicBezTo>
                    <a:pt x="0" y="1262826"/>
                    <a:pt x="1262826" y="0"/>
                    <a:pt x="2820600"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spcBef>
                  <a:spcPct val="0"/>
                </a:spcBef>
                <a:spcAft>
                  <a:spcPct val="0"/>
                </a:spcAft>
                <a:defRPr/>
              </a:pPr>
              <a:endParaRPr lang="en-US" sz="3599" kern="0" dirty="0">
                <a:solidFill>
                  <a:srgbClr val="FFFFFF"/>
                </a:solidFill>
                <a:latin typeface="Segoe UI"/>
                <a:ea typeface="Segoe UI" pitchFamily="34" charset="0"/>
                <a:cs typeface="Segoe UI" pitchFamily="34" charset="0"/>
              </a:endParaRPr>
            </a:p>
          </p:txBody>
        </p:sp>
        <p:sp>
          <p:nvSpPr>
            <p:cNvPr id="415" name="Freeform 414"/>
            <p:cNvSpPr/>
            <p:nvPr/>
          </p:nvSpPr>
          <p:spPr bwMode="auto">
            <a:xfrm>
              <a:off x="3615099" y="968297"/>
              <a:ext cx="4883202" cy="4883202"/>
            </a:xfrm>
            <a:custGeom>
              <a:avLst/>
              <a:gdLst>
                <a:gd name="connsiteX0" fmla="*/ 2441601 w 4883202"/>
                <a:gd name="connsiteY0" fmla="*/ 535401 h 4883202"/>
                <a:gd name="connsiteX1" fmla="*/ 535401 w 4883202"/>
                <a:gd name="connsiteY1" fmla="*/ 2441601 h 4883202"/>
                <a:gd name="connsiteX2" fmla="*/ 2441601 w 4883202"/>
                <a:gd name="connsiteY2" fmla="*/ 4347801 h 4883202"/>
                <a:gd name="connsiteX3" fmla="*/ 4347801 w 4883202"/>
                <a:gd name="connsiteY3" fmla="*/ 2441601 h 4883202"/>
                <a:gd name="connsiteX4" fmla="*/ 2441601 w 4883202"/>
                <a:gd name="connsiteY4" fmla="*/ 535401 h 4883202"/>
                <a:gd name="connsiteX5" fmla="*/ 2441601 w 4883202"/>
                <a:gd name="connsiteY5" fmla="*/ 0 h 4883202"/>
                <a:gd name="connsiteX6" fmla="*/ 4883202 w 4883202"/>
                <a:gd name="connsiteY6" fmla="*/ 2441601 h 4883202"/>
                <a:gd name="connsiteX7" fmla="*/ 2441601 w 4883202"/>
                <a:gd name="connsiteY7" fmla="*/ 4883202 h 4883202"/>
                <a:gd name="connsiteX8" fmla="*/ 0 w 4883202"/>
                <a:gd name="connsiteY8" fmla="*/ 2441601 h 4883202"/>
                <a:gd name="connsiteX9" fmla="*/ 2441601 w 4883202"/>
                <a:gd name="connsiteY9" fmla="*/ 0 h 4883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3202" h="4883202">
                  <a:moveTo>
                    <a:pt x="2441601" y="535401"/>
                  </a:moveTo>
                  <a:cubicBezTo>
                    <a:pt x="1388836" y="535401"/>
                    <a:pt x="535401" y="1388836"/>
                    <a:pt x="535401" y="2441601"/>
                  </a:cubicBezTo>
                  <a:cubicBezTo>
                    <a:pt x="535401" y="3494366"/>
                    <a:pt x="1388836" y="4347801"/>
                    <a:pt x="2441601" y="4347801"/>
                  </a:cubicBezTo>
                  <a:cubicBezTo>
                    <a:pt x="3494366" y="4347801"/>
                    <a:pt x="4347801" y="3494366"/>
                    <a:pt x="4347801" y="2441601"/>
                  </a:cubicBezTo>
                  <a:cubicBezTo>
                    <a:pt x="4347801" y="1388836"/>
                    <a:pt x="3494366" y="535401"/>
                    <a:pt x="2441601" y="535401"/>
                  </a:cubicBezTo>
                  <a:close/>
                  <a:moveTo>
                    <a:pt x="2441601" y="0"/>
                  </a:moveTo>
                  <a:cubicBezTo>
                    <a:pt x="3790060" y="0"/>
                    <a:pt x="4883202" y="1093142"/>
                    <a:pt x="4883202" y="2441601"/>
                  </a:cubicBezTo>
                  <a:cubicBezTo>
                    <a:pt x="4883202" y="3790060"/>
                    <a:pt x="3790060" y="4883202"/>
                    <a:pt x="2441601" y="4883202"/>
                  </a:cubicBezTo>
                  <a:cubicBezTo>
                    <a:pt x="1093142" y="4883202"/>
                    <a:pt x="0" y="3790060"/>
                    <a:pt x="0" y="2441601"/>
                  </a:cubicBezTo>
                  <a:cubicBezTo>
                    <a:pt x="0" y="1093142"/>
                    <a:pt x="1093142" y="0"/>
                    <a:pt x="2441601" y="0"/>
                  </a:cubicBezTo>
                  <a:close/>
                </a:path>
              </a:pathLst>
            </a:custGeom>
            <a:solidFill>
              <a:srgbClr val="FFFFFF">
                <a:lumMod val="85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spcBef>
                  <a:spcPct val="0"/>
                </a:spcBef>
                <a:spcAft>
                  <a:spcPct val="0"/>
                </a:spcAft>
                <a:defRPr/>
              </a:pPr>
              <a:endParaRPr lang="en-US" sz="3599" kern="0" dirty="0">
                <a:solidFill>
                  <a:srgbClr val="FFFFFF"/>
                </a:solidFill>
                <a:latin typeface="Segoe UI"/>
                <a:ea typeface="Segoe UI" pitchFamily="34" charset="0"/>
                <a:cs typeface="Segoe UI" pitchFamily="34" charset="0"/>
              </a:endParaRPr>
            </a:p>
          </p:txBody>
        </p:sp>
      </p:grpSp>
      <p:sp>
        <p:nvSpPr>
          <p:cNvPr id="399" name="Rectangle 398"/>
          <p:cNvSpPr/>
          <p:nvPr/>
        </p:nvSpPr>
        <p:spPr>
          <a:xfrm>
            <a:off x="8364269" y="2697542"/>
            <a:ext cx="1268690" cy="439204"/>
          </a:xfrm>
          <a:prstGeom prst="rect">
            <a:avLst/>
          </a:prstGeom>
        </p:spPr>
        <p:txBody>
          <a:bodyPr wrap="square" anchor="ctr">
            <a:spAutoFit/>
          </a:bodyPr>
          <a:lstStyle/>
          <a:p>
            <a:pPr defTabSz="914224"/>
            <a:r>
              <a:rPr lang="en-US" sz="1099" dirty="0">
                <a:solidFill>
                  <a:srgbClr val="FFFFFF"/>
                </a:solidFill>
                <a:latin typeface="Segoe UI"/>
                <a:cs typeface="Segoe UI Semilight" panose="020B0402040204020203" pitchFamily="34" charset="0"/>
              </a:rPr>
              <a:t>Bot </a:t>
            </a:r>
            <a:br>
              <a:rPr lang="en-US" sz="1099" dirty="0">
                <a:solidFill>
                  <a:srgbClr val="FFFFFF"/>
                </a:solidFill>
                <a:latin typeface="Segoe UI"/>
                <a:cs typeface="Segoe UI Semilight" panose="020B0402040204020203" pitchFamily="34" charset="0"/>
              </a:rPr>
            </a:br>
            <a:r>
              <a:rPr lang="en-US" sz="1099" dirty="0">
                <a:solidFill>
                  <a:srgbClr val="FFFFFF"/>
                </a:solidFill>
                <a:latin typeface="Segoe UI"/>
                <a:cs typeface="Segoe UI Semilight" panose="020B0402040204020203" pitchFamily="34" charset="0"/>
              </a:rPr>
              <a:t>Service</a:t>
            </a:r>
          </a:p>
        </p:txBody>
      </p:sp>
      <p:sp>
        <p:nvSpPr>
          <p:cNvPr id="400" name="Rectangle 399"/>
          <p:cNvSpPr/>
          <p:nvPr/>
        </p:nvSpPr>
        <p:spPr>
          <a:xfrm>
            <a:off x="8364269" y="2089468"/>
            <a:ext cx="1268690" cy="439204"/>
          </a:xfrm>
          <a:prstGeom prst="rect">
            <a:avLst/>
          </a:prstGeom>
        </p:spPr>
        <p:txBody>
          <a:bodyPr wrap="square">
            <a:spAutoFit/>
          </a:bodyPr>
          <a:lstStyle/>
          <a:p>
            <a:pPr defTabSz="914224"/>
            <a:r>
              <a:rPr lang="en-US" sz="1099" dirty="0">
                <a:solidFill>
                  <a:srgbClr val="FFFFFF"/>
                </a:solidFill>
                <a:latin typeface="Segoe UI"/>
                <a:cs typeface="Segoe UI Semilight" panose="020B0402040204020203" pitchFamily="34" charset="0"/>
              </a:rPr>
              <a:t>Cognitive Services</a:t>
            </a:r>
          </a:p>
        </p:txBody>
      </p:sp>
      <p:grpSp>
        <p:nvGrpSpPr>
          <p:cNvPr id="401" name="Group 400"/>
          <p:cNvGrpSpPr/>
          <p:nvPr/>
        </p:nvGrpSpPr>
        <p:grpSpPr>
          <a:xfrm>
            <a:off x="7912520" y="2167862"/>
            <a:ext cx="427371" cy="274038"/>
            <a:chOff x="7822816" y="2717080"/>
            <a:chExt cx="427431" cy="274077"/>
          </a:xfrm>
        </p:grpSpPr>
        <p:sp>
          <p:nvSpPr>
            <p:cNvPr id="410" name="Freeform 409"/>
            <p:cNvSpPr>
              <a:spLocks/>
            </p:cNvSpPr>
            <p:nvPr/>
          </p:nvSpPr>
          <p:spPr bwMode="auto">
            <a:xfrm flipH="1">
              <a:off x="7822816" y="2717080"/>
              <a:ext cx="427431" cy="274077"/>
            </a:xfrm>
            <a:custGeom>
              <a:avLst/>
              <a:gdLst>
                <a:gd name="connsiteX0" fmla="*/ 1918425 w 3835400"/>
                <a:gd name="connsiteY0" fmla="*/ 122238 h 2295525"/>
                <a:gd name="connsiteX1" fmla="*/ 1304995 w 3835400"/>
                <a:gd name="connsiteY1" fmla="*/ 621307 h 2295525"/>
                <a:gd name="connsiteX2" fmla="*/ 1292848 w 3835400"/>
                <a:gd name="connsiteY2" fmla="*/ 752160 h 2295525"/>
                <a:gd name="connsiteX3" fmla="*/ 1226039 w 3835400"/>
                <a:gd name="connsiteY3" fmla="*/ 806936 h 2295525"/>
                <a:gd name="connsiteX4" fmla="*/ 1168340 w 3835400"/>
                <a:gd name="connsiteY4" fmla="*/ 800850 h 2295525"/>
                <a:gd name="connsiteX5" fmla="*/ 800889 w 3835400"/>
                <a:gd name="connsiteY5" fmla="*/ 953005 h 2295525"/>
                <a:gd name="connsiteX6" fmla="*/ 758374 w 3835400"/>
                <a:gd name="connsiteY6" fmla="*/ 1004737 h 2295525"/>
                <a:gd name="connsiteX7" fmla="*/ 706749 w 3835400"/>
                <a:gd name="connsiteY7" fmla="*/ 1026039 h 2295525"/>
                <a:gd name="connsiteX8" fmla="*/ 694602 w 3835400"/>
                <a:gd name="connsiteY8" fmla="*/ 1026039 h 2295525"/>
                <a:gd name="connsiteX9" fmla="*/ 120650 w 3835400"/>
                <a:gd name="connsiteY9" fmla="*/ 1598142 h 2295525"/>
                <a:gd name="connsiteX10" fmla="*/ 636903 w 3835400"/>
                <a:gd name="connsiteY10" fmla="*/ 2170245 h 2295525"/>
                <a:gd name="connsiteX11" fmla="*/ 679418 w 3835400"/>
                <a:gd name="connsiteY11" fmla="*/ 2173288 h 2295525"/>
                <a:gd name="connsiteX12" fmla="*/ 682455 w 3835400"/>
                <a:gd name="connsiteY12" fmla="*/ 2173288 h 2295525"/>
                <a:gd name="connsiteX13" fmla="*/ 688528 w 3835400"/>
                <a:gd name="connsiteY13" fmla="*/ 2173288 h 2295525"/>
                <a:gd name="connsiteX14" fmla="*/ 3151358 w 3835400"/>
                <a:gd name="connsiteY14" fmla="*/ 2173288 h 2295525"/>
                <a:gd name="connsiteX15" fmla="*/ 3160469 w 3835400"/>
                <a:gd name="connsiteY15" fmla="*/ 2173288 h 2295525"/>
                <a:gd name="connsiteX16" fmla="*/ 3169579 w 3835400"/>
                <a:gd name="connsiteY16" fmla="*/ 2173288 h 2295525"/>
                <a:gd name="connsiteX17" fmla="*/ 3193873 w 3835400"/>
                <a:gd name="connsiteY17" fmla="*/ 2173288 h 2295525"/>
                <a:gd name="connsiteX18" fmla="*/ 3713163 w 3835400"/>
                <a:gd name="connsiteY18" fmla="*/ 1655961 h 2295525"/>
                <a:gd name="connsiteX19" fmla="*/ 3488441 w 3835400"/>
                <a:gd name="connsiteY19" fmla="*/ 1226884 h 2295525"/>
                <a:gd name="connsiteX20" fmla="*/ 3442890 w 3835400"/>
                <a:gd name="connsiteY20" fmla="*/ 1202539 h 2295525"/>
                <a:gd name="connsiteX21" fmla="*/ 3409485 w 3835400"/>
                <a:gd name="connsiteY21" fmla="*/ 1144720 h 2295525"/>
                <a:gd name="connsiteX22" fmla="*/ 3415558 w 3835400"/>
                <a:gd name="connsiteY22" fmla="*/ 1059513 h 2295525"/>
                <a:gd name="connsiteX23" fmla="*/ 2789981 w 3835400"/>
                <a:gd name="connsiteY23" fmla="*/ 435678 h 2295525"/>
                <a:gd name="connsiteX24" fmla="*/ 2604738 w 3835400"/>
                <a:gd name="connsiteY24" fmla="*/ 463065 h 2295525"/>
                <a:gd name="connsiteX25" fmla="*/ 2547039 w 3835400"/>
                <a:gd name="connsiteY25" fmla="*/ 484367 h 2295525"/>
                <a:gd name="connsiteX26" fmla="*/ 2471119 w 3835400"/>
                <a:gd name="connsiteY26" fmla="*/ 456979 h 2295525"/>
                <a:gd name="connsiteX27" fmla="*/ 2437715 w 3835400"/>
                <a:gd name="connsiteY27" fmla="*/ 396117 h 2295525"/>
                <a:gd name="connsiteX28" fmla="*/ 1918425 w 3835400"/>
                <a:gd name="connsiteY28" fmla="*/ 122238 h 2295525"/>
                <a:gd name="connsiteX29" fmla="*/ 1919219 w 3835400"/>
                <a:gd name="connsiteY29" fmla="*/ 0 h 2295525"/>
                <a:gd name="connsiteX30" fmla="*/ 2541750 w 3835400"/>
                <a:gd name="connsiteY30" fmla="*/ 331847 h 2295525"/>
                <a:gd name="connsiteX31" fmla="*/ 2544787 w 3835400"/>
                <a:gd name="connsiteY31" fmla="*/ 334891 h 2295525"/>
                <a:gd name="connsiteX32" fmla="*/ 2553897 w 3835400"/>
                <a:gd name="connsiteY32" fmla="*/ 353158 h 2295525"/>
                <a:gd name="connsiteX33" fmla="*/ 2563007 w 3835400"/>
                <a:gd name="connsiteY33" fmla="*/ 350113 h 2295525"/>
                <a:gd name="connsiteX34" fmla="*/ 2566044 w 3835400"/>
                <a:gd name="connsiteY34" fmla="*/ 347069 h 2295525"/>
                <a:gd name="connsiteX35" fmla="*/ 2790762 w 3835400"/>
                <a:gd name="connsiteY35" fmla="*/ 313580 h 2295525"/>
                <a:gd name="connsiteX36" fmla="*/ 3537800 w 3835400"/>
                <a:gd name="connsiteY36" fmla="*/ 1062518 h 2295525"/>
                <a:gd name="connsiteX37" fmla="*/ 3537800 w 3835400"/>
                <a:gd name="connsiteY37" fmla="*/ 1065562 h 2295525"/>
                <a:gd name="connsiteX38" fmla="*/ 3534763 w 3835400"/>
                <a:gd name="connsiteY38" fmla="*/ 1114274 h 2295525"/>
                <a:gd name="connsiteX39" fmla="*/ 3546910 w 3835400"/>
                <a:gd name="connsiteY39" fmla="*/ 1120363 h 2295525"/>
                <a:gd name="connsiteX40" fmla="*/ 3552983 w 3835400"/>
                <a:gd name="connsiteY40" fmla="*/ 1123407 h 2295525"/>
                <a:gd name="connsiteX41" fmla="*/ 3835400 w 3835400"/>
                <a:gd name="connsiteY41" fmla="*/ 1656188 h 2295525"/>
                <a:gd name="connsiteX42" fmla="*/ 3194648 w 3835400"/>
                <a:gd name="connsiteY42" fmla="*/ 2295525 h 2295525"/>
                <a:gd name="connsiteX43" fmla="*/ 3191612 w 3835400"/>
                <a:gd name="connsiteY43" fmla="*/ 2295525 h 2295525"/>
                <a:gd name="connsiteX44" fmla="*/ 3170355 w 3835400"/>
                <a:gd name="connsiteY44" fmla="*/ 2295525 h 2295525"/>
                <a:gd name="connsiteX45" fmla="*/ 3161244 w 3835400"/>
                <a:gd name="connsiteY45" fmla="*/ 2295525 h 2295525"/>
                <a:gd name="connsiteX46" fmla="*/ 3155171 w 3835400"/>
                <a:gd name="connsiteY46" fmla="*/ 2295525 h 2295525"/>
                <a:gd name="connsiteX47" fmla="*/ 686303 w 3835400"/>
                <a:gd name="connsiteY47" fmla="*/ 2295525 h 2295525"/>
                <a:gd name="connsiteX48" fmla="*/ 680230 w 3835400"/>
                <a:gd name="connsiteY48" fmla="*/ 2295525 h 2295525"/>
                <a:gd name="connsiteX49" fmla="*/ 671119 w 3835400"/>
                <a:gd name="connsiteY49" fmla="*/ 2295525 h 2295525"/>
                <a:gd name="connsiteX50" fmla="*/ 628605 w 3835400"/>
                <a:gd name="connsiteY50" fmla="*/ 2292481 h 2295525"/>
                <a:gd name="connsiteX51" fmla="*/ 625568 w 3835400"/>
                <a:gd name="connsiteY51" fmla="*/ 2292481 h 2295525"/>
                <a:gd name="connsiteX52" fmla="*/ 0 w 3835400"/>
                <a:gd name="connsiteY52" fmla="*/ 1598343 h 2295525"/>
                <a:gd name="connsiteX53" fmla="*/ 683266 w 3835400"/>
                <a:gd name="connsiteY53" fmla="*/ 904206 h 2295525"/>
                <a:gd name="connsiteX54" fmla="*/ 710597 w 3835400"/>
                <a:gd name="connsiteY54" fmla="*/ 873761 h 2295525"/>
                <a:gd name="connsiteX55" fmla="*/ 713634 w 3835400"/>
                <a:gd name="connsiteY55" fmla="*/ 867672 h 2295525"/>
                <a:gd name="connsiteX56" fmla="*/ 1172181 w 3835400"/>
                <a:gd name="connsiteY56" fmla="*/ 678915 h 2295525"/>
                <a:gd name="connsiteX57" fmla="*/ 1178255 w 3835400"/>
                <a:gd name="connsiteY57" fmla="*/ 678915 h 2295525"/>
                <a:gd name="connsiteX58" fmla="*/ 1184328 w 3835400"/>
                <a:gd name="connsiteY58" fmla="*/ 605848 h 2295525"/>
                <a:gd name="connsiteX59" fmla="*/ 1187365 w 3835400"/>
                <a:gd name="connsiteY59" fmla="*/ 599759 h 2295525"/>
                <a:gd name="connsiteX60" fmla="*/ 1919219 w 3835400"/>
                <a:gd name="connsiteY60" fmla="*/ 0 h 229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835400" h="2295525">
                  <a:moveTo>
                    <a:pt x="1918425" y="122238"/>
                  </a:moveTo>
                  <a:cubicBezTo>
                    <a:pt x="1623857" y="122238"/>
                    <a:pt x="1365731" y="332212"/>
                    <a:pt x="1304995" y="621307"/>
                  </a:cubicBezTo>
                  <a:cubicBezTo>
                    <a:pt x="1292848" y="752160"/>
                    <a:pt x="1292848" y="752160"/>
                    <a:pt x="1292848" y="752160"/>
                  </a:cubicBezTo>
                  <a:cubicBezTo>
                    <a:pt x="1289811" y="785634"/>
                    <a:pt x="1259443" y="809979"/>
                    <a:pt x="1226039" y="806936"/>
                  </a:cubicBezTo>
                  <a:cubicBezTo>
                    <a:pt x="1168340" y="800850"/>
                    <a:pt x="1168340" y="800850"/>
                    <a:pt x="1168340" y="800850"/>
                  </a:cubicBezTo>
                  <a:cubicBezTo>
                    <a:pt x="1028648" y="800850"/>
                    <a:pt x="898066" y="855625"/>
                    <a:pt x="800889" y="953005"/>
                  </a:cubicBezTo>
                  <a:cubicBezTo>
                    <a:pt x="758374" y="1004737"/>
                    <a:pt x="758374" y="1004737"/>
                    <a:pt x="758374" y="1004737"/>
                  </a:cubicBezTo>
                  <a:cubicBezTo>
                    <a:pt x="746227" y="1019953"/>
                    <a:pt x="728007" y="1026039"/>
                    <a:pt x="706749" y="1026039"/>
                  </a:cubicBezTo>
                  <a:cubicBezTo>
                    <a:pt x="694602" y="1026039"/>
                    <a:pt x="694602" y="1026039"/>
                    <a:pt x="694602" y="1026039"/>
                  </a:cubicBezTo>
                  <a:cubicBezTo>
                    <a:pt x="378777" y="1026039"/>
                    <a:pt x="120650" y="1281660"/>
                    <a:pt x="120650" y="1598142"/>
                  </a:cubicBezTo>
                  <a:cubicBezTo>
                    <a:pt x="120650" y="1893323"/>
                    <a:pt x="342335" y="2139814"/>
                    <a:pt x="636903" y="2170245"/>
                  </a:cubicBezTo>
                  <a:cubicBezTo>
                    <a:pt x="679418" y="2173288"/>
                    <a:pt x="679418" y="2173288"/>
                    <a:pt x="679418" y="2173288"/>
                  </a:cubicBezTo>
                  <a:cubicBezTo>
                    <a:pt x="679418" y="2173288"/>
                    <a:pt x="679418" y="2173288"/>
                    <a:pt x="682455" y="2173288"/>
                  </a:cubicBezTo>
                  <a:lnTo>
                    <a:pt x="688528" y="2173288"/>
                  </a:lnTo>
                  <a:cubicBezTo>
                    <a:pt x="3151358" y="2173288"/>
                    <a:pt x="3151358" y="2173288"/>
                    <a:pt x="3151358" y="2173288"/>
                  </a:cubicBezTo>
                  <a:cubicBezTo>
                    <a:pt x="3160469" y="2173288"/>
                    <a:pt x="3160469" y="2173288"/>
                    <a:pt x="3160469" y="2173288"/>
                  </a:cubicBezTo>
                  <a:cubicBezTo>
                    <a:pt x="3163506" y="2173288"/>
                    <a:pt x="3166542" y="2173288"/>
                    <a:pt x="3169579" y="2173288"/>
                  </a:cubicBezTo>
                  <a:cubicBezTo>
                    <a:pt x="3193873" y="2173288"/>
                    <a:pt x="3193873" y="2173288"/>
                    <a:pt x="3193873" y="2173288"/>
                  </a:cubicBezTo>
                  <a:cubicBezTo>
                    <a:pt x="3482368" y="2173288"/>
                    <a:pt x="3713163" y="1938969"/>
                    <a:pt x="3713163" y="1655961"/>
                  </a:cubicBezTo>
                  <a:cubicBezTo>
                    <a:pt x="3713163" y="1482504"/>
                    <a:pt x="3628133" y="1324263"/>
                    <a:pt x="3488441" y="1226884"/>
                  </a:cubicBezTo>
                  <a:cubicBezTo>
                    <a:pt x="3442890" y="1202539"/>
                    <a:pt x="3442890" y="1202539"/>
                    <a:pt x="3442890" y="1202539"/>
                  </a:cubicBezTo>
                  <a:cubicBezTo>
                    <a:pt x="3421632" y="1190367"/>
                    <a:pt x="3409485" y="1169065"/>
                    <a:pt x="3409485" y="1144720"/>
                  </a:cubicBezTo>
                  <a:cubicBezTo>
                    <a:pt x="3415558" y="1059513"/>
                    <a:pt x="3415558" y="1059513"/>
                    <a:pt x="3415558" y="1059513"/>
                  </a:cubicBezTo>
                  <a:cubicBezTo>
                    <a:pt x="3415558" y="715643"/>
                    <a:pt x="3133138" y="435678"/>
                    <a:pt x="2789981" y="435678"/>
                  </a:cubicBezTo>
                  <a:cubicBezTo>
                    <a:pt x="2726209" y="435678"/>
                    <a:pt x="2662437" y="444807"/>
                    <a:pt x="2604738" y="463065"/>
                  </a:cubicBezTo>
                  <a:cubicBezTo>
                    <a:pt x="2547039" y="484367"/>
                    <a:pt x="2547039" y="484367"/>
                    <a:pt x="2547039" y="484367"/>
                  </a:cubicBezTo>
                  <a:cubicBezTo>
                    <a:pt x="2516671" y="496540"/>
                    <a:pt x="2486303" y="484367"/>
                    <a:pt x="2471119" y="456979"/>
                  </a:cubicBezTo>
                  <a:cubicBezTo>
                    <a:pt x="2437715" y="396117"/>
                    <a:pt x="2437715" y="396117"/>
                    <a:pt x="2437715" y="396117"/>
                  </a:cubicBezTo>
                  <a:cubicBezTo>
                    <a:pt x="2322317" y="225704"/>
                    <a:pt x="2127963" y="122238"/>
                    <a:pt x="1918425" y="122238"/>
                  </a:cubicBezTo>
                  <a:close/>
                  <a:moveTo>
                    <a:pt x="1919219" y="0"/>
                  </a:moveTo>
                  <a:cubicBezTo>
                    <a:pt x="2168231" y="0"/>
                    <a:pt x="2402060" y="124823"/>
                    <a:pt x="2541750" y="331847"/>
                  </a:cubicBezTo>
                  <a:cubicBezTo>
                    <a:pt x="2541750" y="331847"/>
                    <a:pt x="2544787" y="334891"/>
                    <a:pt x="2544787" y="334891"/>
                  </a:cubicBezTo>
                  <a:cubicBezTo>
                    <a:pt x="2553897" y="353158"/>
                    <a:pt x="2553897" y="353158"/>
                    <a:pt x="2553897" y="353158"/>
                  </a:cubicBezTo>
                  <a:cubicBezTo>
                    <a:pt x="2563007" y="350113"/>
                    <a:pt x="2563007" y="350113"/>
                    <a:pt x="2563007" y="350113"/>
                  </a:cubicBezTo>
                  <a:cubicBezTo>
                    <a:pt x="2566044" y="350113"/>
                    <a:pt x="2566044" y="347069"/>
                    <a:pt x="2566044" y="347069"/>
                  </a:cubicBezTo>
                  <a:cubicBezTo>
                    <a:pt x="2638925" y="325758"/>
                    <a:pt x="2714844" y="313580"/>
                    <a:pt x="2790762" y="313580"/>
                  </a:cubicBezTo>
                  <a:cubicBezTo>
                    <a:pt x="3203759" y="313580"/>
                    <a:pt x="3537800" y="648471"/>
                    <a:pt x="3537800" y="1062518"/>
                  </a:cubicBezTo>
                  <a:cubicBezTo>
                    <a:pt x="3537800" y="1062518"/>
                    <a:pt x="3537800" y="1065562"/>
                    <a:pt x="3537800" y="1065562"/>
                  </a:cubicBezTo>
                  <a:cubicBezTo>
                    <a:pt x="3534763" y="1114274"/>
                    <a:pt x="3534763" y="1114274"/>
                    <a:pt x="3534763" y="1114274"/>
                  </a:cubicBezTo>
                  <a:cubicBezTo>
                    <a:pt x="3546910" y="1120363"/>
                    <a:pt x="3546910" y="1120363"/>
                    <a:pt x="3546910" y="1120363"/>
                  </a:cubicBezTo>
                  <a:cubicBezTo>
                    <a:pt x="3549947" y="1123407"/>
                    <a:pt x="3552983" y="1123407"/>
                    <a:pt x="3552983" y="1123407"/>
                  </a:cubicBezTo>
                  <a:cubicBezTo>
                    <a:pt x="3729114" y="1245185"/>
                    <a:pt x="3835400" y="1443076"/>
                    <a:pt x="3835400" y="1656188"/>
                  </a:cubicBezTo>
                  <a:cubicBezTo>
                    <a:pt x="3835400" y="2009346"/>
                    <a:pt x="3546910" y="2295525"/>
                    <a:pt x="3194648" y="2295525"/>
                  </a:cubicBezTo>
                  <a:cubicBezTo>
                    <a:pt x="3194648" y="2295525"/>
                    <a:pt x="3191612" y="2295525"/>
                    <a:pt x="3191612" y="2295525"/>
                  </a:cubicBezTo>
                  <a:cubicBezTo>
                    <a:pt x="3170355" y="2295525"/>
                    <a:pt x="3170355" y="2295525"/>
                    <a:pt x="3170355" y="2295525"/>
                  </a:cubicBezTo>
                  <a:cubicBezTo>
                    <a:pt x="3161244" y="2295525"/>
                    <a:pt x="3161244" y="2295525"/>
                    <a:pt x="3161244" y="2295525"/>
                  </a:cubicBezTo>
                  <a:cubicBezTo>
                    <a:pt x="3158208" y="2295525"/>
                    <a:pt x="3158208" y="2295525"/>
                    <a:pt x="3155171" y="2295525"/>
                  </a:cubicBezTo>
                  <a:cubicBezTo>
                    <a:pt x="686303" y="2295525"/>
                    <a:pt x="686303" y="2295525"/>
                    <a:pt x="686303" y="2295525"/>
                  </a:cubicBezTo>
                  <a:cubicBezTo>
                    <a:pt x="686303" y="2295525"/>
                    <a:pt x="683266" y="2295525"/>
                    <a:pt x="680230" y="2295525"/>
                  </a:cubicBezTo>
                  <a:cubicBezTo>
                    <a:pt x="671119" y="2295525"/>
                    <a:pt x="671119" y="2295525"/>
                    <a:pt x="671119" y="2295525"/>
                  </a:cubicBezTo>
                  <a:cubicBezTo>
                    <a:pt x="628605" y="2292481"/>
                    <a:pt x="628605" y="2292481"/>
                    <a:pt x="628605" y="2292481"/>
                  </a:cubicBezTo>
                  <a:cubicBezTo>
                    <a:pt x="628605" y="2292481"/>
                    <a:pt x="628605" y="2292481"/>
                    <a:pt x="625568" y="2292481"/>
                  </a:cubicBezTo>
                  <a:cubicBezTo>
                    <a:pt x="270270" y="2255947"/>
                    <a:pt x="0" y="1957590"/>
                    <a:pt x="0" y="1598343"/>
                  </a:cubicBezTo>
                  <a:cubicBezTo>
                    <a:pt x="0" y="1220830"/>
                    <a:pt x="306711" y="910295"/>
                    <a:pt x="683266" y="904206"/>
                  </a:cubicBezTo>
                  <a:cubicBezTo>
                    <a:pt x="710597" y="873761"/>
                    <a:pt x="710597" y="873761"/>
                    <a:pt x="710597" y="873761"/>
                  </a:cubicBezTo>
                  <a:cubicBezTo>
                    <a:pt x="710597" y="870717"/>
                    <a:pt x="713634" y="870717"/>
                    <a:pt x="713634" y="867672"/>
                  </a:cubicBezTo>
                  <a:cubicBezTo>
                    <a:pt x="835103" y="745894"/>
                    <a:pt x="999087" y="678915"/>
                    <a:pt x="1172181" y="678915"/>
                  </a:cubicBezTo>
                  <a:cubicBezTo>
                    <a:pt x="1172181" y="678915"/>
                    <a:pt x="1175218" y="678915"/>
                    <a:pt x="1178255" y="678915"/>
                  </a:cubicBezTo>
                  <a:cubicBezTo>
                    <a:pt x="1184328" y="605848"/>
                    <a:pt x="1184328" y="605848"/>
                    <a:pt x="1184328" y="605848"/>
                  </a:cubicBezTo>
                  <a:cubicBezTo>
                    <a:pt x="1184328" y="602804"/>
                    <a:pt x="1184328" y="599759"/>
                    <a:pt x="1187365" y="599759"/>
                  </a:cubicBezTo>
                  <a:cubicBezTo>
                    <a:pt x="1257210" y="252691"/>
                    <a:pt x="1566957" y="0"/>
                    <a:pt x="1919219" y="0"/>
                  </a:cubicBezTo>
                  <a:close/>
                </a:path>
              </a:pathLst>
            </a:custGeom>
            <a:solidFill>
              <a:srgbClr val="FFFFFF"/>
            </a:solidFill>
            <a:ln>
              <a:noFill/>
            </a:ln>
          </p:spPr>
          <p:txBody>
            <a:bodyPr vert="horz" wrap="square" lIns="91427" tIns="45713" rIns="91427" bIns="45713" numCol="1" anchor="t" anchorCtr="0" compatLnSpc="1">
              <a:prstTxWarp prst="textNoShape">
                <a:avLst/>
              </a:prstTxWarp>
              <a:noAutofit/>
            </a:bodyPr>
            <a:lstStyle/>
            <a:p>
              <a:pPr defTabSz="914224">
                <a:defRPr/>
              </a:pPr>
              <a:endParaRPr lang="en-US" kern="0" dirty="0">
                <a:solidFill>
                  <a:srgbClr val="FFFFFF"/>
                </a:solidFill>
                <a:latin typeface="Segoe UI"/>
              </a:endParaRPr>
            </a:p>
          </p:txBody>
        </p:sp>
        <p:sp>
          <p:nvSpPr>
            <p:cNvPr id="411" name="Freeform 109"/>
            <p:cNvSpPr>
              <a:spLocks/>
            </p:cNvSpPr>
            <p:nvPr/>
          </p:nvSpPr>
          <p:spPr bwMode="auto">
            <a:xfrm>
              <a:off x="7936686" y="2796097"/>
              <a:ext cx="148270" cy="149376"/>
            </a:xfrm>
            <a:custGeom>
              <a:avLst/>
              <a:gdLst>
                <a:gd name="T0" fmla="*/ 680 w 701"/>
                <a:gd name="T1" fmla="*/ 640 h 704"/>
                <a:gd name="T2" fmla="*/ 568 w 701"/>
                <a:gd name="T3" fmla="*/ 571 h 704"/>
                <a:gd name="T4" fmla="*/ 531 w 701"/>
                <a:gd name="T5" fmla="*/ 573 h 704"/>
                <a:gd name="T6" fmla="*/ 351 w 701"/>
                <a:gd name="T7" fmla="*/ 637 h 704"/>
                <a:gd name="T8" fmla="*/ 64 w 701"/>
                <a:gd name="T9" fmla="*/ 350 h 704"/>
                <a:gd name="T10" fmla="*/ 351 w 701"/>
                <a:gd name="T11" fmla="*/ 64 h 704"/>
                <a:gd name="T12" fmla="*/ 631 w 701"/>
                <a:gd name="T13" fmla="*/ 294 h 704"/>
                <a:gd name="T14" fmla="*/ 474 w 701"/>
                <a:gd name="T15" fmla="*/ 294 h 704"/>
                <a:gd name="T16" fmla="*/ 445 w 701"/>
                <a:gd name="T17" fmla="*/ 312 h 704"/>
                <a:gd name="T18" fmla="*/ 432 w 701"/>
                <a:gd name="T19" fmla="*/ 338 h 704"/>
                <a:gd name="T20" fmla="*/ 320 w 701"/>
                <a:gd name="T21" fmla="*/ 203 h 704"/>
                <a:gd name="T22" fmla="*/ 284 w 701"/>
                <a:gd name="T23" fmla="*/ 193 h 704"/>
                <a:gd name="T24" fmla="*/ 263 w 701"/>
                <a:gd name="T25" fmla="*/ 223 h 704"/>
                <a:gd name="T26" fmla="*/ 263 w 701"/>
                <a:gd name="T27" fmla="*/ 327 h 704"/>
                <a:gd name="T28" fmla="*/ 192 w 701"/>
                <a:gd name="T29" fmla="*/ 327 h 704"/>
                <a:gd name="T30" fmla="*/ 160 w 701"/>
                <a:gd name="T31" fmla="*/ 359 h 704"/>
                <a:gd name="T32" fmla="*/ 192 w 701"/>
                <a:gd name="T33" fmla="*/ 391 h 704"/>
                <a:gd name="T34" fmla="*/ 295 w 701"/>
                <a:gd name="T35" fmla="*/ 391 h 704"/>
                <a:gd name="T36" fmla="*/ 327 w 701"/>
                <a:gd name="T37" fmla="*/ 359 h 704"/>
                <a:gd name="T38" fmla="*/ 327 w 701"/>
                <a:gd name="T39" fmla="*/ 311 h 704"/>
                <a:gd name="T40" fmla="*/ 414 w 701"/>
                <a:gd name="T41" fmla="*/ 416 h 704"/>
                <a:gd name="T42" fmla="*/ 439 w 701"/>
                <a:gd name="T43" fmla="*/ 428 h 704"/>
                <a:gd name="T44" fmla="*/ 443 w 701"/>
                <a:gd name="T45" fmla="*/ 428 h 704"/>
                <a:gd name="T46" fmla="*/ 468 w 701"/>
                <a:gd name="T47" fmla="*/ 410 h 704"/>
                <a:gd name="T48" fmla="*/ 494 w 701"/>
                <a:gd name="T49" fmla="*/ 358 h 704"/>
                <a:gd name="T50" fmla="*/ 661 w 701"/>
                <a:gd name="T51" fmla="*/ 358 h 704"/>
                <a:gd name="T52" fmla="*/ 665 w 701"/>
                <a:gd name="T53" fmla="*/ 358 h 704"/>
                <a:gd name="T54" fmla="*/ 670 w 701"/>
                <a:gd name="T55" fmla="*/ 358 h 704"/>
                <a:gd name="T56" fmla="*/ 700 w 701"/>
                <a:gd name="T57" fmla="*/ 324 h 704"/>
                <a:gd name="T58" fmla="*/ 589 w 701"/>
                <a:gd name="T59" fmla="*/ 94 h 704"/>
                <a:gd name="T60" fmla="*/ 351 w 701"/>
                <a:gd name="T61" fmla="*/ 0 h 704"/>
                <a:gd name="T62" fmla="*/ 0 w 701"/>
                <a:gd name="T63" fmla="*/ 350 h 704"/>
                <a:gd name="T64" fmla="*/ 351 w 701"/>
                <a:gd name="T65" fmla="*/ 701 h 704"/>
                <a:gd name="T66" fmla="*/ 553 w 701"/>
                <a:gd name="T67" fmla="*/ 637 h 704"/>
                <a:gd name="T68" fmla="*/ 646 w 701"/>
                <a:gd name="T69" fmla="*/ 694 h 704"/>
                <a:gd name="T70" fmla="*/ 690 w 701"/>
                <a:gd name="T71" fmla="*/ 684 h 704"/>
                <a:gd name="T72" fmla="*/ 680 w 701"/>
                <a:gd name="T73" fmla="*/ 640 h 7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1" h="704">
                  <a:moveTo>
                    <a:pt x="680" y="640"/>
                  </a:moveTo>
                  <a:cubicBezTo>
                    <a:pt x="568" y="571"/>
                    <a:pt x="568" y="571"/>
                    <a:pt x="568" y="571"/>
                  </a:cubicBezTo>
                  <a:cubicBezTo>
                    <a:pt x="556" y="564"/>
                    <a:pt x="541" y="564"/>
                    <a:pt x="531" y="573"/>
                  </a:cubicBezTo>
                  <a:cubicBezTo>
                    <a:pt x="479" y="615"/>
                    <a:pt x="417" y="637"/>
                    <a:pt x="351" y="637"/>
                  </a:cubicBezTo>
                  <a:cubicBezTo>
                    <a:pt x="193" y="637"/>
                    <a:pt x="64" y="508"/>
                    <a:pt x="64" y="350"/>
                  </a:cubicBezTo>
                  <a:cubicBezTo>
                    <a:pt x="64" y="193"/>
                    <a:pt x="193" y="64"/>
                    <a:pt x="351" y="64"/>
                  </a:cubicBezTo>
                  <a:cubicBezTo>
                    <a:pt x="488" y="64"/>
                    <a:pt x="605" y="163"/>
                    <a:pt x="631" y="294"/>
                  </a:cubicBezTo>
                  <a:cubicBezTo>
                    <a:pt x="474" y="294"/>
                    <a:pt x="474" y="294"/>
                    <a:pt x="474" y="294"/>
                  </a:cubicBezTo>
                  <a:cubicBezTo>
                    <a:pt x="462" y="294"/>
                    <a:pt x="451" y="301"/>
                    <a:pt x="445" y="312"/>
                  </a:cubicBezTo>
                  <a:cubicBezTo>
                    <a:pt x="432" y="338"/>
                    <a:pt x="432" y="338"/>
                    <a:pt x="432" y="338"/>
                  </a:cubicBezTo>
                  <a:cubicBezTo>
                    <a:pt x="320" y="203"/>
                    <a:pt x="320" y="203"/>
                    <a:pt x="320" y="203"/>
                  </a:cubicBezTo>
                  <a:cubicBezTo>
                    <a:pt x="311" y="192"/>
                    <a:pt x="297" y="188"/>
                    <a:pt x="284" y="193"/>
                  </a:cubicBezTo>
                  <a:cubicBezTo>
                    <a:pt x="271" y="197"/>
                    <a:pt x="263" y="210"/>
                    <a:pt x="263" y="223"/>
                  </a:cubicBezTo>
                  <a:cubicBezTo>
                    <a:pt x="263" y="327"/>
                    <a:pt x="263" y="327"/>
                    <a:pt x="263" y="327"/>
                  </a:cubicBezTo>
                  <a:cubicBezTo>
                    <a:pt x="192" y="327"/>
                    <a:pt x="192" y="327"/>
                    <a:pt x="192" y="327"/>
                  </a:cubicBezTo>
                  <a:cubicBezTo>
                    <a:pt x="174" y="327"/>
                    <a:pt x="160" y="341"/>
                    <a:pt x="160" y="359"/>
                  </a:cubicBezTo>
                  <a:cubicBezTo>
                    <a:pt x="160" y="377"/>
                    <a:pt x="174" y="391"/>
                    <a:pt x="192" y="391"/>
                  </a:cubicBezTo>
                  <a:cubicBezTo>
                    <a:pt x="295" y="391"/>
                    <a:pt x="295" y="391"/>
                    <a:pt x="295" y="391"/>
                  </a:cubicBezTo>
                  <a:cubicBezTo>
                    <a:pt x="313" y="391"/>
                    <a:pt x="327" y="377"/>
                    <a:pt x="327" y="359"/>
                  </a:cubicBezTo>
                  <a:cubicBezTo>
                    <a:pt x="327" y="311"/>
                    <a:pt x="327" y="311"/>
                    <a:pt x="327" y="311"/>
                  </a:cubicBezTo>
                  <a:cubicBezTo>
                    <a:pt x="414" y="416"/>
                    <a:pt x="414" y="416"/>
                    <a:pt x="414" y="416"/>
                  </a:cubicBezTo>
                  <a:cubicBezTo>
                    <a:pt x="421" y="424"/>
                    <a:pt x="430" y="428"/>
                    <a:pt x="439" y="428"/>
                  </a:cubicBezTo>
                  <a:cubicBezTo>
                    <a:pt x="440" y="428"/>
                    <a:pt x="441" y="428"/>
                    <a:pt x="443" y="428"/>
                  </a:cubicBezTo>
                  <a:cubicBezTo>
                    <a:pt x="453" y="427"/>
                    <a:pt x="463" y="420"/>
                    <a:pt x="468" y="410"/>
                  </a:cubicBezTo>
                  <a:cubicBezTo>
                    <a:pt x="494" y="358"/>
                    <a:pt x="494" y="358"/>
                    <a:pt x="494" y="358"/>
                  </a:cubicBezTo>
                  <a:cubicBezTo>
                    <a:pt x="661" y="358"/>
                    <a:pt x="661" y="358"/>
                    <a:pt x="661" y="358"/>
                  </a:cubicBezTo>
                  <a:cubicBezTo>
                    <a:pt x="662" y="358"/>
                    <a:pt x="663" y="358"/>
                    <a:pt x="665" y="358"/>
                  </a:cubicBezTo>
                  <a:cubicBezTo>
                    <a:pt x="666" y="358"/>
                    <a:pt x="668" y="358"/>
                    <a:pt x="670" y="358"/>
                  </a:cubicBezTo>
                  <a:cubicBezTo>
                    <a:pt x="688" y="357"/>
                    <a:pt x="701" y="341"/>
                    <a:pt x="700" y="324"/>
                  </a:cubicBezTo>
                  <a:cubicBezTo>
                    <a:pt x="693" y="236"/>
                    <a:pt x="654" y="154"/>
                    <a:pt x="589" y="94"/>
                  </a:cubicBezTo>
                  <a:cubicBezTo>
                    <a:pt x="524" y="33"/>
                    <a:pt x="439" y="0"/>
                    <a:pt x="351" y="0"/>
                  </a:cubicBezTo>
                  <a:cubicBezTo>
                    <a:pt x="157" y="0"/>
                    <a:pt x="0" y="157"/>
                    <a:pt x="0" y="350"/>
                  </a:cubicBezTo>
                  <a:cubicBezTo>
                    <a:pt x="0" y="544"/>
                    <a:pt x="157" y="701"/>
                    <a:pt x="351" y="701"/>
                  </a:cubicBezTo>
                  <a:cubicBezTo>
                    <a:pt x="423" y="701"/>
                    <a:pt x="494" y="678"/>
                    <a:pt x="553" y="637"/>
                  </a:cubicBezTo>
                  <a:cubicBezTo>
                    <a:pt x="646" y="694"/>
                    <a:pt x="646" y="694"/>
                    <a:pt x="646" y="694"/>
                  </a:cubicBezTo>
                  <a:cubicBezTo>
                    <a:pt x="661" y="704"/>
                    <a:pt x="681" y="699"/>
                    <a:pt x="690" y="684"/>
                  </a:cubicBezTo>
                  <a:cubicBezTo>
                    <a:pt x="700" y="669"/>
                    <a:pt x="695" y="649"/>
                    <a:pt x="680" y="640"/>
                  </a:cubicBez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defTabSz="914224">
                <a:defRPr/>
              </a:pPr>
              <a:endParaRPr lang="en-US" kern="0" dirty="0">
                <a:solidFill>
                  <a:srgbClr val="FFFFFF"/>
                </a:solidFill>
                <a:latin typeface="Segoe UI"/>
              </a:endParaRPr>
            </a:p>
          </p:txBody>
        </p:sp>
      </p:grpSp>
      <p:sp>
        <p:nvSpPr>
          <p:cNvPr id="402" name="Rectangle 401"/>
          <p:cNvSpPr/>
          <p:nvPr/>
        </p:nvSpPr>
        <p:spPr>
          <a:xfrm>
            <a:off x="8385376" y="4676890"/>
            <a:ext cx="1270835" cy="266687"/>
          </a:xfrm>
          <a:prstGeom prst="rect">
            <a:avLst/>
          </a:prstGeom>
        </p:spPr>
        <p:txBody>
          <a:bodyPr wrap="square">
            <a:spAutoFit/>
          </a:bodyPr>
          <a:lstStyle/>
          <a:p>
            <a:pPr defTabSz="914224"/>
            <a:r>
              <a:rPr lang="en-US" sz="1099" dirty="0">
                <a:solidFill>
                  <a:srgbClr val="FFFFFF"/>
                </a:solidFill>
                <a:latin typeface="Segoe UI"/>
                <a:cs typeface="Segoe UI Semilight" panose="020B0402040204020203" pitchFamily="34" charset="0"/>
              </a:rPr>
              <a:t>Power BI</a:t>
            </a:r>
          </a:p>
        </p:txBody>
      </p:sp>
      <p:grpSp>
        <p:nvGrpSpPr>
          <p:cNvPr id="403" name="Group 402"/>
          <p:cNvGrpSpPr/>
          <p:nvPr/>
        </p:nvGrpSpPr>
        <p:grpSpPr>
          <a:xfrm>
            <a:off x="7989560" y="4703861"/>
            <a:ext cx="324859" cy="207634"/>
            <a:chOff x="7884058" y="5368509"/>
            <a:chExt cx="324905" cy="207663"/>
          </a:xfrm>
        </p:grpSpPr>
        <p:sp>
          <p:nvSpPr>
            <p:cNvPr id="405" name="Freeform 5"/>
            <p:cNvSpPr>
              <a:spLocks noEditPoints="1"/>
            </p:cNvSpPr>
            <p:nvPr/>
          </p:nvSpPr>
          <p:spPr bwMode="auto">
            <a:xfrm>
              <a:off x="7884058" y="5368509"/>
              <a:ext cx="324905" cy="207663"/>
            </a:xfrm>
            <a:custGeom>
              <a:avLst/>
              <a:gdLst>
                <a:gd name="T0" fmla="*/ 296 w 296"/>
                <a:gd name="T1" fmla="*/ 164 h 188"/>
                <a:gd name="T2" fmla="*/ 296 w 296"/>
                <a:gd name="T3" fmla="*/ 188 h 188"/>
                <a:gd name="T4" fmla="*/ 0 w 296"/>
                <a:gd name="T5" fmla="*/ 188 h 188"/>
                <a:gd name="T6" fmla="*/ 0 w 296"/>
                <a:gd name="T7" fmla="*/ 164 h 188"/>
                <a:gd name="T8" fmla="*/ 21 w 296"/>
                <a:gd name="T9" fmla="*/ 164 h 188"/>
                <a:gd name="T10" fmla="*/ 20 w 296"/>
                <a:gd name="T11" fmla="*/ 22 h 188"/>
                <a:gd name="T12" fmla="*/ 42 w 296"/>
                <a:gd name="T13" fmla="*/ 0 h 188"/>
                <a:gd name="T14" fmla="*/ 222 w 296"/>
                <a:gd name="T15" fmla="*/ 1 h 188"/>
                <a:gd name="T16" fmla="*/ 275 w 296"/>
                <a:gd name="T17" fmla="*/ 54 h 188"/>
                <a:gd name="T18" fmla="*/ 275 w 296"/>
                <a:gd name="T19" fmla="*/ 164 h 188"/>
                <a:gd name="T20" fmla="*/ 296 w 296"/>
                <a:gd name="T21" fmla="*/ 164 h 188"/>
                <a:gd name="T22" fmla="*/ 251 w 296"/>
                <a:gd name="T23" fmla="*/ 164 h 188"/>
                <a:gd name="T24" fmla="*/ 251 w 296"/>
                <a:gd name="T25" fmla="*/ 25 h 188"/>
                <a:gd name="T26" fmla="*/ 45 w 296"/>
                <a:gd name="T27" fmla="*/ 25 h 188"/>
                <a:gd name="T28" fmla="*/ 45 w 296"/>
                <a:gd name="T29" fmla="*/ 164 h 188"/>
                <a:gd name="T30" fmla="*/ 251 w 296"/>
                <a:gd name="T31" fmla="*/ 16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6" h="188">
                  <a:moveTo>
                    <a:pt x="296" y="164"/>
                  </a:moveTo>
                  <a:cubicBezTo>
                    <a:pt x="296" y="172"/>
                    <a:pt x="296" y="180"/>
                    <a:pt x="296" y="188"/>
                  </a:cubicBezTo>
                  <a:cubicBezTo>
                    <a:pt x="197" y="188"/>
                    <a:pt x="99" y="188"/>
                    <a:pt x="0" y="188"/>
                  </a:cubicBezTo>
                  <a:cubicBezTo>
                    <a:pt x="0" y="180"/>
                    <a:pt x="0" y="172"/>
                    <a:pt x="0" y="164"/>
                  </a:cubicBezTo>
                  <a:cubicBezTo>
                    <a:pt x="6" y="164"/>
                    <a:pt x="13" y="164"/>
                    <a:pt x="21" y="164"/>
                  </a:cubicBezTo>
                  <a:cubicBezTo>
                    <a:pt x="21" y="115"/>
                    <a:pt x="21" y="69"/>
                    <a:pt x="20" y="22"/>
                  </a:cubicBezTo>
                  <a:cubicBezTo>
                    <a:pt x="20" y="6"/>
                    <a:pt x="25" y="0"/>
                    <a:pt x="42" y="0"/>
                  </a:cubicBezTo>
                  <a:cubicBezTo>
                    <a:pt x="102" y="1"/>
                    <a:pt x="162" y="1"/>
                    <a:pt x="222" y="1"/>
                  </a:cubicBezTo>
                  <a:cubicBezTo>
                    <a:pt x="275" y="1"/>
                    <a:pt x="275" y="1"/>
                    <a:pt x="275" y="54"/>
                  </a:cubicBezTo>
                  <a:cubicBezTo>
                    <a:pt x="275" y="91"/>
                    <a:pt x="275" y="127"/>
                    <a:pt x="275" y="164"/>
                  </a:cubicBezTo>
                  <a:cubicBezTo>
                    <a:pt x="284" y="164"/>
                    <a:pt x="290" y="164"/>
                    <a:pt x="296" y="164"/>
                  </a:cubicBezTo>
                  <a:close/>
                  <a:moveTo>
                    <a:pt x="251" y="164"/>
                  </a:moveTo>
                  <a:cubicBezTo>
                    <a:pt x="251" y="116"/>
                    <a:pt x="251" y="70"/>
                    <a:pt x="251" y="25"/>
                  </a:cubicBezTo>
                  <a:cubicBezTo>
                    <a:pt x="181" y="25"/>
                    <a:pt x="113" y="25"/>
                    <a:pt x="45" y="25"/>
                  </a:cubicBezTo>
                  <a:cubicBezTo>
                    <a:pt x="45" y="72"/>
                    <a:pt x="45" y="118"/>
                    <a:pt x="45" y="164"/>
                  </a:cubicBezTo>
                  <a:cubicBezTo>
                    <a:pt x="114" y="164"/>
                    <a:pt x="182" y="164"/>
                    <a:pt x="251" y="164"/>
                  </a:cubicBezTo>
                  <a:close/>
                </a:path>
              </a:pathLst>
            </a:custGeom>
            <a:solidFill>
              <a:srgbClr val="FFFFFF"/>
            </a:solidFill>
            <a:ln>
              <a:noFill/>
            </a:ln>
          </p:spPr>
          <p:txBody>
            <a:bodyPr vert="horz" wrap="square" lIns="89629" tIns="44815" rIns="89629" bIns="44815" numCol="1" anchor="t" anchorCtr="0" compatLnSpc="1">
              <a:prstTxWarp prst="textNoShape">
                <a:avLst/>
              </a:prstTxWarp>
            </a:bodyPr>
            <a:lstStyle/>
            <a:p>
              <a:pPr defTabSz="914224">
                <a:defRPr/>
              </a:pPr>
              <a:endParaRPr lang="en-US" sz="1764" kern="0" dirty="0">
                <a:solidFill>
                  <a:srgbClr val="FFFFFF"/>
                </a:solidFill>
                <a:latin typeface="Segoe UI"/>
              </a:endParaRPr>
            </a:p>
          </p:txBody>
        </p:sp>
        <p:sp>
          <p:nvSpPr>
            <p:cNvPr id="406" name="Freeform 6"/>
            <p:cNvSpPr>
              <a:spLocks/>
            </p:cNvSpPr>
            <p:nvPr/>
          </p:nvSpPr>
          <p:spPr bwMode="auto">
            <a:xfrm>
              <a:off x="8002832" y="5412187"/>
              <a:ext cx="35248" cy="124138"/>
            </a:xfrm>
            <a:custGeom>
              <a:avLst/>
              <a:gdLst>
                <a:gd name="T0" fmla="*/ 31 w 32"/>
                <a:gd name="T1" fmla="*/ 58 h 112"/>
                <a:gd name="T2" fmla="*/ 32 w 32"/>
                <a:gd name="T3" fmla="*/ 94 h 112"/>
                <a:gd name="T4" fmla="*/ 16 w 32"/>
                <a:gd name="T5" fmla="*/ 112 h 112"/>
                <a:gd name="T6" fmla="*/ 0 w 32"/>
                <a:gd name="T7" fmla="*/ 93 h 112"/>
                <a:gd name="T8" fmla="*/ 0 w 32"/>
                <a:gd name="T9" fmla="*/ 15 h 112"/>
                <a:gd name="T10" fmla="*/ 15 w 32"/>
                <a:gd name="T11" fmla="*/ 0 h 112"/>
                <a:gd name="T12" fmla="*/ 32 w 32"/>
                <a:gd name="T13" fmla="*/ 16 h 112"/>
                <a:gd name="T14" fmla="*/ 31 w 32"/>
                <a:gd name="T15" fmla="*/ 58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12">
                  <a:moveTo>
                    <a:pt x="31" y="58"/>
                  </a:moveTo>
                  <a:cubicBezTo>
                    <a:pt x="31" y="70"/>
                    <a:pt x="31" y="82"/>
                    <a:pt x="32" y="94"/>
                  </a:cubicBezTo>
                  <a:cubicBezTo>
                    <a:pt x="32" y="105"/>
                    <a:pt x="30" y="112"/>
                    <a:pt x="16" y="112"/>
                  </a:cubicBezTo>
                  <a:cubicBezTo>
                    <a:pt x="1" y="112"/>
                    <a:pt x="0" y="104"/>
                    <a:pt x="0" y="93"/>
                  </a:cubicBezTo>
                  <a:cubicBezTo>
                    <a:pt x="1" y="67"/>
                    <a:pt x="1" y="41"/>
                    <a:pt x="0" y="15"/>
                  </a:cubicBezTo>
                  <a:cubicBezTo>
                    <a:pt x="0" y="4"/>
                    <a:pt x="4" y="0"/>
                    <a:pt x="15" y="0"/>
                  </a:cubicBezTo>
                  <a:cubicBezTo>
                    <a:pt x="27" y="0"/>
                    <a:pt x="32" y="4"/>
                    <a:pt x="32" y="16"/>
                  </a:cubicBezTo>
                  <a:cubicBezTo>
                    <a:pt x="31" y="30"/>
                    <a:pt x="31" y="44"/>
                    <a:pt x="31" y="58"/>
                  </a:cubicBezTo>
                  <a:close/>
                </a:path>
              </a:pathLst>
            </a:custGeom>
            <a:solidFill>
              <a:srgbClr val="FFFFFF"/>
            </a:solidFill>
            <a:ln>
              <a:noFill/>
            </a:ln>
          </p:spPr>
          <p:txBody>
            <a:bodyPr vert="horz" wrap="square" lIns="89629" tIns="44815" rIns="89629" bIns="44815" numCol="1" anchor="t" anchorCtr="0" compatLnSpc="1">
              <a:prstTxWarp prst="textNoShape">
                <a:avLst/>
              </a:prstTxWarp>
            </a:bodyPr>
            <a:lstStyle/>
            <a:p>
              <a:pPr defTabSz="914224">
                <a:defRPr/>
              </a:pPr>
              <a:endParaRPr lang="en-US" sz="1764" kern="0" dirty="0">
                <a:solidFill>
                  <a:srgbClr val="FFFFFF"/>
                </a:solidFill>
                <a:latin typeface="Segoe UI"/>
              </a:endParaRPr>
            </a:p>
          </p:txBody>
        </p:sp>
        <p:sp>
          <p:nvSpPr>
            <p:cNvPr id="407" name="Freeform 7"/>
            <p:cNvSpPr>
              <a:spLocks/>
            </p:cNvSpPr>
            <p:nvPr/>
          </p:nvSpPr>
          <p:spPr bwMode="auto">
            <a:xfrm>
              <a:off x="8055706" y="5447436"/>
              <a:ext cx="36015" cy="88889"/>
            </a:xfrm>
            <a:custGeom>
              <a:avLst/>
              <a:gdLst>
                <a:gd name="T0" fmla="*/ 31 w 33"/>
                <a:gd name="T1" fmla="*/ 40 h 80"/>
                <a:gd name="T2" fmla="*/ 32 w 33"/>
                <a:gd name="T3" fmla="*/ 62 h 80"/>
                <a:gd name="T4" fmla="*/ 16 w 33"/>
                <a:gd name="T5" fmla="*/ 80 h 80"/>
                <a:gd name="T6" fmla="*/ 0 w 33"/>
                <a:gd name="T7" fmla="*/ 61 h 80"/>
                <a:gd name="T8" fmla="*/ 0 w 33"/>
                <a:gd name="T9" fmla="*/ 17 h 80"/>
                <a:gd name="T10" fmla="*/ 15 w 33"/>
                <a:gd name="T11" fmla="*/ 0 h 80"/>
                <a:gd name="T12" fmla="*/ 32 w 33"/>
                <a:gd name="T13" fmla="*/ 18 h 80"/>
                <a:gd name="T14" fmla="*/ 31 w 33"/>
                <a:gd name="T15" fmla="*/ 4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80">
                  <a:moveTo>
                    <a:pt x="31" y="40"/>
                  </a:moveTo>
                  <a:cubicBezTo>
                    <a:pt x="31" y="47"/>
                    <a:pt x="31" y="54"/>
                    <a:pt x="32" y="62"/>
                  </a:cubicBezTo>
                  <a:cubicBezTo>
                    <a:pt x="32" y="73"/>
                    <a:pt x="30" y="80"/>
                    <a:pt x="16" y="80"/>
                  </a:cubicBezTo>
                  <a:cubicBezTo>
                    <a:pt x="1" y="80"/>
                    <a:pt x="0" y="72"/>
                    <a:pt x="0" y="61"/>
                  </a:cubicBezTo>
                  <a:cubicBezTo>
                    <a:pt x="1" y="46"/>
                    <a:pt x="1" y="32"/>
                    <a:pt x="0" y="17"/>
                  </a:cubicBezTo>
                  <a:cubicBezTo>
                    <a:pt x="0" y="6"/>
                    <a:pt x="2" y="0"/>
                    <a:pt x="15" y="0"/>
                  </a:cubicBezTo>
                  <a:cubicBezTo>
                    <a:pt x="29" y="0"/>
                    <a:pt x="33" y="6"/>
                    <a:pt x="32" y="18"/>
                  </a:cubicBezTo>
                  <a:cubicBezTo>
                    <a:pt x="31" y="25"/>
                    <a:pt x="31" y="33"/>
                    <a:pt x="31" y="40"/>
                  </a:cubicBezTo>
                  <a:close/>
                </a:path>
              </a:pathLst>
            </a:custGeom>
            <a:solidFill>
              <a:srgbClr val="FFFFFF"/>
            </a:solidFill>
            <a:ln>
              <a:noFill/>
            </a:ln>
          </p:spPr>
          <p:txBody>
            <a:bodyPr vert="horz" wrap="square" lIns="89629" tIns="44815" rIns="89629" bIns="44815" numCol="1" anchor="t" anchorCtr="0" compatLnSpc="1">
              <a:prstTxWarp prst="textNoShape">
                <a:avLst/>
              </a:prstTxWarp>
            </a:bodyPr>
            <a:lstStyle/>
            <a:p>
              <a:pPr defTabSz="914224">
                <a:defRPr/>
              </a:pPr>
              <a:endParaRPr lang="en-US" sz="1764" kern="0" dirty="0">
                <a:solidFill>
                  <a:srgbClr val="FFFFFF"/>
                </a:solidFill>
                <a:latin typeface="Segoe UI"/>
              </a:endParaRPr>
            </a:p>
          </p:txBody>
        </p:sp>
        <p:sp>
          <p:nvSpPr>
            <p:cNvPr id="408" name="Freeform 8"/>
            <p:cNvSpPr>
              <a:spLocks/>
            </p:cNvSpPr>
            <p:nvPr/>
          </p:nvSpPr>
          <p:spPr bwMode="auto">
            <a:xfrm>
              <a:off x="7943062" y="5478854"/>
              <a:ext cx="49808" cy="57471"/>
            </a:xfrm>
            <a:custGeom>
              <a:avLst/>
              <a:gdLst>
                <a:gd name="T0" fmla="*/ 6 w 45"/>
                <a:gd name="T1" fmla="*/ 26 h 52"/>
                <a:gd name="T2" fmla="*/ 22 w 45"/>
                <a:gd name="T3" fmla="*/ 0 h 52"/>
                <a:gd name="T4" fmla="*/ 37 w 45"/>
                <a:gd name="T5" fmla="*/ 25 h 52"/>
                <a:gd name="T6" fmla="*/ 23 w 45"/>
                <a:gd name="T7" fmla="*/ 52 h 52"/>
                <a:gd name="T8" fmla="*/ 6 w 45"/>
                <a:gd name="T9" fmla="*/ 26 h 52"/>
              </a:gdLst>
              <a:ahLst/>
              <a:cxnLst>
                <a:cxn ang="0">
                  <a:pos x="T0" y="T1"/>
                </a:cxn>
                <a:cxn ang="0">
                  <a:pos x="T2" y="T3"/>
                </a:cxn>
                <a:cxn ang="0">
                  <a:pos x="T4" y="T5"/>
                </a:cxn>
                <a:cxn ang="0">
                  <a:pos x="T6" y="T7"/>
                </a:cxn>
                <a:cxn ang="0">
                  <a:pos x="T8" y="T9"/>
                </a:cxn>
              </a:cxnLst>
              <a:rect l="0" t="0" r="r" b="b"/>
              <a:pathLst>
                <a:path w="45" h="52">
                  <a:moveTo>
                    <a:pt x="6" y="26"/>
                  </a:moveTo>
                  <a:cubicBezTo>
                    <a:pt x="8" y="16"/>
                    <a:pt x="0" y="0"/>
                    <a:pt x="22" y="0"/>
                  </a:cubicBezTo>
                  <a:cubicBezTo>
                    <a:pt x="43" y="0"/>
                    <a:pt x="38" y="14"/>
                    <a:pt x="37" y="25"/>
                  </a:cubicBezTo>
                  <a:cubicBezTo>
                    <a:pt x="36" y="35"/>
                    <a:pt x="45" y="51"/>
                    <a:pt x="23" y="52"/>
                  </a:cubicBezTo>
                  <a:cubicBezTo>
                    <a:pt x="1" y="52"/>
                    <a:pt x="8" y="37"/>
                    <a:pt x="6" y="26"/>
                  </a:cubicBezTo>
                  <a:close/>
                </a:path>
              </a:pathLst>
            </a:custGeom>
            <a:solidFill>
              <a:srgbClr val="FFFFFF"/>
            </a:solidFill>
            <a:ln>
              <a:noFill/>
            </a:ln>
          </p:spPr>
          <p:txBody>
            <a:bodyPr vert="horz" wrap="square" lIns="89629" tIns="44815" rIns="89629" bIns="44815" numCol="1" anchor="t" anchorCtr="0" compatLnSpc="1">
              <a:prstTxWarp prst="textNoShape">
                <a:avLst/>
              </a:prstTxWarp>
            </a:bodyPr>
            <a:lstStyle/>
            <a:p>
              <a:pPr defTabSz="914224">
                <a:defRPr/>
              </a:pPr>
              <a:endParaRPr lang="en-US" sz="1764" kern="0" dirty="0">
                <a:solidFill>
                  <a:srgbClr val="FFFFFF"/>
                </a:solidFill>
                <a:latin typeface="Segoe UI"/>
              </a:endParaRPr>
            </a:p>
          </p:txBody>
        </p:sp>
        <p:sp>
          <p:nvSpPr>
            <p:cNvPr id="409" name="Freeform 9"/>
            <p:cNvSpPr>
              <a:spLocks/>
            </p:cNvSpPr>
            <p:nvPr/>
          </p:nvSpPr>
          <p:spPr bwMode="auto">
            <a:xfrm>
              <a:off x="8104749" y="5487282"/>
              <a:ext cx="42145" cy="49042"/>
            </a:xfrm>
            <a:custGeom>
              <a:avLst/>
              <a:gdLst>
                <a:gd name="T0" fmla="*/ 34 w 38"/>
                <a:gd name="T1" fmla="*/ 21 h 44"/>
                <a:gd name="T2" fmla="*/ 19 w 38"/>
                <a:gd name="T3" fmla="*/ 44 h 44"/>
                <a:gd name="T4" fmla="*/ 3 w 38"/>
                <a:gd name="T5" fmla="*/ 22 h 44"/>
                <a:gd name="T6" fmla="*/ 20 w 38"/>
                <a:gd name="T7" fmla="*/ 0 h 44"/>
                <a:gd name="T8" fmla="*/ 34 w 38"/>
                <a:gd name="T9" fmla="*/ 21 h 44"/>
              </a:gdLst>
              <a:ahLst/>
              <a:cxnLst>
                <a:cxn ang="0">
                  <a:pos x="T0" y="T1"/>
                </a:cxn>
                <a:cxn ang="0">
                  <a:pos x="T2" y="T3"/>
                </a:cxn>
                <a:cxn ang="0">
                  <a:pos x="T4" y="T5"/>
                </a:cxn>
                <a:cxn ang="0">
                  <a:pos x="T6" y="T7"/>
                </a:cxn>
                <a:cxn ang="0">
                  <a:pos x="T8" y="T9"/>
                </a:cxn>
              </a:cxnLst>
              <a:rect l="0" t="0" r="r" b="b"/>
              <a:pathLst>
                <a:path w="38" h="44">
                  <a:moveTo>
                    <a:pt x="34" y="21"/>
                  </a:moveTo>
                  <a:cubicBezTo>
                    <a:pt x="34" y="32"/>
                    <a:pt x="38" y="44"/>
                    <a:pt x="19" y="44"/>
                  </a:cubicBezTo>
                  <a:cubicBezTo>
                    <a:pt x="0" y="44"/>
                    <a:pt x="4" y="32"/>
                    <a:pt x="3" y="22"/>
                  </a:cubicBezTo>
                  <a:cubicBezTo>
                    <a:pt x="3" y="10"/>
                    <a:pt x="2" y="0"/>
                    <a:pt x="20" y="0"/>
                  </a:cubicBezTo>
                  <a:cubicBezTo>
                    <a:pt x="37" y="0"/>
                    <a:pt x="34" y="11"/>
                    <a:pt x="34" y="21"/>
                  </a:cubicBezTo>
                  <a:close/>
                </a:path>
              </a:pathLst>
            </a:custGeom>
            <a:solidFill>
              <a:srgbClr val="FFFFFF"/>
            </a:solidFill>
            <a:ln>
              <a:noFill/>
            </a:ln>
          </p:spPr>
          <p:txBody>
            <a:bodyPr vert="horz" wrap="square" lIns="89629" tIns="44815" rIns="89629" bIns="44815" numCol="1" anchor="t" anchorCtr="0" compatLnSpc="1">
              <a:prstTxWarp prst="textNoShape">
                <a:avLst/>
              </a:prstTxWarp>
            </a:bodyPr>
            <a:lstStyle/>
            <a:p>
              <a:pPr defTabSz="914224">
                <a:defRPr/>
              </a:pPr>
              <a:endParaRPr lang="en-US" sz="1764" kern="0" dirty="0">
                <a:solidFill>
                  <a:srgbClr val="FFFFFF"/>
                </a:solidFill>
                <a:latin typeface="Segoe UI"/>
              </a:endParaRPr>
            </a:p>
          </p:txBody>
        </p:sp>
      </p:grpSp>
      <p:grpSp>
        <p:nvGrpSpPr>
          <p:cNvPr id="126" name="Group 125"/>
          <p:cNvGrpSpPr/>
          <p:nvPr/>
        </p:nvGrpSpPr>
        <p:grpSpPr>
          <a:xfrm>
            <a:off x="7996798" y="2734776"/>
            <a:ext cx="258812" cy="380737"/>
            <a:chOff x="8059871" y="2783865"/>
            <a:chExt cx="258848" cy="380791"/>
          </a:xfrm>
        </p:grpSpPr>
        <p:sp>
          <p:nvSpPr>
            <p:cNvPr id="127" name="Freeform 230"/>
            <p:cNvSpPr/>
            <p:nvPr/>
          </p:nvSpPr>
          <p:spPr bwMode="auto">
            <a:xfrm rot="18899207">
              <a:off x="7998899" y="2844837"/>
              <a:ext cx="380791" cy="258848"/>
            </a:xfrm>
            <a:custGeom>
              <a:avLst/>
              <a:gdLst>
                <a:gd name="connsiteX0" fmla="*/ 3322794 w 5223983"/>
                <a:gd name="connsiteY0" fmla="*/ 1406050 h 3551081"/>
                <a:gd name="connsiteX1" fmla="*/ 3699984 w 5223983"/>
                <a:gd name="connsiteY1" fmla="*/ 1783240 h 3551081"/>
                <a:gd name="connsiteX2" fmla="*/ 3322794 w 5223983"/>
                <a:gd name="connsiteY2" fmla="*/ 2160430 h 3551081"/>
                <a:gd name="connsiteX3" fmla="*/ 2945604 w 5223983"/>
                <a:gd name="connsiteY3" fmla="*/ 1783240 h 3551081"/>
                <a:gd name="connsiteX4" fmla="*/ 3322794 w 5223983"/>
                <a:gd name="connsiteY4" fmla="*/ 1406050 h 3551081"/>
                <a:gd name="connsiteX5" fmla="*/ 1901190 w 5223983"/>
                <a:gd name="connsiteY5" fmla="*/ 1406050 h 3551081"/>
                <a:gd name="connsiteX6" fmla="*/ 2278380 w 5223983"/>
                <a:gd name="connsiteY6" fmla="*/ 1783240 h 3551081"/>
                <a:gd name="connsiteX7" fmla="*/ 1901190 w 5223983"/>
                <a:gd name="connsiteY7" fmla="*/ 2160430 h 3551081"/>
                <a:gd name="connsiteX8" fmla="*/ 1524000 w 5223983"/>
                <a:gd name="connsiteY8" fmla="*/ 1783240 h 3551081"/>
                <a:gd name="connsiteX9" fmla="*/ 1901190 w 5223983"/>
                <a:gd name="connsiteY9" fmla="*/ 1406050 h 3551081"/>
                <a:gd name="connsiteX10" fmla="*/ 3444555 w 5223983"/>
                <a:gd name="connsiteY10" fmla="*/ 1 h 3551081"/>
                <a:gd name="connsiteX11" fmla="*/ 5223983 w 5223983"/>
                <a:gd name="connsiteY11" fmla="*/ 1779430 h 3551081"/>
                <a:gd name="connsiteX12" fmla="*/ 3452333 w 5223983"/>
                <a:gd name="connsiteY12" fmla="*/ 3551081 h 3551081"/>
                <a:gd name="connsiteX13" fmla="*/ 3296124 w 5223983"/>
                <a:gd name="connsiteY13" fmla="*/ 3394871 h 3551081"/>
                <a:gd name="connsiteX14" fmla="*/ 4919183 w 5223983"/>
                <a:gd name="connsiteY14" fmla="*/ 1771811 h 3551081"/>
                <a:gd name="connsiteX15" fmla="*/ 3295964 w 5223983"/>
                <a:gd name="connsiteY15" fmla="*/ 148592 h 3551081"/>
                <a:gd name="connsiteX16" fmla="*/ 1779429 w 5223983"/>
                <a:gd name="connsiteY16" fmla="*/ 0 h 3551081"/>
                <a:gd name="connsiteX17" fmla="*/ 1928020 w 5223983"/>
                <a:gd name="connsiteY17" fmla="*/ 148590 h 3551081"/>
                <a:gd name="connsiteX18" fmla="*/ 304801 w 5223983"/>
                <a:gd name="connsiteY18" fmla="*/ 1771809 h 3551081"/>
                <a:gd name="connsiteX19" fmla="*/ 1927860 w 5223983"/>
                <a:gd name="connsiteY19" fmla="*/ 3394869 h 3551081"/>
                <a:gd name="connsiteX20" fmla="*/ 1771651 w 5223983"/>
                <a:gd name="connsiteY20" fmla="*/ 3551079 h 3551081"/>
                <a:gd name="connsiteX21" fmla="*/ 0 w 5223983"/>
                <a:gd name="connsiteY21" fmla="*/ 1779428 h 3551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223983" h="3551081">
                  <a:moveTo>
                    <a:pt x="3322794" y="1406050"/>
                  </a:moveTo>
                  <a:cubicBezTo>
                    <a:pt x="3531110" y="1406050"/>
                    <a:pt x="3699984" y="1574924"/>
                    <a:pt x="3699984" y="1783240"/>
                  </a:cubicBezTo>
                  <a:cubicBezTo>
                    <a:pt x="3699984" y="1991556"/>
                    <a:pt x="3531110" y="2160430"/>
                    <a:pt x="3322794" y="2160430"/>
                  </a:cubicBezTo>
                  <a:cubicBezTo>
                    <a:pt x="3114478" y="2160430"/>
                    <a:pt x="2945604" y="1991556"/>
                    <a:pt x="2945604" y="1783240"/>
                  </a:cubicBezTo>
                  <a:cubicBezTo>
                    <a:pt x="2945604" y="1574924"/>
                    <a:pt x="3114478" y="1406050"/>
                    <a:pt x="3322794" y="1406050"/>
                  </a:cubicBezTo>
                  <a:close/>
                  <a:moveTo>
                    <a:pt x="1901190" y="1406050"/>
                  </a:moveTo>
                  <a:cubicBezTo>
                    <a:pt x="2109506" y="1406050"/>
                    <a:pt x="2278380" y="1574924"/>
                    <a:pt x="2278380" y="1783240"/>
                  </a:cubicBezTo>
                  <a:cubicBezTo>
                    <a:pt x="2278380" y="1991556"/>
                    <a:pt x="2109506" y="2160430"/>
                    <a:pt x="1901190" y="2160430"/>
                  </a:cubicBezTo>
                  <a:cubicBezTo>
                    <a:pt x="1692874" y="2160430"/>
                    <a:pt x="1524000" y="1991556"/>
                    <a:pt x="1524000" y="1783240"/>
                  </a:cubicBezTo>
                  <a:cubicBezTo>
                    <a:pt x="1524000" y="1574924"/>
                    <a:pt x="1692874" y="1406050"/>
                    <a:pt x="1901190" y="1406050"/>
                  </a:cubicBezTo>
                  <a:close/>
                  <a:moveTo>
                    <a:pt x="3444555" y="1"/>
                  </a:moveTo>
                  <a:lnTo>
                    <a:pt x="5223983" y="1779430"/>
                  </a:lnTo>
                  <a:lnTo>
                    <a:pt x="3452333" y="3551081"/>
                  </a:lnTo>
                  <a:lnTo>
                    <a:pt x="3296124" y="3394871"/>
                  </a:lnTo>
                  <a:lnTo>
                    <a:pt x="4919183" y="1771811"/>
                  </a:lnTo>
                  <a:lnTo>
                    <a:pt x="3295964" y="148592"/>
                  </a:lnTo>
                  <a:close/>
                  <a:moveTo>
                    <a:pt x="1779429" y="0"/>
                  </a:moveTo>
                  <a:lnTo>
                    <a:pt x="1928020" y="148590"/>
                  </a:lnTo>
                  <a:lnTo>
                    <a:pt x="304801" y="1771809"/>
                  </a:lnTo>
                  <a:lnTo>
                    <a:pt x="1927860" y="3394869"/>
                  </a:lnTo>
                  <a:lnTo>
                    <a:pt x="1771651" y="3551079"/>
                  </a:lnTo>
                  <a:lnTo>
                    <a:pt x="0" y="1779428"/>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algn="ctr" defTabSz="950846" fontAlgn="base">
                <a:spcBef>
                  <a:spcPct val="0"/>
                </a:spcBef>
                <a:spcAft>
                  <a:spcPct val="0"/>
                </a:spcAft>
                <a:defRPr/>
              </a:pPr>
              <a:endParaRPr lang="en-US" sz="2448" kern="0" dirty="0">
                <a:solidFill>
                  <a:srgbClr val="FFFFFF"/>
                </a:solidFill>
                <a:latin typeface="Segoe UI"/>
                <a:ea typeface="Segoe UI" pitchFamily="34" charset="0"/>
                <a:cs typeface="Segoe UI" pitchFamily="34" charset="0"/>
              </a:endParaRPr>
            </a:p>
          </p:txBody>
        </p:sp>
        <p:sp>
          <p:nvSpPr>
            <p:cNvPr id="128" name="Rectangle 127"/>
            <p:cNvSpPr/>
            <p:nvPr/>
          </p:nvSpPr>
          <p:spPr bwMode="auto">
            <a:xfrm>
              <a:off x="8119704" y="2906820"/>
              <a:ext cx="141627" cy="15216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algn="ctr" defTabSz="950846" fontAlgn="base">
                <a:spcBef>
                  <a:spcPct val="0"/>
                </a:spcBef>
                <a:spcAft>
                  <a:spcPct val="0"/>
                </a:spcAft>
              </a:pPr>
              <a:endParaRPr lang="en-US" sz="2448">
                <a:solidFill>
                  <a:srgbClr val="FFFFFF"/>
                </a:solidFill>
                <a:latin typeface="Segoe UI"/>
                <a:ea typeface="Segoe UI" pitchFamily="34" charset="0"/>
                <a:cs typeface="Segoe UI" pitchFamily="34" charset="0"/>
              </a:endParaRPr>
            </a:p>
          </p:txBody>
        </p:sp>
        <p:sp>
          <p:nvSpPr>
            <p:cNvPr id="129" name="Oval 128"/>
            <p:cNvSpPr/>
            <p:nvPr/>
          </p:nvSpPr>
          <p:spPr bwMode="auto">
            <a:xfrm>
              <a:off x="8113071" y="2954757"/>
              <a:ext cx="55956" cy="5833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algn="ctr" defTabSz="950846" fontAlgn="base">
                <a:spcBef>
                  <a:spcPct val="0"/>
                </a:spcBef>
                <a:spcAft>
                  <a:spcPct val="0"/>
                </a:spcAft>
              </a:pPr>
              <a:endParaRPr lang="en-US" sz="2448">
                <a:solidFill>
                  <a:srgbClr val="FFFFFF"/>
                </a:solidFill>
                <a:latin typeface="Segoe UI"/>
                <a:ea typeface="Segoe UI" pitchFamily="34" charset="0"/>
                <a:cs typeface="Segoe UI" pitchFamily="34" charset="0"/>
              </a:endParaRPr>
            </a:p>
          </p:txBody>
        </p:sp>
        <p:sp>
          <p:nvSpPr>
            <p:cNvPr id="130" name="Oval 129"/>
            <p:cNvSpPr/>
            <p:nvPr/>
          </p:nvSpPr>
          <p:spPr bwMode="auto">
            <a:xfrm>
              <a:off x="8195835" y="2952736"/>
              <a:ext cx="55956" cy="5833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47" tIns="46623" rIns="93247" bIns="46623" numCol="1" spcCol="0" rtlCol="0" fromWordArt="0" anchor="ctr" anchorCtr="0" forceAA="0" compatLnSpc="1">
              <a:prstTxWarp prst="textNoShape">
                <a:avLst/>
              </a:prstTxWarp>
              <a:noAutofit/>
            </a:bodyPr>
            <a:lstStyle/>
            <a:p>
              <a:pPr algn="ctr" defTabSz="950846" fontAlgn="base">
                <a:spcBef>
                  <a:spcPct val="0"/>
                </a:spcBef>
                <a:spcAft>
                  <a:spcPct val="0"/>
                </a:spcAft>
              </a:pPr>
              <a:endParaRPr lang="en-US" sz="2448">
                <a:solidFill>
                  <a:srgbClr val="FFFFFF"/>
                </a:solidFill>
                <a:latin typeface="Segoe UI"/>
                <a:ea typeface="Segoe UI" pitchFamily="34" charset="0"/>
                <a:cs typeface="Segoe UI" pitchFamily="34" charset="0"/>
              </a:endParaRPr>
            </a:p>
          </p:txBody>
        </p:sp>
      </p:grpSp>
      <p:sp>
        <p:nvSpPr>
          <p:cNvPr id="132" name="Rectangle 131"/>
          <p:cNvSpPr/>
          <p:nvPr/>
        </p:nvSpPr>
        <p:spPr>
          <a:xfrm>
            <a:off x="6339709" y="4367122"/>
            <a:ext cx="1293946" cy="439204"/>
          </a:xfrm>
          <a:prstGeom prst="rect">
            <a:avLst/>
          </a:prstGeom>
        </p:spPr>
        <p:txBody>
          <a:bodyPr wrap="square">
            <a:spAutoFit/>
          </a:bodyPr>
          <a:lstStyle/>
          <a:p>
            <a:pPr defTabSz="932418">
              <a:defRPr/>
            </a:pPr>
            <a:r>
              <a:rPr lang="en-US" sz="1099" kern="0" dirty="0">
                <a:solidFill>
                  <a:srgbClr val="FFFFFF"/>
                </a:solidFill>
                <a:latin typeface="Segoe UI"/>
                <a:cs typeface="Segoe UI Semilight" panose="020B0402040204020203" pitchFamily="34" charset="0"/>
              </a:rPr>
              <a:t>Azure Analysis</a:t>
            </a:r>
            <a:br>
              <a:rPr lang="en-US" sz="1099" kern="0" dirty="0">
                <a:solidFill>
                  <a:srgbClr val="FFFFFF"/>
                </a:solidFill>
                <a:latin typeface="Segoe UI"/>
                <a:cs typeface="Segoe UI Semilight" panose="020B0402040204020203" pitchFamily="34" charset="0"/>
              </a:rPr>
            </a:br>
            <a:r>
              <a:rPr lang="en-US" sz="1099" kern="0" dirty="0">
                <a:solidFill>
                  <a:srgbClr val="FFFFFF"/>
                </a:solidFill>
                <a:latin typeface="Segoe UI"/>
                <a:cs typeface="Segoe UI Semilight" panose="020B0402040204020203" pitchFamily="34" charset="0"/>
              </a:rPr>
              <a:t>Services</a:t>
            </a:r>
          </a:p>
        </p:txBody>
      </p:sp>
      <p:grpSp>
        <p:nvGrpSpPr>
          <p:cNvPr id="9" name="Group 8"/>
          <p:cNvGrpSpPr/>
          <p:nvPr/>
        </p:nvGrpSpPr>
        <p:grpSpPr>
          <a:xfrm>
            <a:off x="5981947" y="2742171"/>
            <a:ext cx="346623" cy="344922"/>
            <a:chOff x="5982706" y="2742063"/>
            <a:chExt cx="346672" cy="344971"/>
          </a:xfrm>
        </p:grpSpPr>
        <p:sp>
          <p:nvSpPr>
            <p:cNvPr id="142" name="Freeform 34"/>
            <p:cNvSpPr>
              <a:spLocks/>
            </p:cNvSpPr>
            <p:nvPr/>
          </p:nvSpPr>
          <p:spPr bwMode="auto">
            <a:xfrm>
              <a:off x="6102871" y="2827987"/>
              <a:ext cx="106128" cy="175888"/>
            </a:xfrm>
            <a:custGeom>
              <a:avLst/>
              <a:gdLst>
                <a:gd name="T0" fmla="*/ 1459 w 1508"/>
                <a:gd name="T1" fmla="*/ 930 h 2501"/>
                <a:gd name="T2" fmla="*/ 837 w 1508"/>
                <a:gd name="T3" fmla="*/ 930 h 2501"/>
                <a:gd name="T4" fmla="*/ 1097 w 1508"/>
                <a:gd name="T5" fmla="*/ 63 h 2501"/>
                <a:gd name="T6" fmla="*/ 1072 w 1508"/>
                <a:gd name="T7" fmla="*/ 4 h 2501"/>
                <a:gd name="T8" fmla="*/ 1053 w 1508"/>
                <a:gd name="T9" fmla="*/ 0 h 2501"/>
                <a:gd name="T10" fmla="*/ 1014 w 1508"/>
                <a:gd name="T11" fmla="*/ 19 h 2501"/>
                <a:gd name="T12" fmla="*/ 10 w 1508"/>
                <a:gd name="T13" fmla="*/ 1483 h 2501"/>
                <a:gd name="T14" fmla="*/ 5 w 1508"/>
                <a:gd name="T15" fmla="*/ 1532 h 2501"/>
                <a:gd name="T16" fmla="*/ 49 w 1508"/>
                <a:gd name="T17" fmla="*/ 1556 h 2501"/>
                <a:gd name="T18" fmla="*/ 651 w 1508"/>
                <a:gd name="T19" fmla="*/ 1556 h 2501"/>
                <a:gd name="T20" fmla="*/ 382 w 1508"/>
                <a:gd name="T21" fmla="*/ 2438 h 2501"/>
                <a:gd name="T22" fmla="*/ 407 w 1508"/>
                <a:gd name="T23" fmla="*/ 2497 h 2501"/>
                <a:gd name="T24" fmla="*/ 426 w 1508"/>
                <a:gd name="T25" fmla="*/ 2501 h 2501"/>
                <a:gd name="T26" fmla="*/ 465 w 1508"/>
                <a:gd name="T27" fmla="*/ 2482 h 2501"/>
                <a:gd name="T28" fmla="*/ 1498 w 1508"/>
                <a:gd name="T29" fmla="*/ 1003 h 2501"/>
                <a:gd name="T30" fmla="*/ 1508 w 1508"/>
                <a:gd name="T31" fmla="*/ 974 h 2501"/>
                <a:gd name="T32" fmla="*/ 1459 w 1508"/>
                <a:gd name="T33" fmla="*/ 930 h 2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08" h="2501">
                  <a:moveTo>
                    <a:pt x="1459" y="930"/>
                  </a:moveTo>
                  <a:lnTo>
                    <a:pt x="837" y="930"/>
                  </a:lnTo>
                  <a:lnTo>
                    <a:pt x="1097" y="63"/>
                  </a:lnTo>
                  <a:cubicBezTo>
                    <a:pt x="1102" y="39"/>
                    <a:pt x="1092" y="14"/>
                    <a:pt x="1072" y="4"/>
                  </a:cubicBezTo>
                  <a:cubicBezTo>
                    <a:pt x="1068" y="0"/>
                    <a:pt x="1058" y="0"/>
                    <a:pt x="1053" y="0"/>
                  </a:cubicBezTo>
                  <a:cubicBezTo>
                    <a:pt x="1038" y="0"/>
                    <a:pt x="1024" y="9"/>
                    <a:pt x="1014" y="19"/>
                  </a:cubicBezTo>
                  <a:lnTo>
                    <a:pt x="10" y="1483"/>
                  </a:lnTo>
                  <a:cubicBezTo>
                    <a:pt x="0" y="1498"/>
                    <a:pt x="0" y="1517"/>
                    <a:pt x="5" y="1532"/>
                  </a:cubicBezTo>
                  <a:cubicBezTo>
                    <a:pt x="15" y="1547"/>
                    <a:pt x="30" y="1556"/>
                    <a:pt x="49" y="1556"/>
                  </a:cubicBezTo>
                  <a:lnTo>
                    <a:pt x="651" y="1556"/>
                  </a:lnTo>
                  <a:lnTo>
                    <a:pt x="382" y="2438"/>
                  </a:lnTo>
                  <a:cubicBezTo>
                    <a:pt x="377" y="2462"/>
                    <a:pt x="387" y="2487"/>
                    <a:pt x="407" y="2497"/>
                  </a:cubicBezTo>
                  <a:cubicBezTo>
                    <a:pt x="412" y="2501"/>
                    <a:pt x="421" y="2501"/>
                    <a:pt x="426" y="2501"/>
                  </a:cubicBezTo>
                  <a:cubicBezTo>
                    <a:pt x="441" y="2501"/>
                    <a:pt x="456" y="2492"/>
                    <a:pt x="465" y="2482"/>
                  </a:cubicBezTo>
                  <a:lnTo>
                    <a:pt x="1498" y="1003"/>
                  </a:lnTo>
                  <a:cubicBezTo>
                    <a:pt x="1503" y="993"/>
                    <a:pt x="1508" y="984"/>
                    <a:pt x="1508" y="974"/>
                  </a:cubicBezTo>
                  <a:cubicBezTo>
                    <a:pt x="1508" y="949"/>
                    <a:pt x="1484" y="930"/>
                    <a:pt x="1459" y="930"/>
                  </a:cubicBezTo>
                  <a:close/>
                </a:path>
              </a:pathLst>
            </a:custGeom>
            <a:solidFill>
              <a:schemeClr val="tx1"/>
            </a:solid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1836" kern="0" dirty="0">
                <a:solidFill>
                  <a:sysClr val="windowText" lastClr="000000"/>
                </a:solidFill>
                <a:latin typeface="Segoe UI"/>
              </a:endParaRPr>
            </a:p>
          </p:txBody>
        </p:sp>
        <p:sp>
          <p:nvSpPr>
            <p:cNvPr id="143" name="Freeform 35"/>
            <p:cNvSpPr>
              <a:spLocks noEditPoints="1"/>
            </p:cNvSpPr>
            <p:nvPr/>
          </p:nvSpPr>
          <p:spPr bwMode="auto">
            <a:xfrm>
              <a:off x="5982706" y="2742063"/>
              <a:ext cx="346672" cy="344971"/>
            </a:xfrm>
            <a:custGeom>
              <a:avLst/>
              <a:gdLst>
                <a:gd name="T0" fmla="*/ 3231 w 4925"/>
                <a:gd name="T1" fmla="*/ 4866 h 4910"/>
                <a:gd name="T2" fmla="*/ 3422 w 4925"/>
                <a:gd name="T3" fmla="*/ 4910 h 4910"/>
                <a:gd name="T4" fmla="*/ 3579 w 4925"/>
                <a:gd name="T5" fmla="*/ 4881 h 4910"/>
                <a:gd name="T6" fmla="*/ 3833 w 4925"/>
                <a:gd name="T7" fmla="*/ 4646 h 4910"/>
                <a:gd name="T8" fmla="*/ 3899 w 4925"/>
                <a:gd name="T9" fmla="*/ 4509 h 4910"/>
                <a:gd name="T10" fmla="*/ 4063 w 4925"/>
                <a:gd name="T11" fmla="*/ 4509 h 4910"/>
                <a:gd name="T12" fmla="*/ 4509 w 4925"/>
                <a:gd name="T13" fmla="*/ 4063 h 4910"/>
                <a:gd name="T14" fmla="*/ 4509 w 4925"/>
                <a:gd name="T15" fmla="*/ 2794 h 4910"/>
                <a:gd name="T16" fmla="*/ 4866 w 4925"/>
                <a:gd name="T17" fmla="*/ 2031 h 4910"/>
                <a:gd name="T18" fmla="*/ 4881 w 4925"/>
                <a:gd name="T19" fmla="*/ 1679 h 4910"/>
                <a:gd name="T20" fmla="*/ 4646 w 4925"/>
                <a:gd name="T21" fmla="*/ 1424 h 4910"/>
                <a:gd name="T22" fmla="*/ 4509 w 4925"/>
                <a:gd name="T23" fmla="*/ 1358 h 4910"/>
                <a:gd name="T24" fmla="*/ 4509 w 4925"/>
                <a:gd name="T25" fmla="*/ 856 h 4910"/>
                <a:gd name="T26" fmla="*/ 4063 w 4925"/>
                <a:gd name="T27" fmla="*/ 411 h 4910"/>
                <a:gd name="T28" fmla="*/ 2779 w 4925"/>
                <a:gd name="T29" fmla="*/ 411 h 4910"/>
                <a:gd name="T30" fmla="*/ 2026 w 4925"/>
                <a:gd name="T31" fmla="*/ 58 h 4910"/>
                <a:gd name="T32" fmla="*/ 1679 w 4925"/>
                <a:gd name="T33" fmla="*/ 44 h 4910"/>
                <a:gd name="T34" fmla="*/ 1424 w 4925"/>
                <a:gd name="T35" fmla="*/ 279 h 4910"/>
                <a:gd name="T36" fmla="*/ 1360 w 4925"/>
                <a:gd name="T37" fmla="*/ 411 h 4910"/>
                <a:gd name="T38" fmla="*/ 856 w 4925"/>
                <a:gd name="T39" fmla="*/ 411 h 4910"/>
                <a:gd name="T40" fmla="*/ 411 w 4925"/>
                <a:gd name="T41" fmla="*/ 856 h 4910"/>
                <a:gd name="T42" fmla="*/ 411 w 4925"/>
                <a:gd name="T43" fmla="*/ 2478 h 4910"/>
                <a:gd name="T44" fmla="*/ 58 w 4925"/>
                <a:gd name="T45" fmla="*/ 3231 h 4910"/>
                <a:gd name="T46" fmla="*/ 44 w 4925"/>
                <a:gd name="T47" fmla="*/ 3579 h 4910"/>
                <a:gd name="T48" fmla="*/ 279 w 4925"/>
                <a:gd name="T49" fmla="*/ 3833 h 4910"/>
                <a:gd name="T50" fmla="*/ 411 w 4925"/>
                <a:gd name="T51" fmla="*/ 3897 h 4910"/>
                <a:gd name="T52" fmla="*/ 411 w 4925"/>
                <a:gd name="T53" fmla="*/ 4063 h 4910"/>
                <a:gd name="T54" fmla="*/ 856 w 4925"/>
                <a:gd name="T55" fmla="*/ 4509 h 4910"/>
                <a:gd name="T56" fmla="*/ 2468 w 4925"/>
                <a:gd name="T57" fmla="*/ 4509 h 4910"/>
                <a:gd name="T58" fmla="*/ 3231 w 4925"/>
                <a:gd name="T59" fmla="*/ 4866 h 4910"/>
                <a:gd name="T60" fmla="*/ 856 w 4925"/>
                <a:gd name="T61" fmla="*/ 705 h 4910"/>
                <a:gd name="T62" fmla="*/ 4063 w 4925"/>
                <a:gd name="T63" fmla="*/ 705 h 4910"/>
                <a:gd name="T64" fmla="*/ 4210 w 4925"/>
                <a:gd name="T65" fmla="*/ 851 h 4910"/>
                <a:gd name="T66" fmla="*/ 4210 w 4925"/>
                <a:gd name="T67" fmla="*/ 4058 h 4910"/>
                <a:gd name="T68" fmla="*/ 4063 w 4925"/>
                <a:gd name="T69" fmla="*/ 4205 h 4910"/>
                <a:gd name="T70" fmla="*/ 856 w 4925"/>
                <a:gd name="T71" fmla="*/ 4205 h 4910"/>
                <a:gd name="T72" fmla="*/ 709 w 4925"/>
                <a:gd name="T73" fmla="*/ 4058 h 4910"/>
                <a:gd name="T74" fmla="*/ 709 w 4925"/>
                <a:gd name="T75" fmla="*/ 851 h 4910"/>
                <a:gd name="T76" fmla="*/ 856 w 4925"/>
                <a:gd name="T77" fmla="*/ 705 h 49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925" h="4910">
                  <a:moveTo>
                    <a:pt x="3231" y="4866"/>
                  </a:moveTo>
                  <a:cubicBezTo>
                    <a:pt x="3290" y="4896"/>
                    <a:pt x="3358" y="4910"/>
                    <a:pt x="3422" y="4910"/>
                  </a:cubicBezTo>
                  <a:cubicBezTo>
                    <a:pt x="3476" y="4910"/>
                    <a:pt x="3525" y="4900"/>
                    <a:pt x="3579" y="4881"/>
                  </a:cubicBezTo>
                  <a:cubicBezTo>
                    <a:pt x="3691" y="4842"/>
                    <a:pt x="3784" y="4758"/>
                    <a:pt x="3833" y="4646"/>
                  </a:cubicBezTo>
                  <a:lnTo>
                    <a:pt x="3899" y="4509"/>
                  </a:lnTo>
                  <a:lnTo>
                    <a:pt x="4063" y="4509"/>
                  </a:lnTo>
                  <a:cubicBezTo>
                    <a:pt x="4308" y="4509"/>
                    <a:pt x="4509" y="4308"/>
                    <a:pt x="4509" y="4063"/>
                  </a:cubicBezTo>
                  <a:lnTo>
                    <a:pt x="4509" y="2794"/>
                  </a:lnTo>
                  <a:lnTo>
                    <a:pt x="4866" y="2031"/>
                  </a:lnTo>
                  <a:cubicBezTo>
                    <a:pt x="4920" y="1919"/>
                    <a:pt x="4925" y="1796"/>
                    <a:pt x="4881" y="1679"/>
                  </a:cubicBezTo>
                  <a:cubicBezTo>
                    <a:pt x="4842" y="1566"/>
                    <a:pt x="4758" y="1473"/>
                    <a:pt x="4646" y="1424"/>
                  </a:cubicBezTo>
                  <a:lnTo>
                    <a:pt x="4509" y="1358"/>
                  </a:lnTo>
                  <a:lnTo>
                    <a:pt x="4509" y="856"/>
                  </a:lnTo>
                  <a:cubicBezTo>
                    <a:pt x="4509" y="612"/>
                    <a:pt x="4308" y="411"/>
                    <a:pt x="4063" y="411"/>
                  </a:cubicBezTo>
                  <a:lnTo>
                    <a:pt x="2779" y="411"/>
                  </a:lnTo>
                  <a:lnTo>
                    <a:pt x="2026" y="58"/>
                  </a:lnTo>
                  <a:cubicBezTo>
                    <a:pt x="1919" y="9"/>
                    <a:pt x="1791" y="0"/>
                    <a:pt x="1679" y="44"/>
                  </a:cubicBezTo>
                  <a:cubicBezTo>
                    <a:pt x="1566" y="83"/>
                    <a:pt x="1473" y="166"/>
                    <a:pt x="1424" y="279"/>
                  </a:cubicBezTo>
                  <a:lnTo>
                    <a:pt x="1360" y="411"/>
                  </a:lnTo>
                  <a:lnTo>
                    <a:pt x="856" y="411"/>
                  </a:lnTo>
                  <a:cubicBezTo>
                    <a:pt x="612" y="411"/>
                    <a:pt x="411" y="612"/>
                    <a:pt x="411" y="856"/>
                  </a:cubicBezTo>
                  <a:lnTo>
                    <a:pt x="411" y="2478"/>
                  </a:lnTo>
                  <a:lnTo>
                    <a:pt x="58" y="3231"/>
                  </a:lnTo>
                  <a:cubicBezTo>
                    <a:pt x="9" y="3339"/>
                    <a:pt x="0" y="3466"/>
                    <a:pt x="44" y="3579"/>
                  </a:cubicBezTo>
                  <a:cubicBezTo>
                    <a:pt x="83" y="3691"/>
                    <a:pt x="166" y="3784"/>
                    <a:pt x="279" y="3833"/>
                  </a:cubicBezTo>
                  <a:lnTo>
                    <a:pt x="411" y="3897"/>
                  </a:lnTo>
                  <a:lnTo>
                    <a:pt x="411" y="4063"/>
                  </a:lnTo>
                  <a:cubicBezTo>
                    <a:pt x="411" y="4308"/>
                    <a:pt x="612" y="4509"/>
                    <a:pt x="856" y="4509"/>
                  </a:cubicBezTo>
                  <a:lnTo>
                    <a:pt x="2468" y="4509"/>
                  </a:lnTo>
                  <a:lnTo>
                    <a:pt x="3231" y="4866"/>
                  </a:lnTo>
                  <a:close/>
                  <a:moveTo>
                    <a:pt x="856" y="705"/>
                  </a:moveTo>
                  <a:lnTo>
                    <a:pt x="4063" y="705"/>
                  </a:lnTo>
                  <a:cubicBezTo>
                    <a:pt x="4142" y="705"/>
                    <a:pt x="4210" y="768"/>
                    <a:pt x="4210" y="851"/>
                  </a:cubicBezTo>
                  <a:lnTo>
                    <a:pt x="4210" y="4058"/>
                  </a:lnTo>
                  <a:cubicBezTo>
                    <a:pt x="4210" y="4137"/>
                    <a:pt x="4146" y="4205"/>
                    <a:pt x="4063" y="4205"/>
                  </a:cubicBezTo>
                  <a:lnTo>
                    <a:pt x="856" y="4205"/>
                  </a:lnTo>
                  <a:cubicBezTo>
                    <a:pt x="778" y="4205"/>
                    <a:pt x="709" y="4142"/>
                    <a:pt x="709" y="4058"/>
                  </a:cubicBezTo>
                  <a:lnTo>
                    <a:pt x="709" y="851"/>
                  </a:lnTo>
                  <a:cubicBezTo>
                    <a:pt x="709" y="773"/>
                    <a:pt x="773" y="705"/>
                    <a:pt x="856" y="705"/>
                  </a:cubicBezTo>
                  <a:close/>
                </a:path>
              </a:pathLst>
            </a:custGeom>
            <a:solidFill>
              <a:schemeClr val="tx1"/>
            </a:solid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1836" kern="0" dirty="0">
                <a:solidFill>
                  <a:sysClr val="windowText" lastClr="000000"/>
                </a:solidFill>
                <a:latin typeface="Segoe UI"/>
              </a:endParaRPr>
            </a:p>
          </p:txBody>
        </p:sp>
      </p:grpSp>
      <p:sp>
        <p:nvSpPr>
          <p:cNvPr id="144" name="Freeform 182"/>
          <p:cNvSpPr/>
          <p:nvPr/>
        </p:nvSpPr>
        <p:spPr bwMode="auto">
          <a:xfrm flipH="1">
            <a:off x="4135451" y="2738842"/>
            <a:ext cx="409184" cy="380600"/>
          </a:xfrm>
          <a:custGeom>
            <a:avLst/>
            <a:gdLst>
              <a:gd name="connsiteX0" fmla="*/ 144517 w 665158"/>
              <a:gd name="connsiteY0" fmla="*/ 432643 h 635971"/>
              <a:gd name="connsiteX1" fmla="*/ 134794 w 665158"/>
              <a:gd name="connsiteY1" fmla="*/ 438281 h 635971"/>
              <a:gd name="connsiteX2" fmla="*/ 131240 w 665158"/>
              <a:gd name="connsiteY2" fmla="*/ 453701 h 635971"/>
              <a:gd name="connsiteX3" fmla="*/ 135004 w 665158"/>
              <a:gd name="connsiteY3" fmla="*/ 468403 h 635971"/>
              <a:gd name="connsiteX4" fmla="*/ 144883 w 665158"/>
              <a:gd name="connsiteY4" fmla="*/ 473874 h 635971"/>
              <a:gd name="connsiteX5" fmla="*/ 155050 w 665158"/>
              <a:gd name="connsiteY5" fmla="*/ 468458 h 635971"/>
              <a:gd name="connsiteX6" fmla="*/ 158788 w 665158"/>
              <a:gd name="connsiteY6" fmla="*/ 453369 h 635971"/>
              <a:gd name="connsiteX7" fmla="*/ 155024 w 665158"/>
              <a:gd name="connsiteY7" fmla="*/ 438059 h 635971"/>
              <a:gd name="connsiteX8" fmla="*/ 144517 w 665158"/>
              <a:gd name="connsiteY8" fmla="*/ 432643 h 635971"/>
              <a:gd name="connsiteX9" fmla="*/ 96733 w 665158"/>
              <a:gd name="connsiteY9" fmla="*/ 413631 h 635971"/>
              <a:gd name="connsiteX10" fmla="*/ 96733 w 665158"/>
              <a:gd name="connsiteY10" fmla="*/ 492888 h 635971"/>
              <a:gd name="connsiteX11" fmla="*/ 48328 w 665158"/>
              <a:gd name="connsiteY11" fmla="*/ 492888 h 635971"/>
              <a:gd name="connsiteX12" fmla="*/ 48328 w 665158"/>
              <a:gd name="connsiteY12" fmla="*/ 474206 h 635971"/>
              <a:gd name="connsiteX13" fmla="*/ 74151 w 665158"/>
              <a:gd name="connsiteY13" fmla="*/ 474206 h 635971"/>
              <a:gd name="connsiteX14" fmla="*/ 74151 w 665158"/>
              <a:gd name="connsiteY14" fmla="*/ 413631 h 635971"/>
              <a:gd name="connsiteX15" fmla="*/ 144308 w 665158"/>
              <a:gd name="connsiteY15" fmla="*/ 412304 h 635971"/>
              <a:gd name="connsiteX16" fmla="*/ 164277 w 665158"/>
              <a:gd name="connsiteY16" fmla="*/ 417582 h 635971"/>
              <a:gd name="connsiteX17" fmla="*/ 177920 w 665158"/>
              <a:gd name="connsiteY17" fmla="*/ 432533 h 635971"/>
              <a:gd name="connsiteX18" fmla="*/ 182782 w 665158"/>
              <a:gd name="connsiteY18" fmla="*/ 454309 h 635971"/>
              <a:gd name="connsiteX19" fmla="*/ 177972 w 665158"/>
              <a:gd name="connsiteY19" fmla="*/ 475007 h 635971"/>
              <a:gd name="connsiteX20" fmla="*/ 164512 w 665158"/>
              <a:gd name="connsiteY20" fmla="*/ 489212 h 635971"/>
              <a:gd name="connsiteX21" fmla="*/ 145301 w 665158"/>
              <a:gd name="connsiteY21" fmla="*/ 494269 h 635971"/>
              <a:gd name="connsiteX22" fmla="*/ 136572 w 665158"/>
              <a:gd name="connsiteY22" fmla="*/ 493329 h 635971"/>
              <a:gd name="connsiteX23" fmla="*/ 127058 w 665158"/>
              <a:gd name="connsiteY23" fmla="*/ 503554 h 635971"/>
              <a:gd name="connsiteX24" fmla="*/ 98726 w 665158"/>
              <a:gd name="connsiteY24" fmla="*/ 503554 h 635971"/>
              <a:gd name="connsiteX25" fmla="*/ 118537 w 665158"/>
              <a:gd name="connsiteY25" fmla="*/ 483325 h 635971"/>
              <a:gd name="connsiteX26" fmla="*/ 107298 w 665158"/>
              <a:gd name="connsiteY26" fmla="*/ 453038 h 635971"/>
              <a:gd name="connsiteX27" fmla="*/ 111924 w 665158"/>
              <a:gd name="connsiteY27" fmla="*/ 431786 h 635971"/>
              <a:gd name="connsiteX28" fmla="*/ 125045 w 665158"/>
              <a:gd name="connsiteY28" fmla="*/ 417362 h 635971"/>
              <a:gd name="connsiteX29" fmla="*/ 144308 w 665158"/>
              <a:gd name="connsiteY29" fmla="*/ 412304 h 635971"/>
              <a:gd name="connsiteX30" fmla="*/ 214235 w 665158"/>
              <a:gd name="connsiteY30" fmla="*/ 412304 h 635971"/>
              <a:gd name="connsiteX31" fmla="*/ 236399 w 665158"/>
              <a:gd name="connsiteY31" fmla="*/ 419185 h 635971"/>
              <a:gd name="connsiteX32" fmla="*/ 244658 w 665158"/>
              <a:gd name="connsiteY32" fmla="*/ 437562 h 635971"/>
              <a:gd name="connsiteX33" fmla="*/ 226571 w 665158"/>
              <a:gd name="connsiteY33" fmla="*/ 461329 h 635971"/>
              <a:gd name="connsiteX34" fmla="*/ 218913 w 665158"/>
              <a:gd name="connsiteY34" fmla="*/ 464811 h 635971"/>
              <a:gd name="connsiteX35" fmla="*/ 215829 w 665158"/>
              <a:gd name="connsiteY35" fmla="*/ 467546 h 635971"/>
              <a:gd name="connsiteX36" fmla="*/ 214810 w 665158"/>
              <a:gd name="connsiteY36" fmla="*/ 470945 h 635971"/>
              <a:gd name="connsiteX37" fmla="*/ 216848 w 665158"/>
              <a:gd name="connsiteY37" fmla="*/ 475063 h 635971"/>
              <a:gd name="connsiteX38" fmla="*/ 222598 w 665158"/>
              <a:gd name="connsiteY38" fmla="*/ 476472 h 635971"/>
              <a:gd name="connsiteX39" fmla="*/ 233210 w 665158"/>
              <a:gd name="connsiteY39" fmla="*/ 474234 h 635971"/>
              <a:gd name="connsiteX40" fmla="*/ 243612 w 665158"/>
              <a:gd name="connsiteY40" fmla="*/ 468348 h 635971"/>
              <a:gd name="connsiteX41" fmla="*/ 243612 w 665158"/>
              <a:gd name="connsiteY41" fmla="*/ 490068 h 635971"/>
              <a:gd name="connsiteX42" fmla="*/ 222076 w 665158"/>
              <a:gd name="connsiteY42" fmla="*/ 494269 h 635971"/>
              <a:gd name="connsiteX43" fmla="*/ 204721 w 665158"/>
              <a:gd name="connsiteY43" fmla="*/ 491395 h 635971"/>
              <a:gd name="connsiteX44" fmla="*/ 193509 w 665158"/>
              <a:gd name="connsiteY44" fmla="*/ 482663 h 635971"/>
              <a:gd name="connsiteX45" fmla="*/ 189509 w 665158"/>
              <a:gd name="connsiteY45" fmla="*/ 468901 h 635971"/>
              <a:gd name="connsiteX46" fmla="*/ 194345 w 665158"/>
              <a:gd name="connsiteY46" fmla="*/ 454862 h 635971"/>
              <a:gd name="connsiteX47" fmla="*/ 210837 w 665158"/>
              <a:gd name="connsiteY47" fmla="*/ 443973 h 635971"/>
              <a:gd name="connsiteX48" fmla="*/ 218600 w 665158"/>
              <a:gd name="connsiteY48" fmla="*/ 439746 h 635971"/>
              <a:gd name="connsiteX49" fmla="*/ 220456 w 665158"/>
              <a:gd name="connsiteY49" fmla="*/ 435628 h 635971"/>
              <a:gd name="connsiteX50" fmla="*/ 218155 w 665158"/>
              <a:gd name="connsiteY50" fmla="*/ 431538 h 635971"/>
              <a:gd name="connsiteX51" fmla="*/ 212091 w 665158"/>
              <a:gd name="connsiteY51" fmla="*/ 430046 h 635971"/>
              <a:gd name="connsiteX52" fmla="*/ 193482 w 665158"/>
              <a:gd name="connsiteY52" fmla="*/ 435517 h 635971"/>
              <a:gd name="connsiteX53" fmla="*/ 193482 w 665158"/>
              <a:gd name="connsiteY53" fmla="*/ 415344 h 635971"/>
              <a:gd name="connsiteX54" fmla="*/ 201036 w 665158"/>
              <a:gd name="connsiteY54" fmla="*/ 413464 h 635971"/>
              <a:gd name="connsiteX55" fmla="*/ 207021 w 665158"/>
              <a:gd name="connsiteY55" fmla="*/ 412635 h 635971"/>
              <a:gd name="connsiteX56" fmla="*/ 214235 w 665158"/>
              <a:gd name="connsiteY56" fmla="*/ 412304 h 635971"/>
              <a:gd name="connsiteX57" fmla="*/ 420744 w 665158"/>
              <a:gd name="connsiteY57" fmla="*/ 354477 h 635971"/>
              <a:gd name="connsiteX58" fmla="*/ 372634 w 665158"/>
              <a:gd name="connsiteY58" fmla="*/ 354477 h 635971"/>
              <a:gd name="connsiteX59" fmla="*/ 372634 w 665158"/>
              <a:gd name="connsiteY59" fmla="*/ 402262 h 635971"/>
              <a:gd name="connsiteX60" fmla="*/ 420744 w 665158"/>
              <a:gd name="connsiteY60" fmla="*/ 402262 h 635971"/>
              <a:gd name="connsiteX61" fmla="*/ 496460 w 665158"/>
              <a:gd name="connsiteY61" fmla="*/ 354477 h 635971"/>
              <a:gd name="connsiteX62" fmla="*/ 448350 w 665158"/>
              <a:gd name="connsiteY62" fmla="*/ 354477 h 635971"/>
              <a:gd name="connsiteX63" fmla="*/ 448350 w 665158"/>
              <a:gd name="connsiteY63" fmla="*/ 402262 h 635971"/>
              <a:gd name="connsiteX64" fmla="*/ 496460 w 665158"/>
              <a:gd name="connsiteY64" fmla="*/ 402262 h 635971"/>
              <a:gd name="connsiteX65" fmla="*/ 572175 w 665158"/>
              <a:gd name="connsiteY65" fmla="*/ 354477 h 635971"/>
              <a:gd name="connsiteX66" fmla="*/ 524065 w 665158"/>
              <a:gd name="connsiteY66" fmla="*/ 354477 h 635971"/>
              <a:gd name="connsiteX67" fmla="*/ 524065 w 665158"/>
              <a:gd name="connsiteY67" fmla="*/ 402262 h 635971"/>
              <a:gd name="connsiteX68" fmla="*/ 572175 w 665158"/>
              <a:gd name="connsiteY68" fmla="*/ 402262 h 635971"/>
              <a:gd name="connsiteX69" fmla="*/ 496460 w 665158"/>
              <a:gd name="connsiteY69" fmla="*/ 287115 h 635971"/>
              <a:gd name="connsiteX70" fmla="*/ 448350 w 665158"/>
              <a:gd name="connsiteY70" fmla="*/ 287115 h 635971"/>
              <a:gd name="connsiteX71" fmla="*/ 448350 w 665158"/>
              <a:gd name="connsiteY71" fmla="*/ 334900 h 635971"/>
              <a:gd name="connsiteX72" fmla="*/ 496460 w 665158"/>
              <a:gd name="connsiteY72" fmla="*/ 334900 h 635971"/>
              <a:gd name="connsiteX73" fmla="*/ 572175 w 665158"/>
              <a:gd name="connsiteY73" fmla="*/ 287115 h 635971"/>
              <a:gd name="connsiteX74" fmla="*/ 524065 w 665158"/>
              <a:gd name="connsiteY74" fmla="*/ 287115 h 635971"/>
              <a:gd name="connsiteX75" fmla="*/ 524065 w 665158"/>
              <a:gd name="connsiteY75" fmla="*/ 334900 h 635971"/>
              <a:gd name="connsiteX76" fmla="*/ 572175 w 665158"/>
              <a:gd name="connsiteY76" fmla="*/ 334900 h 635971"/>
              <a:gd name="connsiteX77" fmla="*/ 146493 w 665158"/>
              <a:gd name="connsiteY77" fmla="*/ 261457 h 635971"/>
              <a:gd name="connsiteX78" fmla="*/ 247609 w 665158"/>
              <a:gd name="connsiteY78" fmla="*/ 292835 h 635971"/>
              <a:gd name="connsiteX79" fmla="*/ 146493 w 665158"/>
              <a:gd name="connsiteY79" fmla="*/ 324213 h 635971"/>
              <a:gd name="connsiteX80" fmla="*/ 45377 w 665158"/>
              <a:gd name="connsiteY80" fmla="*/ 292835 h 635971"/>
              <a:gd name="connsiteX81" fmla="*/ 146493 w 665158"/>
              <a:gd name="connsiteY81" fmla="*/ 261457 h 635971"/>
              <a:gd name="connsiteX82" fmla="*/ 146493 w 665158"/>
              <a:gd name="connsiteY82" fmla="*/ 238664 h 635971"/>
              <a:gd name="connsiteX83" fmla="*/ 756 w 665158"/>
              <a:gd name="connsiteY83" fmla="*/ 295386 h 635971"/>
              <a:gd name="connsiteX84" fmla="*/ 224 w 665158"/>
              <a:gd name="connsiteY84" fmla="*/ 299934 h 635971"/>
              <a:gd name="connsiteX85" fmla="*/ 0 w 665158"/>
              <a:gd name="connsiteY85" fmla="*/ 299934 h 635971"/>
              <a:gd name="connsiteX86" fmla="*/ 0 w 665158"/>
              <a:gd name="connsiteY86" fmla="*/ 301846 h 635971"/>
              <a:gd name="connsiteX87" fmla="*/ 0 w 665158"/>
              <a:gd name="connsiteY87" fmla="*/ 572789 h 635971"/>
              <a:gd name="connsiteX88" fmla="*/ 0 w 665158"/>
              <a:gd name="connsiteY88" fmla="*/ 572790 h 635971"/>
              <a:gd name="connsiteX89" fmla="*/ 0 w 665158"/>
              <a:gd name="connsiteY89" fmla="*/ 572791 h 635971"/>
              <a:gd name="connsiteX90" fmla="*/ 0 w 665158"/>
              <a:gd name="connsiteY90" fmla="*/ 574701 h 635971"/>
              <a:gd name="connsiteX91" fmla="*/ 224 w 665158"/>
              <a:gd name="connsiteY91" fmla="*/ 574701 h 635971"/>
              <a:gd name="connsiteX92" fmla="*/ 756 w 665158"/>
              <a:gd name="connsiteY92" fmla="*/ 579250 h 635971"/>
              <a:gd name="connsiteX93" fmla="*/ 146493 w 665158"/>
              <a:gd name="connsiteY93" fmla="*/ 635971 h 635971"/>
              <a:gd name="connsiteX94" fmla="*/ 292229 w 665158"/>
              <a:gd name="connsiteY94" fmla="*/ 579250 h 635971"/>
              <a:gd name="connsiteX95" fmla="*/ 292762 w 665158"/>
              <a:gd name="connsiteY95" fmla="*/ 574701 h 635971"/>
              <a:gd name="connsiteX96" fmla="*/ 292986 w 665158"/>
              <a:gd name="connsiteY96" fmla="*/ 574701 h 635971"/>
              <a:gd name="connsiteX97" fmla="*/ 292986 w 665158"/>
              <a:gd name="connsiteY97" fmla="*/ 572790 h 635971"/>
              <a:gd name="connsiteX98" fmla="*/ 292986 w 665158"/>
              <a:gd name="connsiteY98" fmla="*/ 301846 h 635971"/>
              <a:gd name="connsiteX99" fmla="*/ 292986 w 665158"/>
              <a:gd name="connsiteY99" fmla="*/ 301846 h 635971"/>
              <a:gd name="connsiteX100" fmla="*/ 292986 w 665158"/>
              <a:gd name="connsiteY100" fmla="*/ 301845 h 635971"/>
              <a:gd name="connsiteX101" fmla="*/ 292229 w 665158"/>
              <a:gd name="connsiteY101" fmla="*/ 295386 h 635971"/>
              <a:gd name="connsiteX102" fmla="*/ 146493 w 665158"/>
              <a:gd name="connsiteY102" fmla="*/ 238664 h 635971"/>
              <a:gd name="connsiteX103" fmla="*/ 534317 w 665158"/>
              <a:gd name="connsiteY103" fmla="*/ 219753 h 635971"/>
              <a:gd name="connsiteX104" fmla="*/ 486207 w 665158"/>
              <a:gd name="connsiteY104" fmla="*/ 219753 h 635971"/>
              <a:gd name="connsiteX105" fmla="*/ 486207 w 665158"/>
              <a:gd name="connsiteY105" fmla="*/ 267538 h 635971"/>
              <a:gd name="connsiteX106" fmla="*/ 534317 w 665158"/>
              <a:gd name="connsiteY106" fmla="*/ 267538 h 635971"/>
              <a:gd name="connsiteX107" fmla="*/ 449628 w 665158"/>
              <a:gd name="connsiteY107" fmla="*/ 0 h 635971"/>
              <a:gd name="connsiteX108" fmla="*/ 230694 w 665158"/>
              <a:gd name="connsiteY108" fmla="*/ 119160 h 635971"/>
              <a:gd name="connsiteX109" fmla="*/ 230694 w 665158"/>
              <a:gd name="connsiteY109" fmla="*/ 162466 h 635971"/>
              <a:gd name="connsiteX110" fmla="*/ 272097 w 665158"/>
              <a:gd name="connsiteY110" fmla="*/ 162466 h 635971"/>
              <a:gd name="connsiteX111" fmla="*/ 272097 w 665158"/>
              <a:gd name="connsiteY111" fmla="*/ 251850 h 635971"/>
              <a:gd name="connsiteX112" fmla="*/ 309810 w 665158"/>
              <a:gd name="connsiteY112" fmla="*/ 251850 h 635971"/>
              <a:gd name="connsiteX113" fmla="*/ 309810 w 665158"/>
              <a:gd name="connsiteY113" fmla="*/ 162466 h 635971"/>
              <a:gd name="connsiteX114" fmla="*/ 592776 w 665158"/>
              <a:gd name="connsiteY114" fmla="*/ 162466 h 635971"/>
              <a:gd name="connsiteX115" fmla="*/ 592776 w 665158"/>
              <a:gd name="connsiteY115" fmla="*/ 403380 h 635971"/>
              <a:gd name="connsiteX116" fmla="*/ 639160 w 665158"/>
              <a:gd name="connsiteY116" fmla="*/ 403380 h 635971"/>
              <a:gd name="connsiteX117" fmla="*/ 639160 w 665158"/>
              <a:gd name="connsiteY117" fmla="*/ 162466 h 635971"/>
              <a:gd name="connsiteX118" fmla="*/ 665158 w 665158"/>
              <a:gd name="connsiteY118" fmla="*/ 162466 h 635971"/>
              <a:gd name="connsiteX119" fmla="*/ 665158 w 665158"/>
              <a:gd name="connsiteY119" fmla="*/ 119160 h 635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665158" h="635971">
                <a:moveTo>
                  <a:pt x="144517" y="432643"/>
                </a:moveTo>
                <a:cubicBezTo>
                  <a:pt x="140405" y="432643"/>
                  <a:pt x="137164" y="434522"/>
                  <a:pt x="134794" y="438281"/>
                </a:cubicBezTo>
                <a:cubicBezTo>
                  <a:pt x="132425" y="442039"/>
                  <a:pt x="131240" y="447179"/>
                  <a:pt x="131240" y="453701"/>
                </a:cubicBezTo>
                <a:cubicBezTo>
                  <a:pt x="131240" y="459854"/>
                  <a:pt x="132494" y="464755"/>
                  <a:pt x="135004" y="468403"/>
                </a:cubicBezTo>
                <a:cubicBezTo>
                  <a:pt x="137513" y="472050"/>
                  <a:pt x="140806" y="473874"/>
                  <a:pt x="144883" y="473874"/>
                </a:cubicBezTo>
                <a:cubicBezTo>
                  <a:pt x="149169" y="473874"/>
                  <a:pt x="152558" y="472069"/>
                  <a:pt x="155050" y="468458"/>
                </a:cubicBezTo>
                <a:cubicBezTo>
                  <a:pt x="157542" y="464847"/>
                  <a:pt x="158788" y="459818"/>
                  <a:pt x="158788" y="453369"/>
                </a:cubicBezTo>
                <a:cubicBezTo>
                  <a:pt x="158788" y="446774"/>
                  <a:pt x="157534" y="441671"/>
                  <a:pt x="155024" y="438059"/>
                </a:cubicBezTo>
                <a:cubicBezTo>
                  <a:pt x="152515" y="434449"/>
                  <a:pt x="149013" y="432643"/>
                  <a:pt x="144517" y="432643"/>
                </a:cubicBezTo>
                <a:close/>
                <a:moveTo>
                  <a:pt x="96733" y="413631"/>
                </a:moveTo>
                <a:lnTo>
                  <a:pt x="96733" y="492888"/>
                </a:lnTo>
                <a:lnTo>
                  <a:pt x="48328" y="492888"/>
                </a:lnTo>
                <a:lnTo>
                  <a:pt x="48328" y="474206"/>
                </a:lnTo>
                <a:lnTo>
                  <a:pt x="74151" y="474206"/>
                </a:lnTo>
                <a:lnTo>
                  <a:pt x="74151" y="413631"/>
                </a:lnTo>
                <a:close/>
                <a:moveTo>
                  <a:pt x="144308" y="412304"/>
                </a:moveTo>
                <a:cubicBezTo>
                  <a:pt x="151766" y="412304"/>
                  <a:pt x="158422" y="414063"/>
                  <a:pt x="164277" y="417582"/>
                </a:cubicBezTo>
                <a:cubicBezTo>
                  <a:pt x="170131" y="421101"/>
                  <a:pt x="174679" y="426085"/>
                  <a:pt x="177920" y="432533"/>
                </a:cubicBezTo>
                <a:cubicBezTo>
                  <a:pt x="181161" y="438981"/>
                  <a:pt x="182782" y="446240"/>
                  <a:pt x="182782" y="454309"/>
                </a:cubicBezTo>
                <a:cubicBezTo>
                  <a:pt x="182782" y="462010"/>
                  <a:pt x="181178" y="468910"/>
                  <a:pt x="177972" y="475007"/>
                </a:cubicBezTo>
                <a:cubicBezTo>
                  <a:pt x="174766" y="481106"/>
                  <a:pt x="170279" y="485841"/>
                  <a:pt x="164512" y="489212"/>
                </a:cubicBezTo>
                <a:cubicBezTo>
                  <a:pt x="158744" y="492583"/>
                  <a:pt x="152341" y="494269"/>
                  <a:pt x="145301" y="494269"/>
                </a:cubicBezTo>
                <a:cubicBezTo>
                  <a:pt x="142270" y="494269"/>
                  <a:pt x="139359" y="493956"/>
                  <a:pt x="136572" y="493329"/>
                </a:cubicBezTo>
                <a:lnTo>
                  <a:pt x="127058" y="503554"/>
                </a:lnTo>
                <a:lnTo>
                  <a:pt x="98726" y="503554"/>
                </a:lnTo>
                <a:lnTo>
                  <a:pt x="118537" y="483325"/>
                </a:lnTo>
                <a:cubicBezTo>
                  <a:pt x="111044" y="475404"/>
                  <a:pt x="107298" y="465308"/>
                  <a:pt x="107298" y="453038"/>
                </a:cubicBezTo>
                <a:cubicBezTo>
                  <a:pt x="107298" y="445116"/>
                  <a:pt x="108841" y="438032"/>
                  <a:pt x="111924" y="431786"/>
                </a:cubicBezTo>
                <a:cubicBezTo>
                  <a:pt x="115008" y="425541"/>
                  <a:pt x="119382" y="420732"/>
                  <a:pt x="125045" y="417362"/>
                </a:cubicBezTo>
                <a:cubicBezTo>
                  <a:pt x="130708" y="413990"/>
                  <a:pt x="137129" y="412304"/>
                  <a:pt x="144308" y="412304"/>
                </a:cubicBezTo>
                <a:close/>
                <a:moveTo>
                  <a:pt x="214235" y="412304"/>
                </a:moveTo>
                <a:cubicBezTo>
                  <a:pt x="223505" y="412304"/>
                  <a:pt x="230892" y="414598"/>
                  <a:pt x="236399" y="419185"/>
                </a:cubicBezTo>
                <a:cubicBezTo>
                  <a:pt x="241905" y="423772"/>
                  <a:pt x="244658" y="429898"/>
                  <a:pt x="244658" y="437562"/>
                </a:cubicBezTo>
                <a:cubicBezTo>
                  <a:pt x="244658" y="448506"/>
                  <a:pt x="238629" y="456428"/>
                  <a:pt x="226571" y="461329"/>
                </a:cubicBezTo>
                <a:cubicBezTo>
                  <a:pt x="222842" y="462802"/>
                  <a:pt x="220290" y="463963"/>
                  <a:pt x="218913" y="464811"/>
                </a:cubicBezTo>
                <a:cubicBezTo>
                  <a:pt x="217537" y="465658"/>
                  <a:pt x="216509" y="466570"/>
                  <a:pt x="215829" y="467546"/>
                </a:cubicBezTo>
                <a:cubicBezTo>
                  <a:pt x="215149" y="468522"/>
                  <a:pt x="214810" y="469656"/>
                  <a:pt x="214810" y="470945"/>
                </a:cubicBezTo>
                <a:cubicBezTo>
                  <a:pt x="214810" y="472751"/>
                  <a:pt x="215489" y="474123"/>
                  <a:pt x="216848" y="475063"/>
                </a:cubicBezTo>
                <a:cubicBezTo>
                  <a:pt x="218208" y="476002"/>
                  <a:pt x="220124" y="476472"/>
                  <a:pt x="222598" y="476472"/>
                </a:cubicBezTo>
                <a:cubicBezTo>
                  <a:pt x="225874" y="476472"/>
                  <a:pt x="229411" y="475726"/>
                  <a:pt x="233210" y="474234"/>
                </a:cubicBezTo>
                <a:cubicBezTo>
                  <a:pt x="237009" y="472742"/>
                  <a:pt x="240476" y="470780"/>
                  <a:pt x="243612" y="468348"/>
                </a:cubicBezTo>
                <a:lnTo>
                  <a:pt x="243612" y="490068"/>
                </a:lnTo>
                <a:cubicBezTo>
                  <a:pt x="237096" y="492869"/>
                  <a:pt x="229917" y="494269"/>
                  <a:pt x="222076" y="494269"/>
                </a:cubicBezTo>
                <a:cubicBezTo>
                  <a:pt x="215315" y="494269"/>
                  <a:pt x="209530" y="493311"/>
                  <a:pt x="204721" y="491395"/>
                </a:cubicBezTo>
                <a:cubicBezTo>
                  <a:pt x="199912" y="489479"/>
                  <a:pt x="196174" y="486568"/>
                  <a:pt x="193509" y="482663"/>
                </a:cubicBezTo>
                <a:cubicBezTo>
                  <a:pt x="190842" y="478756"/>
                  <a:pt x="189509" y="474169"/>
                  <a:pt x="189509" y="468901"/>
                </a:cubicBezTo>
                <a:cubicBezTo>
                  <a:pt x="189509" y="463484"/>
                  <a:pt x="191121" y="458804"/>
                  <a:pt x="194345" y="454862"/>
                </a:cubicBezTo>
                <a:cubicBezTo>
                  <a:pt x="197568" y="450919"/>
                  <a:pt x="203065" y="447290"/>
                  <a:pt x="210837" y="443973"/>
                </a:cubicBezTo>
                <a:cubicBezTo>
                  <a:pt x="214775" y="442242"/>
                  <a:pt x="217363" y="440833"/>
                  <a:pt x="218600" y="439746"/>
                </a:cubicBezTo>
                <a:cubicBezTo>
                  <a:pt x="219837" y="438659"/>
                  <a:pt x="220456" y="437286"/>
                  <a:pt x="220456" y="435628"/>
                </a:cubicBezTo>
                <a:cubicBezTo>
                  <a:pt x="220456" y="433896"/>
                  <a:pt x="219689" y="432533"/>
                  <a:pt x="218155" y="431538"/>
                </a:cubicBezTo>
                <a:cubicBezTo>
                  <a:pt x="216622" y="430543"/>
                  <a:pt x="214601" y="430046"/>
                  <a:pt x="212091" y="430046"/>
                </a:cubicBezTo>
                <a:cubicBezTo>
                  <a:pt x="205993" y="430046"/>
                  <a:pt x="199790" y="431870"/>
                  <a:pt x="193482" y="435517"/>
                </a:cubicBezTo>
                <a:lnTo>
                  <a:pt x="193482" y="415344"/>
                </a:lnTo>
                <a:cubicBezTo>
                  <a:pt x="196723" y="414423"/>
                  <a:pt x="199241" y="413796"/>
                  <a:pt x="201036" y="413464"/>
                </a:cubicBezTo>
                <a:cubicBezTo>
                  <a:pt x="202830" y="413133"/>
                  <a:pt x="204825" y="412857"/>
                  <a:pt x="207021" y="412635"/>
                </a:cubicBezTo>
                <a:cubicBezTo>
                  <a:pt x="209217" y="412414"/>
                  <a:pt x="211621" y="412304"/>
                  <a:pt x="214235" y="412304"/>
                </a:cubicBezTo>
                <a:close/>
                <a:moveTo>
                  <a:pt x="420744" y="354477"/>
                </a:moveTo>
                <a:lnTo>
                  <a:pt x="372634" y="354477"/>
                </a:lnTo>
                <a:lnTo>
                  <a:pt x="372634" y="402262"/>
                </a:lnTo>
                <a:lnTo>
                  <a:pt x="420744" y="402262"/>
                </a:lnTo>
                <a:close/>
                <a:moveTo>
                  <a:pt x="496460" y="354477"/>
                </a:moveTo>
                <a:lnTo>
                  <a:pt x="448350" y="354477"/>
                </a:lnTo>
                <a:lnTo>
                  <a:pt x="448350" y="402262"/>
                </a:lnTo>
                <a:lnTo>
                  <a:pt x="496460" y="402262"/>
                </a:lnTo>
                <a:close/>
                <a:moveTo>
                  <a:pt x="572175" y="354477"/>
                </a:moveTo>
                <a:lnTo>
                  <a:pt x="524065" y="354477"/>
                </a:lnTo>
                <a:lnTo>
                  <a:pt x="524065" y="402262"/>
                </a:lnTo>
                <a:lnTo>
                  <a:pt x="572175" y="402262"/>
                </a:lnTo>
                <a:close/>
                <a:moveTo>
                  <a:pt x="496460" y="287115"/>
                </a:moveTo>
                <a:lnTo>
                  <a:pt x="448350" y="287115"/>
                </a:lnTo>
                <a:lnTo>
                  <a:pt x="448350" y="334900"/>
                </a:lnTo>
                <a:lnTo>
                  <a:pt x="496460" y="334900"/>
                </a:lnTo>
                <a:close/>
                <a:moveTo>
                  <a:pt x="572175" y="287115"/>
                </a:moveTo>
                <a:lnTo>
                  <a:pt x="524065" y="287115"/>
                </a:lnTo>
                <a:lnTo>
                  <a:pt x="524065" y="334900"/>
                </a:lnTo>
                <a:lnTo>
                  <a:pt x="572175" y="334900"/>
                </a:lnTo>
                <a:close/>
                <a:moveTo>
                  <a:pt x="146493" y="261457"/>
                </a:moveTo>
                <a:cubicBezTo>
                  <a:pt x="202338" y="261457"/>
                  <a:pt x="247609" y="275505"/>
                  <a:pt x="247609" y="292835"/>
                </a:cubicBezTo>
                <a:cubicBezTo>
                  <a:pt x="247609" y="310165"/>
                  <a:pt x="202338" y="324213"/>
                  <a:pt x="146493" y="324213"/>
                </a:cubicBezTo>
                <a:cubicBezTo>
                  <a:pt x="90648" y="324213"/>
                  <a:pt x="45377" y="310165"/>
                  <a:pt x="45377" y="292835"/>
                </a:cubicBezTo>
                <a:cubicBezTo>
                  <a:pt x="45377" y="275505"/>
                  <a:pt x="90648" y="261457"/>
                  <a:pt x="146493" y="261457"/>
                </a:cubicBezTo>
                <a:close/>
                <a:moveTo>
                  <a:pt x="146493" y="238664"/>
                </a:moveTo>
                <a:cubicBezTo>
                  <a:pt x="70644" y="238664"/>
                  <a:pt x="8258" y="263526"/>
                  <a:pt x="756" y="295386"/>
                </a:cubicBezTo>
                <a:lnTo>
                  <a:pt x="224" y="299934"/>
                </a:lnTo>
                <a:lnTo>
                  <a:pt x="0" y="299934"/>
                </a:lnTo>
                <a:lnTo>
                  <a:pt x="0" y="301846"/>
                </a:lnTo>
                <a:cubicBezTo>
                  <a:pt x="0" y="347321"/>
                  <a:pt x="0" y="527632"/>
                  <a:pt x="0" y="572789"/>
                </a:cubicBezTo>
                <a:lnTo>
                  <a:pt x="0" y="572790"/>
                </a:lnTo>
                <a:lnTo>
                  <a:pt x="0" y="572791"/>
                </a:lnTo>
                <a:lnTo>
                  <a:pt x="0" y="574701"/>
                </a:lnTo>
                <a:lnTo>
                  <a:pt x="224" y="574701"/>
                </a:lnTo>
                <a:lnTo>
                  <a:pt x="756" y="579250"/>
                </a:lnTo>
                <a:cubicBezTo>
                  <a:pt x="8258" y="611109"/>
                  <a:pt x="70644" y="635971"/>
                  <a:pt x="146493" y="635971"/>
                </a:cubicBezTo>
                <a:cubicBezTo>
                  <a:pt x="222342" y="635971"/>
                  <a:pt x="284727" y="611109"/>
                  <a:pt x="292229" y="579250"/>
                </a:cubicBezTo>
                <a:lnTo>
                  <a:pt x="292762" y="574701"/>
                </a:lnTo>
                <a:lnTo>
                  <a:pt x="292986" y="574701"/>
                </a:lnTo>
                <a:lnTo>
                  <a:pt x="292986" y="572790"/>
                </a:lnTo>
                <a:lnTo>
                  <a:pt x="292986" y="301846"/>
                </a:lnTo>
                <a:lnTo>
                  <a:pt x="292986" y="301846"/>
                </a:lnTo>
                <a:lnTo>
                  <a:pt x="292986" y="301845"/>
                </a:lnTo>
                <a:lnTo>
                  <a:pt x="292229" y="295386"/>
                </a:lnTo>
                <a:cubicBezTo>
                  <a:pt x="284728" y="263526"/>
                  <a:pt x="222342" y="238664"/>
                  <a:pt x="146493" y="238664"/>
                </a:cubicBezTo>
                <a:close/>
                <a:moveTo>
                  <a:pt x="534317" y="219753"/>
                </a:moveTo>
                <a:lnTo>
                  <a:pt x="486207" y="219753"/>
                </a:lnTo>
                <a:lnTo>
                  <a:pt x="486207" y="267538"/>
                </a:lnTo>
                <a:lnTo>
                  <a:pt x="534317" y="267538"/>
                </a:lnTo>
                <a:close/>
                <a:moveTo>
                  <a:pt x="449628" y="0"/>
                </a:moveTo>
                <a:lnTo>
                  <a:pt x="230694" y="119160"/>
                </a:lnTo>
                <a:lnTo>
                  <a:pt x="230694" y="162466"/>
                </a:lnTo>
                <a:lnTo>
                  <a:pt x="272097" y="162466"/>
                </a:lnTo>
                <a:lnTo>
                  <a:pt x="272097" y="251850"/>
                </a:lnTo>
                <a:lnTo>
                  <a:pt x="309810" y="251850"/>
                </a:lnTo>
                <a:lnTo>
                  <a:pt x="309810" y="162466"/>
                </a:lnTo>
                <a:lnTo>
                  <a:pt x="592776" y="162466"/>
                </a:lnTo>
                <a:lnTo>
                  <a:pt x="592776" y="403380"/>
                </a:lnTo>
                <a:lnTo>
                  <a:pt x="639160" y="403380"/>
                </a:lnTo>
                <a:lnTo>
                  <a:pt x="639160" y="162466"/>
                </a:lnTo>
                <a:lnTo>
                  <a:pt x="665158" y="162466"/>
                </a:lnTo>
                <a:lnTo>
                  <a:pt x="665158" y="119160"/>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000" b="1" dirty="0">
              <a:solidFill>
                <a:srgbClr val="002050"/>
              </a:solidFill>
              <a:latin typeface="Segoe UI Light"/>
              <a:ea typeface="Segoe UI" pitchFamily="34" charset="0"/>
              <a:cs typeface="Segoe UI" pitchFamily="34" charset="0"/>
            </a:endParaRPr>
          </a:p>
        </p:txBody>
      </p:sp>
      <p:grpSp>
        <p:nvGrpSpPr>
          <p:cNvPr id="8" name="Group 7"/>
          <p:cNvGrpSpPr/>
          <p:nvPr/>
        </p:nvGrpSpPr>
        <p:grpSpPr>
          <a:xfrm>
            <a:off x="4183118" y="2147355"/>
            <a:ext cx="337959" cy="267721"/>
            <a:chOff x="4183622" y="2147162"/>
            <a:chExt cx="338007" cy="267759"/>
          </a:xfrm>
        </p:grpSpPr>
        <p:sp>
          <p:nvSpPr>
            <p:cNvPr id="458" name="Rectangle 457"/>
            <p:cNvSpPr/>
            <p:nvPr/>
          </p:nvSpPr>
          <p:spPr bwMode="auto">
            <a:xfrm>
              <a:off x="4215995" y="2207989"/>
              <a:ext cx="33711" cy="337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59" name="Rectangle 458"/>
            <p:cNvSpPr/>
            <p:nvPr/>
          </p:nvSpPr>
          <p:spPr bwMode="auto">
            <a:xfrm>
              <a:off x="4323715" y="2207989"/>
              <a:ext cx="33711" cy="337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60" name="Oval 459"/>
            <p:cNvSpPr/>
            <p:nvPr/>
          </p:nvSpPr>
          <p:spPr bwMode="auto">
            <a:xfrm>
              <a:off x="4268616" y="2208289"/>
              <a:ext cx="36188" cy="36189"/>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61" name="Oval 460"/>
            <p:cNvSpPr/>
            <p:nvPr/>
          </p:nvSpPr>
          <p:spPr bwMode="auto">
            <a:xfrm>
              <a:off x="4376336" y="2208289"/>
              <a:ext cx="36188" cy="36189"/>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62" name="Rectangle 461"/>
            <p:cNvSpPr/>
            <p:nvPr/>
          </p:nvSpPr>
          <p:spPr bwMode="auto">
            <a:xfrm>
              <a:off x="4215995" y="2323302"/>
              <a:ext cx="33711" cy="337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63" name="Rectangle 462"/>
            <p:cNvSpPr/>
            <p:nvPr/>
          </p:nvSpPr>
          <p:spPr bwMode="auto">
            <a:xfrm>
              <a:off x="4323715" y="2323302"/>
              <a:ext cx="33711" cy="337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64" name="Oval 463"/>
            <p:cNvSpPr/>
            <p:nvPr/>
          </p:nvSpPr>
          <p:spPr bwMode="auto">
            <a:xfrm>
              <a:off x="4268616" y="2323602"/>
              <a:ext cx="36188" cy="36189"/>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65" name="Oval 464"/>
            <p:cNvSpPr/>
            <p:nvPr/>
          </p:nvSpPr>
          <p:spPr bwMode="auto">
            <a:xfrm>
              <a:off x="4376336" y="2323602"/>
              <a:ext cx="36188" cy="36189"/>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66" name="Rectangle 465"/>
            <p:cNvSpPr/>
            <p:nvPr/>
          </p:nvSpPr>
          <p:spPr bwMode="auto">
            <a:xfrm>
              <a:off x="4271394" y="2378432"/>
              <a:ext cx="33711" cy="337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67" name="Rectangle 466"/>
            <p:cNvSpPr/>
            <p:nvPr/>
          </p:nvSpPr>
          <p:spPr bwMode="auto">
            <a:xfrm>
              <a:off x="4379114" y="2378432"/>
              <a:ext cx="33711" cy="337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68" name="Oval 467"/>
            <p:cNvSpPr/>
            <p:nvPr/>
          </p:nvSpPr>
          <p:spPr bwMode="auto">
            <a:xfrm>
              <a:off x="4216295" y="2378732"/>
              <a:ext cx="36188" cy="36189"/>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69" name="Oval 468"/>
            <p:cNvSpPr/>
            <p:nvPr/>
          </p:nvSpPr>
          <p:spPr bwMode="auto">
            <a:xfrm>
              <a:off x="4324016" y="2378732"/>
              <a:ext cx="36188" cy="36189"/>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70" name="Rectangle 469"/>
            <p:cNvSpPr/>
            <p:nvPr/>
          </p:nvSpPr>
          <p:spPr bwMode="auto">
            <a:xfrm>
              <a:off x="4271394" y="2258083"/>
              <a:ext cx="33711" cy="337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71" name="Rectangle 470"/>
            <p:cNvSpPr/>
            <p:nvPr/>
          </p:nvSpPr>
          <p:spPr bwMode="auto">
            <a:xfrm>
              <a:off x="4379114" y="2258083"/>
              <a:ext cx="33711" cy="337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72" name="Oval 471"/>
            <p:cNvSpPr/>
            <p:nvPr/>
          </p:nvSpPr>
          <p:spPr bwMode="auto">
            <a:xfrm>
              <a:off x="4216295" y="2258383"/>
              <a:ext cx="36188" cy="36189"/>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73" name="Oval 472"/>
            <p:cNvSpPr/>
            <p:nvPr/>
          </p:nvSpPr>
          <p:spPr bwMode="auto">
            <a:xfrm>
              <a:off x="4324016" y="2258383"/>
              <a:ext cx="36188" cy="36189"/>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6" name="Freeform 36"/>
            <p:cNvSpPr>
              <a:spLocks/>
            </p:cNvSpPr>
            <p:nvPr/>
          </p:nvSpPr>
          <p:spPr bwMode="auto">
            <a:xfrm>
              <a:off x="4183622" y="2147162"/>
              <a:ext cx="203430" cy="31714"/>
            </a:xfrm>
            <a:custGeom>
              <a:avLst/>
              <a:gdLst>
                <a:gd name="T0" fmla="*/ 2894 w 2948"/>
                <a:gd name="T1" fmla="*/ 397 h 460"/>
                <a:gd name="T2" fmla="*/ 2752 w 2948"/>
                <a:gd name="T3" fmla="*/ 152 h 460"/>
                <a:gd name="T4" fmla="*/ 2488 w 2948"/>
                <a:gd name="T5" fmla="*/ 0 h 460"/>
                <a:gd name="T6" fmla="*/ 304 w 2948"/>
                <a:gd name="T7" fmla="*/ 0 h 460"/>
                <a:gd name="T8" fmla="*/ 0 w 2948"/>
                <a:gd name="T9" fmla="*/ 304 h 460"/>
                <a:gd name="T10" fmla="*/ 0 w 2948"/>
                <a:gd name="T11" fmla="*/ 460 h 460"/>
                <a:gd name="T12" fmla="*/ 2948 w 2948"/>
                <a:gd name="T13" fmla="*/ 460 h 460"/>
                <a:gd name="T14" fmla="*/ 2894 w 2948"/>
                <a:gd name="T15" fmla="*/ 397 h 4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48" h="460">
                  <a:moveTo>
                    <a:pt x="2894" y="397"/>
                  </a:moveTo>
                  <a:lnTo>
                    <a:pt x="2752" y="152"/>
                  </a:lnTo>
                  <a:cubicBezTo>
                    <a:pt x="2698" y="59"/>
                    <a:pt x="2595" y="0"/>
                    <a:pt x="2488" y="0"/>
                  </a:cubicBezTo>
                  <a:lnTo>
                    <a:pt x="304" y="0"/>
                  </a:lnTo>
                  <a:cubicBezTo>
                    <a:pt x="138" y="0"/>
                    <a:pt x="0" y="137"/>
                    <a:pt x="0" y="304"/>
                  </a:cubicBezTo>
                  <a:lnTo>
                    <a:pt x="0" y="460"/>
                  </a:lnTo>
                  <a:lnTo>
                    <a:pt x="2948" y="460"/>
                  </a:lnTo>
                  <a:cubicBezTo>
                    <a:pt x="2923" y="446"/>
                    <a:pt x="2909" y="421"/>
                    <a:pt x="2894" y="397"/>
                  </a:cubicBezTo>
                  <a:close/>
                </a:path>
              </a:pathLst>
            </a:custGeom>
            <a:solidFill>
              <a:schemeClr val="tx1"/>
            </a:solid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1836" kern="0" dirty="0">
                <a:solidFill>
                  <a:sysClr val="windowText" lastClr="000000"/>
                </a:solidFill>
                <a:latin typeface="Segoe UI"/>
              </a:endParaRPr>
            </a:p>
          </p:txBody>
        </p:sp>
        <p:sp>
          <p:nvSpPr>
            <p:cNvPr id="147" name="Freeform 37"/>
            <p:cNvSpPr>
              <a:spLocks noEditPoints="1"/>
            </p:cNvSpPr>
            <p:nvPr/>
          </p:nvSpPr>
          <p:spPr bwMode="auto">
            <a:xfrm>
              <a:off x="4183622" y="2189517"/>
              <a:ext cx="338007" cy="222626"/>
            </a:xfrm>
            <a:custGeom>
              <a:avLst/>
              <a:gdLst>
                <a:gd name="T0" fmla="*/ 4706 w 4896"/>
                <a:gd name="T1" fmla="*/ 0 h 3227"/>
                <a:gd name="T2" fmla="*/ 0 w 4896"/>
                <a:gd name="T3" fmla="*/ 0 h 3227"/>
                <a:gd name="T4" fmla="*/ 0 w 4896"/>
                <a:gd name="T5" fmla="*/ 2923 h 3227"/>
                <a:gd name="T6" fmla="*/ 304 w 4896"/>
                <a:gd name="T7" fmla="*/ 3227 h 3227"/>
                <a:gd name="T8" fmla="*/ 4593 w 4896"/>
                <a:gd name="T9" fmla="*/ 3227 h 3227"/>
                <a:gd name="T10" fmla="*/ 4896 w 4896"/>
                <a:gd name="T11" fmla="*/ 2923 h 3227"/>
                <a:gd name="T12" fmla="*/ 4896 w 4896"/>
                <a:gd name="T13" fmla="*/ 279 h 3227"/>
                <a:gd name="T14" fmla="*/ 4706 w 4896"/>
                <a:gd name="T15" fmla="*/ 0 h 3227"/>
                <a:gd name="T16" fmla="*/ 3070 w 4896"/>
                <a:gd name="T17" fmla="*/ 1469 h 3227"/>
                <a:gd name="T18" fmla="*/ 2204 w 4896"/>
                <a:gd name="T19" fmla="*/ 2708 h 3227"/>
                <a:gd name="T20" fmla="*/ 2169 w 4896"/>
                <a:gd name="T21" fmla="*/ 2727 h 3227"/>
                <a:gd name="T22" fmla="*/ 2150 w 4896"/>
                <a:gd name="T23" fmla="*/ 2722 h 3227"/>
                <a:gd name="T24" fmla="*/ 2130 w 4896"/>
                <a:gd name="T25" fmla="*/ 2673 h 3227"/>
                <a:gd name="T26" fmla="*/ 2355 w 4896"/>
                <a:gd name="T27" fmla="*/ 1934 h 3227"/>
                <a:gd name="T28" fmla="*/ 1851 w 4896"/>
                <a:gd name="T29" fmla="*/ 1934 h 3227"/>
                <a:gd name="T30" fmla="*/ 1812 w 4896"/>
                <a:gd name="T31" fmla="*/ 1910 h 3227"/>
                <a:gd name="T32" fmla="*/ 1817 w 4896"/>
                <a:gd name="T33" fmla="*/ 1866 h 3227"/>
                <a:gd name="T34" fmla="*/ 2659 w 4896"/>
                <a:gd name="T35" fmla="*/ 642 h 3227"/>
                <a:gd name="T36" fmla="*/ 2693 w 4896"/>
                <a:gd name="T37" fmla="*/ 622 h 3227"/>
                <a:gd name="T38" fmla="*/ 2713 w 4896"/>
                <a:gd name="T39" fmla="*/ 627 h 3227"/>
                <a:gd name="T40" fmla="*/ 2732 w 4896"/>
                <a:gd name="T41" fmla="*/ 676 h 3227"/>
                <a:gd name="T42" fmla="*/ 2517 w 4896"/>
                <a:gd name="T43" fmla="*/ 1400 h 3227"/>
                <a:gd name="T44" fmla="*/ 3036 w 4896"/>
                <a:gd name="T45" fmla="*/ 1400 h 3227"/>
                <a:gd name="T46" fmla="*/ 3080 w 4896"/>
                <a:gd name="T47" fmla="*/ 1444 h 3227"/>
                <a:gd name="T48" fmla="*/ 3070 w 4896"/>
                <a:gd name="T49" fmla="*/ 1469 h 3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896" h="3227">
                  <a:moveTo>
                    <a:pt x="4706" y="0"/>
                  </a:moveTo>
                  <a:lnTo>
                    <a:pt x="0" y="0"/>
                  </a:lnTo>
                  <a:lnTo>
                    <a:pt x="0" y="2923"/>
                  </a:lnTo>
                  <a:cubicBezTo>
                    <a:pt x="0" y="3090"/>
                    <a:pt x="138" y="3227"/>
                    <a:pt x="304" y="3227"/>
                  </a:cubicBezTo>
                  <a:lnTo>
                    <a:pt x="4593" y="3227"/>
                  </a:lnTo>
                  <a:cubicBezTo>
                    <a:pt x="4759" y="3227"/>
                    <a:pt x="4896" y="3090"/>
                    <a:pt x="4896" y="2923"/>
                  </a:cubicBezTo>
                  <a:lnTo>
                    <a:pt x="4896" y="279"/>
                  </a:lnTo>
                  <a:cubicBezTo>
                    <a:pt x="4896" y="157"/>
                    <a:pt x="4818" y="49"/>
                    <a:pt x="4706" y="0"/>
                  </a:cubicBezTo>
                  <a:close/>
                  <a:moveTo>
                    <a:pt x="3070" y="1469"/>
                  </a:moveTo>
                  <a:lnTo>
                    <a:pt x="2204" y="2708"/>
                  </a:lnTo>
                  <a:cubicBezTo>
                    <a:pt x="2194" y="2717"/>
                    <a:pt x="2184" y="2727"/>
                    <a:pt x="2169" y="2727"/>
                  </a:cubicBezTo>
                  <a:cubicBezTo>
                    <a:pt x="2164" y="2727"/>
                    <a:pt x="2155" y="2727"/>
                    <a:pt x="2150" y="2722"/>
                  </a:cubicBezTo>
                  <a:cubicBezTo>
                    <a:pt x="2130" y="2713"/>
                    <a:pt x="2120" y="2693"/>
                    <a:pt x="2130" y="2673"/>
                  </a:cubicBezTo>
                  <a:lnTo>
                    <a:pt x="2355" y="1934"/>
                  </a:lnTo>
                  <a:lnTo>
                    <a:pt x="1851" y="1934"/>
                  </a:lnTo>
                  <a:cubicBezTo>
                    <a:pt x="1836" y="1934"/>
                    <a:pt x="1822" y="1924"/>
                    <a:pt x="1812" y="1910"/>
                  </a:cubicBezTo>
                  <a:cubicBezTo>
                    <a:pt x="1807" y="1895"/>
                    <a:pt x="1807" y="1880"/>
                    <a:pt x="1817" y="1866"/>
                  </a:cubicBezTo>
                  <a:lnTo>
                    <a:pt x="2659" y="642"/>
                  </a:lnTo>
                  <a:cubicBezTo>
                    <a:pt x="2669" y="632"/>
                    <a:pt x="2679" y="622"/>
                    <a:pt x="2693" y="622"/>
                  </a:cubicBezTo>
                  <a:cubicBezTo>
                    <a:pt x="2698" y="622"/>
                    <a:pt x="2703" y="622"/>
                    <a:pt x="2713" y="627"/>
                  </a:cubicBezTo>
                  <a:cubicBezTo>
                    <a:pt x="2732" y="637"/>
                    <a:pt x="2742" y="656"/>
                    <a:pt x="2732" y="676"/>
                  </a:cubicBezTo>
                  <a:lnTo>
                    <a:pt x="2517" y="1400"/>
                  </a:lnTo>
                  <a:lnTo>
                    <a:pt x="3036" y="1400"/>
                  </a:lnTo>
                  <a:cubicBezTo>
                    <a:pt x="3060" y="1400"/>
                    <a:pt x="3080" y="1420"/>
                    <a:pt x="3080" y="1444"/>
                  </a:cubicBezTo>
                  <a:cubicBezTo>
                    <a:pt x="3080" y="1454"/>
                    <a:pt x="3075" y="1459"/>
                    <a:pt x="3070" y="1469"/>
                  </a:cubicBezTo>
                  <a:close/>
                </a:path>
              </a:pathLst>
            </a:custGeom>
            <a:solidFill>
              <a:schemeClr val="tx1"/>
            </a:solidFill>
            <a:ln w="0">
              <a:noFill/>
              <a:prstDash val="solid"/>
              <a:round/>
              <a:headEnd/>
              <a:tailEnd/>
            </a:ln>
          </p:spPr>
          <p:txBody>
            <a:bodyPr vert="horz" wrap="square" lIns="93247" tIns="46623" rIns="93247" bIns="46623" numCol="1" anchor="t" anchorCtr="0" compatLnSpc="1">
              <a:prstTxWarp prst="textNoShape">
                <a:avLst/>
              </a:prstTxWarp>
            </a:bodyPr>
            <a:lstStyle/>
            <a:p>
              <a:pPr defTabSz="932418">
                <a:defRPr/>
              </a:pPr>
              <a:endParaRPr lang="en-US" sz="1836" kern="0" dirty="0">
                <a:solidFill>
                  <a:sysClr val="windowText" lastClr="000000"/>
                </a:solidFill>
                <a:latin typeface="Segoe UI"/>
              </a:endParaRPr>
            </a:p>
          </p:txBody>
        </p:sp>
      </p:grpSp>
      <p:grpSp>
        <p:nvGrpSpPr>
          <p:cNvPr id="124" name="Group 123"/>
          <p:cNvGrpSpPr/>
          <p:nvPr/>
        </p:nvGrpSpPr>
        <p:grpSpPr>
          <a:xfrm>
            <a:off x="6018934" y="4445047"/>
            <a:ext cx="308154" cy="237323"/>
            <a:chOff x="3017872" y="3771579"/>
            <a:chExt cx="308198" cy="237357"/>
          </a:xfrm>
          <a:solidFill>
            <a:schemeClr val="tx1"/>
          </a:solidFill>
        </p:grpSpPr>
        <p:grpSp>
          <p:nvGrpSpPr>
            <p:cNvPr id="133" name="Group 132"/>
            <p:cNvGrpSpPr/>
            <p:nvPr/>
          </p:nvGrpSpPr>
          <p:grpSpPr>
            <a:xfrm>
              <a:off x="3017872" y="3771579"/>
              <a:ext cx="308198" cy="237357"/>
              <a:chOff x="622448" y="3040067"/>
              <a:chExt cx="660650" cy="508795"/>
            </a:xfrm>
            <a:grpFill/>
          </p:grpSpPr>
          <p:grpSp>
            <p:nvGrpSpPr>
              <p:cNvPr id="137" name="Group 136"/>
              <p:cNvGrpSpPr/>
              <p:nvPr/>
            </p:nvGrpSpPr>
            <p:grpSpPr>
              <a:xfrm>
                <a:off x="622448" y="3040067"/>
                <a:ext cx="276884" cy="214308"/>
                <a:chOff x="1646287" y="3497262"/>
                <a:chExt cx="276884" cy="214308"/>
              </a:xfrm>
              <a:grpFill/>
            </p:grpSpPr>
            <p:sp>
              <p:nvSpPr>
                <p:cNvPr id="151" name="Freeform: Shape 150"/>
                <p:cNvSpPr/>
                <p:nvPr/>
              </p:nvSpPr>
              <p:spPr bwMode="auto">
                <a:xfrm>
                  <a:off x="1646287" y="3497262"/>
                  <a:ext cx="276884" cy="214308"/>
                </a:xfrm>
                <a:custGeom>
                  <a:avLst/>
                  <a:gdLst>
                    <a:gd name="connsiteX0" fmla="*/ 26281 w 276884"/>
                    <a:gd name="connsiteY0" fmla="*/ 56124 h 214308"/>
                    <a:gd name="connsiteX1" fmla="*/ 26281 w 276884"/>
                    <a:gd name="connsiteY1" fmla="*/ 188079 h 214308"/>
                    <a:gd name="connsiteX2" fmla="*/ 250603 w 276884"/>
                    <a:gd name="connsiteY2" fmla="*/ 188079 h 214308"/>
                    <a:gd name="connsiteX3" fmla="*/ 250603 w 276884"/>
                    <a:gd name="connsiteY3" fmla="*/ 56124 h 214308"/>
                    <a:gd name="connsiteX4" fmla="*/ 0 w 276884"/>
                    <a:gd name="connsiteY4" fmla="*/ 0 h 214308"/>
                    <a:gd name="connsiteX5" fmla="*/ 276884 w 276884"/>
                    <a:gd name="connsiteY5" fmla="*/ 0 h 214308"/>
                    <a:gd name="connsiteX6" fmla="*/ 276884 w 276884"/>
                    <a:gd name="connsiteY6" fmla="*/ 214308 h 214308"/>
                    <a:gd name="connsiteX7" fmla="*/ 0 w 276884"/>
                    <a:gd name="connsiteY7" fmla="*/ 214308 h 214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6884" h="214308">
                      <a:moveTo>
                        <a:pt x="26281" y="56124"/>
                      </a:moveTo>
                      <a:lnTo>
                        <a:pt x="26281" y="188079"/>
                      </a:lnTo>
                      <a:lnTo>
                        <a:pt x="250603" y="188079"/>
                      </a:lnTo>
                      <a:lnTo>
                        <a:pt x="250603" y="56124"/>
                      </a:lnTo>
                      <a:close/>
                      <a:moveTo>
                        <a:pt x="0" y="0"/>
                      </a:moveTo>
                      <a:lnTo>
                        <a:pt x="276884" y="0"/>
                      </a:lnTo>
                      <a:lnTo>
                        <a:pt x="276884" y="214308"/>
                      </a:lnTo>
                      <a:lnTo>
                        <a:pt x="0" y="214308"/>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2400">
                    <a:solidFill>
                      <a:srgbClr val="FF0000"/>
                    </a:solidFill>
                    <a:latin typeface="Segoe UI"/>
                    <a:ea typeface="Segoe UI" pitchFamily="34" charset="0"/>
                    <a:cs typeface="Segoe UI" pitchFamily="34" charset="0"/>
                  </a:endParaRPr>
                </a:p>
              </p:txBody>
            </p:sp>
            <p:sp>
              <p:nvSpPr>
                <p:cNvPr id="152" name="Oval 151"/>
                <p:cNvSpPr/>
                <p:nvPr/>
              </p:nvSpPr>
              <p:spPr bwMode="auto">
                <a:xfrm>
                  <a:off x="1748153" y="3586642"/>
                  <a:ext cx="73152" cy="73152"/>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2400">
                    <a:solidFill>
                      <a:srgbClr val="FF0000"/>
                    </a:solidFill>
                    <a:latin typeface="Segoe UI"/>
                    <a:ea typeface="Segoe UI" pitchFamily="34" charset="0"/>
                    <a:cs typeface="Segoe UI" pitchFamily="34" charset="0"/>
                  </a:endParaRPr>
                </a:p>
              </p:txBody>
            </p:sp>
          </p:grpSp>
          <p:grpSp>
            <p:nvGrpSpPr>
              <p:cNvPr id="138" name="Group 137"/>
              <p:cNvGrpSpPr/>
              <p:nvPr/>
            </p:nvGrpSpPr>
            <p:grpSpPr>
              <a:xfrm>
                <a:off x="1006214" y="3147221"/>
                <a:ext cx="276884" cy="214308"/>
                <a:chOff x="1646287" y="3497262"/>
                <a:chExt cx="276884" cy="214308"/>
              </a:xfrm>
              <a:grpFill/>
            </p:grpSpPr>
            <p:sp>
              <p:nvSpPr>
                <p:cNvPr id="145" name="Freeform: Shape 144"/>
                <p:cNvSpPr/>
                <p:nvPr/>
              </p:nvSpPr>
              <p:spPr bwMode="auto">
                <a:xfrm>
                  <a:off x="1646287" y="3497262"/>
                  <a:ext cx="276884" cy="214308"/>
                </a:xfrm>
                <a:custGeom>
                  <a:avLst/>
                  <a:gdLst>
                    <a:gd name="connsiteX0" fmla="*/ 26281 w 276884"/>
                    <a:gd name="connsiteY0" fmla="*/ 56124 h 214308"/>
                    <a:gd name="connsiteX1" fmla="*/ 26281 w 276884"/>
                    <a:gd name="connsiteY1" fmla="*/ 188079 h 214308"/>
                    <a:gd name="connsiteX2" fmla="*/ 250603 w 276884"/>
                    <a:gd name="connsiteY2" fmla="*/ 188079 h 214308"/>
                    <a:gd name="connsiteX3" fmla="*/ 250603 w 276884"/>
                    <a:gd name="connsiteY3" fmla="*/ 56124 h 214308"/>
                    <a:gd name="connsiteX4" fmla="*/ 0 w 276884"/>
                    <a:gd name="connsiteY4" fmla="*/ 0 h 214308"/>
                    <a:gd name="connsiteX5" fmla="*/ 276884 w 276884"/>
                    <a:gd name="connsiteY5" fmla="*/ 0 h 214308"/>
                    <a:gd name="connsiteX6" fmla="*/ 276884 w 276884"/>
                    <a:gd name="connsiteY6" fmla="*/ 214308 h 214308"/>
                    <a:gd name="connsiteX7" fmla="*/ 0 w 276884"/>
                    <a:gd name="connsiteY7" fmla="*/ 214308 h 214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6884" h="214308">
                      <a:moveTo>
                        <a:pt x="26281" y="56124"/>
                      </a:moveTo>
                      <a:lnTo>
                        <a:pt x="26281" y="188079"/>
                      </a:lnTo>
                      <a:lnTo>
                        <a:pt x="250603" y="188079"/>
                      </a:lnTo>
                      <a:lnTo>
                        <a:pt x="250603" y="56124"/>
                      </a:lnTo>
                      <a:close/>
                      <a:moveTo>
                        <a:pt x="0" y="0"/>
                      </a:moveTo>
                      <a:lnTo>
                        <a:pt x="276884" y="0"/>
                      </a:lnTo>
                      <a:lnTo>
                        <a:pt x="276884" y="214308"/>
                      </a:lnTo>
                      <a:lnTo>
                        <a:pt x="0" y="214308"/>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2400">
                    <a:solidFill>
                      <a:srgbClr val="FF0000"/>
                    </a:solidFill>
                    <a:latin typeface="Segoe UI"/>
                    <a:ea typeface="Segoe UI" pitchFamily="34" charset="0"/>
                    <a:cs typeface="Segoe UI" pitchFamily="34" charset="0"/>
                  </a:endParaRPr>
                </a:p>
              </p:txBody>
            </p:sp>
            <p:sp>
              <p:nvSpPr>
                <p:cNvPr id="148" name="Oval 147"/>
                <p:cNvSpPr/>
                <p:nvPr/>
              </p:nvSpPr>
              <p:spPr bwMode="auto">
                <a:xfrm>
                  <a:off x="1748153" y="3586642"/>
                  <a:ext cx="73152" cy="73152"/>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2400">
                    <a:solidFill>
                      <a:srgbClr val="FF0000"/>
                    </a:solidFill>
                    <a:latin typeface="Segoe UI"/>
                    <a:ea typeface="Segoe UI" pitchFamily="34" charset="0"/>
                    <a:cs typeface="Segoe UI" pitchFamily="34" charset="0"/>
                  </a:endParaRPr>
                </a:p>
              </p:txBody>
            </p:sp>
          </p:grpSp>
          <p:grpSp>
            <p:nvGrpSpPr>
              <p:cNvPr id="139" name="Group 138"/>
              <p:cNvGrpSpPr/>
              <p:nvPr/>
            </p:nvGrpSpPr>
            <p:grpSpPr>
              <a:xfrm>
                <a:off x="659024" y="3334554"/>
                <a:ext cx="276884" cy="214308"/>
                <a:chOff x="1646287" y="3497262"/>
                <a:chExt cx="276884" cy="214308"/>
              </a:xfrm>
              <a:grpFill/>
            </p:grpSpPr>
            <p:sp>
              <p:nvSpPr>
                <p:cNvPr id="140" name="Freeform: Shape 139"/>
                <p:cNvSpPr/>
                <p:nvPr/>
              </p:nvSpPr>
              <p:spPr bwMode="auto">
                <a:xfrm>
                  <a:off x="1646287" y="3497262"/>
                  <a:ext cx="276884" cy="214308"/>
                </a:xfrm>
                <a:custGeom>
                  <a:avLst/>
                  <a:gdLst>
                    <a:gd name="connsiteX0" fmla="*/ 26281 w 276884"/>
                    <a:gd name="connsiteY0" fmla="*/ 56124 h 214308"/>
                    <a:gd name="connsiteX1" fmla="*/ 26281 w 276884"/>
                    <a:gd name="connsiteY1" fmla="*/ 188079 h 214308"/>
                    <a:gd name="connsiteX2" fmla="*/ 250603 w 276884"/>
                    <a:gd name="connsiteY2" fmla="*/ 188079 h 214308"/>
                    <a:gd name="connsiteX3" fmla="*/ 250603 w 276884"/>
                    <a:gd name="connsiteY3" fmla="*/ 56124 h 214308"/>
                    <a:gd name="connsiteX4" fmla="*/ 0 w 276884"/>
                    <a:gd name="connsiteY4" fmla="*/ 0 h 214308"/>
                    <a:gd name="connsiteX5" fmla="*/ 276884 w 276884"/>
                    <a:gd name="connsiteY5" fmla="*/ 0 h 214308"/>
                    <a:gd name="connsiteX6" fmla="*/ 276884 w 276884"/>
                    <a:gd name="connsiteY6" fmla="*/ 214308 h 214308"/>
                    <a:gd name="connsiteX7" fmla="*/ 0 w 276884"/>
                    <a:gd name="connsiteY7" fmla="*/ 214308 h 214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6884" h="214308">
                      <a:moveTo>
                        <a:pt x="26281" y="56124"/>
                      </a:moveTo>
                      <a:lnTo>
                        <a:pt x="26281" y="188079"/>
                      </a:lnTo>
                      <a:lnTo>
                        <a:pt x="250603" y="188079"/>
                      </a:lnTo>
                      <a:lnTo>
                        <a:pt x="250603" y="56124"/>
                      </a:lnTo>
                      <a:close/>
                      <a:moveTo>
                        <a:pt x="0" y="0"/>
                      </a:moveTo>
                      <a:lnTo>
                        <a:pt x="276884" y="0"/>
                      </a:lnTo>
                      <a:lnTo>
                        <a:pt x="276884" y="214308"/>
                      </a:lnTo>
                      <a:lnTo>
                        <a:pt x="0" y="214308"/>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2400">
                    <a:solidFill>
                      <a:srgbClr val="FF0000"/>
                    </a:solidFill>
                    <a:latin typeface="Segoe UI"/>
                    <a:ea typeface="Segoe UI" pitchFamily="34" charset="0"/>
                    <a:cs typeface="Segoe UI" pitchFamily="34" charset="0"/>
                  </a:endParaRPr>
                </a:p>
              </p:txBody>
            </p:sp>
            <p:sp>
              <p:nvSpPr>
                <p:cNvPr id="141" name="Oval 140"/>
                <p:cNvSpPr/>
                <p:nvPr/>
              </p:nvSpPr>
              <p:spPr bwMode="auto">
                <a:xfrm>
                  <a:off x="1748153" y="3586642"/>
                  <a:ext cx="73152" cy="73152"/>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2400">
                    <a:solidFill>
                      <a:srgbClr val="FF0000"/>
                    </a:solidFill>
                    <a:latin typeface="Segoe UI"/>
                    <a:ea typeface="Segoe UI" pitchFamily="34" charset="0"/>
                    <a:cs typeface="Segoe UI" pitchFamily="34" charset="0"/>
                  </a:endParaRPr>
                </a:p>
              </p:txBody>
            </p:sp>
          </p:grpSp>
        </p:grpSp>
        <p:cxnSp>
          <p:nvCxnSpPr>
            <p:cNvPr id="134" name="Straight Connector 133"/>
            <p:cNvCxnSpPr/>
            <p:nvPr/>
          </p:nvCxnSpPr>
          <p:spPr>
            <a:xfrm>
              <a:off x="3081779" y="3829316"/>
              <a:ext cx="17367" cy="138403"/>
            </a:xfrm>
            <a:prstGeom prst="line">
              <a:avLst/>
            </a:prstGeom>
            <a:grpFill/>
            <a:ln w="952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a:off x="3084807" y="3829316"/>
              <a:ext cx="176678" cy="51213"/>
            </a:xfrm>
            <a:prstGeom prst="line">
              <a:avLst/>
            </a:prstGeom>
            <a:grpFill/>
            <a:ln w="952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p:nvCxnSpPr>
          <p:spPr>
            <a:xfrm flipV="1">
              <a:off x="3097157" y="3878036"/>
              <a:ext cx="164871" cy="91721"/>
            </a:xfrm>
            <a:prstGeom prst="line">
              <a:avLst/>
            </a:prstGeom>
            <a:grpFill/>
            <a:ln w="952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53277798"/>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7B14E5-7F91-4DE1-B799-F1C81E54DCFE}"/>
              </a:ext>
            </a:extLst>
          </p:cNvPr>
          <p:cNvSpPr>
            <a:spLocks noGrp="1"/>
          </p:cNvSpPr>
          <p:nvPr>
            <p:ph type="title"/>
          </p:nvPr>
        </p:nvSpPr>
        <p:spPr>
          <a:xfrm>
            <a:off x="327760" y="0"/>
            <a:ext cx="10584207" cy="986164"/>
          </a:xfrm>
        </p:spPr>
        <p:txBody>
          <a:bodyPr/>
          <a:lstStyle/>
          <a:p>
            <a:r>
              <a:rPr lang="en-US" dirty="0"/>
              <a:t>SQL Server 2017</a:t>
            </a:r>
          </a:p>
        </p:txBody>
      </p:sp>
      <p:pic>
        <p:nvPicPr>
          <p:cNvPr id="19458" name="Picture 2" descr="https://msdnshared.blob.core.windows.net/media/2017/05/051017_2038_NowServingM1.png">
            <a:extLst>
              <a:ext uri="{FF2B5EF4-FFF2-40B4-BE49-F238E27FC236}">
                <a16:creationId xmlns:a16="http://schemas.microsoft.com/office/drawing/2014/main" id="{51F3FDCB-166C-4A76-9422-771323D015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7645" y="986164"/>
            <a:ext cx="9720396" cy="53020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99189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p:cNvSpPr>
            <a:spLocks noGrp="1"/>
          </p:cNvSpPr>
          <p:nvPr>
            <p:ph type="title"/>
          </p:nvPr>
        </p:nvSpPr>
        <p:spPr>
          <a:xfrm>
            <a:off x="274688" y="295274"/>
            <a:ext cx="11887878" cy="917575"/>
          </a:xfrm>
        </p:spPr>
        <p:txBody>
          <a:bodyPr/>
          <a:lstStyle/>
          <a:p>
            <a:r>
              <a:rPr lang="en-US" dirty="0"/>
              <a:t>Traditional Use of R</a:t>
            </a:r>
          </a:p>
        </p:txBody>
      </p:sp>
      <p:sp>
        <p:nvSpPr>
          <p:cNvPr id="5" name="Oval 4"/>
          <p:cNvSpPr/>
          <p:nvPr/>
        </p:nvSpPr>
        <p:spPr bwMode="auto">
          <a:xfrm>
            <a:off x="10724012" y="-809457"/>
            <a:ext cx="179137" cy="166226"/>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 name="Can 22"/>
          <p:cNvSpPr/>
          <p:nvPr/>
        </p:nvSpPr>
        <p:spPr>
          <a:xfrm>
            <a:off x="9920437" y="2330112"/>
            <a:ext cx="1138703" cy="813707"/>
          </a:xfrm>
          <a:prstGeom prst="can">
            <a:avLst>
              <a:gd name="adj" fmla="val 28011"/>
            </a:avLst>
          </a:prstGeom>
          <a:solidFill>
            <a:schemeClr val="bg1">
              <a:lumMod val="85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32563">
              <a:defRPr/>
            </a:pPr>
            <a:r>
              <a:rPr lang="en-US" sz="1599" dirty="0">
                <a:solidFill>
                  <a:srgbClr val="002050"/>
                </a:solidFill>
                <a:latin typeface="Segoe UI"/>
              </a:rPr>
              <a:t>Databases</a:t>
            </a:r>
          </a:p>
        </p:txBody>
      </p:sp>
      <p:pic>
        <p:nvPicPr>
          <p:cNvPr id="7" name="Picture 79"/>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74689" y="1660158"/>
            <a:ext cx="6163387" cy="566913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8" name="Rectangle 7"/>
          <p:cNvSpPr/>
          <p:nvPr/>
        </p:nvSpPr>
        <p:spPr bwMode="auto">
          <a:xfrm>
            <a:off x="5304490" y="3750951"/>
            <a:ext cx="1936479" cy="932471"/>
          </a:xfrm>
          <a:prstGeom prst="rect">
            <a:avLst/>
          </a:prstGeom>
          <a:solidFill>
            <a:schemeClr val="accent6"/>
          </a:solidFill>
          <a:ln/>
        </p:spPr>
        <p:style>
          <a:lnRef idx="1">
            <a:schemeClr val="accent3"/>
          </a:lnRef>
          <a:fillRef idx="2">
            <a:schemeClr val="accent3"/>
          </a:fillRef>
          <a:effectRef idx="1">
            <a:schemeClr val="accent3"/>
          </a:effectRef>
          <a:fontRef idx="minor">
            <a:schemeClr val="dk1"/>
          </a:fontRef>
        </p:style>
        <p:txBody>
          <a:bodyPr anchor="ctr"/>
          <a:lstStyle/>
          <a:p>
            <a:pPr algn="ctr" defTabSz="932563">
              <a:defRPr/>
            </a:pPr>
            <a:r>
              <a:rPr lang="en-US" sz="2400" dirty="0">
                <a:solidFill>
                  <a:srgbClr val="FFFFFF"/>
                </a:solidFill>
                <a:latin typeface="Segoe UI"/>
              </a:rPr>
              <a:t>Data Connectors</a:t>
            </a:r>
          </a:p>
        </p:txBody>
      </p:sp>
      <p:pic>
        <p:nvPicPr>
          <p:cNvPr id="9" name="Picture 10" descr="300px-Rlogo.png"/>
          <p:cNvPicPr>
            <a:picLocks noChangeAspect="1"/>
          </p:cNvPicPr>
          <p:nvPr/>
        </p:nvPicPr>
        <p:blipFill>
          <a:blip r:embed="rId4" cstate="screen">
            <a:extLst>
              <a:ext uri="{28A0092B-C50C-407E-A947-70E740481C1C}">
                <a14:useLocalDpi xmlns:a14="http://schemas.microsoft.com/office/drawing/2010/main" val="0"/>
              </a:ext>
            </a:extLst>
          </a:blip>
          <a:srcRect/>
          <a:stretch>
            <a:fillRect/>
          </a:stretch>
        </p:blipFill>
        <p:spPr bwMode="auto">
          <a:xfrm>
            <a:off x="821763" y="3907228"/>
            <a:ext cx="862025" cy="65468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 name="Content Placeholder 7"/>
          <p:cNvSpPr txBox="1">
            <a:spLocks/>
          </p:cNvSpPr>
          <p:nvPr/>
        </p:nvSpPr>
        <p:spPr bwMode="auto">
          <a:xfrm>
            <a:off x="2055670" y="3725858"/>
            <a:ext cx="3502530" cy="910756"/>
          </a:xfrm>
          <a:prstGeom prst="rect">
            <a:avLst/>
          </a:prstGeo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marL="169863" indent="-169863" algn="l" rtl="0" eaLnBrk="0" fontAlgn="base" hangingPunct="0">
              <a:spcBef>
                <a:spcPct val="0"/>
              </a:spcBef>
              <a:spcAft>
                <a:spcPts val="200"/>
              </a:spcAft>
              <a:buClr>
                <a:schemeClr val="accent1"/>
              </a:buClr>
              <a:buFont typeface="Wingdings" charset="0"/>
              <a:buChar char="§"/>
              <a:defRPr lang="en-US" sz="1700" kern="1200" dirty="0">
                <a:solidFill>
                  <a:schemeClr val="tx2"/>
                </a:solidFill>
                <a:latin typeface="+mn-lt"/>
                <a:ea typeface="ＭＳ Ｐゴシック" charset="0"/>
                <a:cs typeface="ＭＳ Ｐゴシック" charset="0"/>
              </a:defRPr>
            </a:lvl1pPr>
            <a:lvl2pPr marL="577850" indent="-285750" algn="l" rtl="0" eaLnBrk="0" fontAlgn="base" hangingPunct="0">
              <a:spcBef>
                <a:spcPct val="20000"/>
              </a:spcBef>
              <a:spcAft>
                <a:spcPts val="200"/>
              </a:spcAft>
              <a:buFont typeface="Arial" charset="0"/>
              <a:buChar char="–"/>
              <a:defRPr lang="en-US" sz="1700" kern="1200" dirty="0">
                <a:solidFill>
                  <a:schemeClr val="tx2"/>
                </a:solidFill>
                <a:latin typeface="+mn-lt"/>
                <a:ea typeface="ＭＳ Ｐゴシック" charset="0"/>
                <a:cs typeface="+mn-cs"/>
              </a:defRPr>
            </a:lvl2pPr>
            <a:lvl3pPr marL="577850" indent="-285750" algn="l" rtl="0" eaLnBrk="0" fontAlgn="base" hangingPunct="0">
              <a:spcBef>
                <a:spcPct val="0"/>
              </a:spcBef>
              <a:spcAft>
                <a:spcPts val="200"/>
              </a:spcAft>
              <a:buFont typeface="Wingdings" charset="0"/>
              <a:buChar char="q"/>
              <a:defRPr lang="en-US" sz="1500" kern="1200" dirty="0">
                <a:solidFill>
                  <a:schemeClr val="tx2"/>
                </a:solidFill>
                <a:latin typeface="+mn-lt"/>
                <a:ea typeface="ＭＳ Ｐゴシック" charset="0"/>
                <a:cs typeface="+mn-cs"/>
              </a:defRPr>
            </a:lvl3pPr>
            <a:lvl4pPr marL="857250" indent="-207963" algn="l" rtl="0" eaLnBrk="0" fontAlgn="base" hangingPunct="0">
              <a:spcBef>
                <a:spcPct val="0"/>
              </a:spcBef>
              <a:spcAft>
                <a:spcPts val="200"/>
              </a:spcAft>
              <a:buFont typeface="Arial" charset="0"/>
              <a:buChar char="–"/>
              <a:defRPr lang="en-US" sz="1500" kern="1200" dirty="0">
                <a:solidFill>
                  <a:schemeClr val="tx2"/>
                </a:solidFill>
                <a:latin typeface="+mn-lt"/>
                <a:ea typeface="ＭＳ Ｐゴシック" charset="0"/>
                <a:cs typeface="+mn-cs"/>
              </a:defRPr>
            </a:lvl4pPr>
            <a:lvl5pPr marL="1027113" indent="-112713" algn="l" rtl="0" eaLnBrk="0" fontAlgn="base" hangingPunct="0">
              <a:spcBef>
                <a:spcPct val="20000"/>
              </a:spcBef>
              <a:spcAft>
                <a:spcPts val="200"/>
              </a:spcAft>
              <a:buFont typeface="Arial" charset="0"/>
              <a:buChar char="̶"/>
              <a:defRPr lang="en-US" sz="1300" kern="1200" dirty="0">
                <a:solidFill>
                  <a:schemeClr val="tx2"/>
                </a:solidFill>
                <a:latin typeface="+mn-lt"/>
                <a:ea typeface="ＭＳ Ｐゴシック" charset="0"/>
                <a:cs typeface="+mn-cs"/>
              </a:defRPr>
            </a:lvl5pPr>
            <a:lvl6pPr marL="1201738" indent="-117475" algn="l" defTabSz="914400" rtl="0" eaLnBrk="1" latinLnBrk="0" hangingPunct="1">
              <a:spcBef>
                <a:spcPct val="20000"/>
              </a:spcBef>
              <a:buClr>
                <a:schemeClr val="accent1"/>
              </a:buClr>
              <a:buFont typeface="Arial" panose="020B0604020202020204" pitchFamily="34" charset="0"/>
              <a:buChar char="•"/>
              <a:defRPr sz="1100" kern="1200">
                <a:solidFill>
                  <a:schemeClr val="tx2"/>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defTabSz="932563" eaLnBrk="1" hangingPunct="1">
              <a:buClr>
                <a:srgbClr val="CDF4FF">
                  <a:lumMod val="40000"/>
                  <a:lumOff val="60000"/>
                </a:srgbClr>
              </a:buClr>
              <a:buNone/>
              <a:defRPr/>
            </a:pPr>
            <a:r>
              <a:rPr lang="en-US" sz="1903" dirty="0">
                <a:solidFill>
                  <a:srgbClr val="CDF4FF">
                    <a:lumMod val="90000"/>
                  </a:srgbClr>
                </a:solidFill>
                <a:latin typeface="Arial" charset="0"/>
              </a:rPr>
              <a:t>Open Source R:</a:t>
            </a:r>
          </a:p>
          <a:p>
            <a:pPr marL="169831" indent="-169831" defTabSz="932563" eaLnBrk="1" hangingPunct="1">
              <a:buClr>
                <a:srgbClr val="CDF4FF">
                  <a:lumMod val="40000"/>
                  <a:lumOff val="60000"/>
                </a:srgbClr>
              </a:buClr>
              <a:defRPr/>
            </a:pPr>
            <a:r>
              <a:rPr lang="en-US" sz="1903" dirty="0">
                <a:solidFill>
                  <a:srgbClr val="FFFFFF"/>
                </a:solidFill>
                <a:latin typeface="Arial" charset="0"/>
              </a:rPr>
              <a:t>R Scripts</a:t>
            </a:r>
          </a:p>
          <a:p>
            <a:pPr marL="169831" indent="-169831" defTabSz="932563" eaLnBrk="1" hangingPunct="1">
              <a:buClr>
                <a:srgbClr val="CDF4FF">
                  <a:lumMod val="40000"/>
                  <a:lumOff val="60000"/>
                </a:srgbClr>
              </a:buClr>
              <a:defRPr/>
            </a:pPr>
            <a:r>
              <a:rPr lang="en-US" sz="1903" dirty="0">
                <a:solidFill>
                  <a:srgbClr val="FFFFFF"/>
                </a:solidFill>
                <a:latin typeface="Arial" charset="0"/>
              </a:rPr>
              <a:t>CRAN Packages</a:t>
            </a:r>
          </a:p>
        </p:txBody>
      </p:sp>
      <p:sp>
        <p:nvSpPr>
          <p:cNvPr id="11" name="Can 39"/>
          <p:cNvSpPr/>
          <p:nvPr/>
        </p:nvSpPr>
        <p:spPr>
          <a:xfrm>
            <a:off x="9920437" y="4307895"/>
            <a:ext cx="1138703" cy="745354"/>
          </a:xfrm>
          <a:prstGeom prst="can">
            <a:avLst>
              <a:gd name="adj" fmla="val 28011"/>
            </a:avLst>
          </a:prstGeom>
          <a:solidFill>
            <a:schemeClr val="bg1">
              <a:lumMod val="85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32563">
              <a:defRPr/>
            </a:pPr>
            <a:r>
              <a:rPr lang="en-US" dirty="0">
                <a:solidFill>
                  <a:srgbClr val="002050"/>
                </a:solidFill>
                <a:latin typeface="Segoe UI"/>
              </a:rPr>
              <a:t>EDWs</a:t>
            </a:r>
          </a:p>
        </p:txBody>
      </p:sp>
      <p:pic>
        <p:nvPicPr>
          <p:cNvPr id="12" name="Picture 11" descr="mapreduce.gif"/>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9546808" y="3437070"/>
            <a:ext cx="1885960" cy="577575"/>
          </a:xfrm>
          <a:prstGeom prst="rect">
            <a:avLst/>
          </a:prstGeom>
        </p:spPr>
      </p:pic>
      <p:pic>
        <p:nvPicPr>
          <p:cNvPr id="13" name="Picture 12" descr="blades.png"/>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a:off x="10066179" y="5346501"/>
            <a:ext cx="847216" cy="790735"/>
          </a:xfrm>
          <a:prstGeom prst="rect">
            <a:avLst/>
          </a:prstGeom>
        </p:spPr>
      </p:pic>
      <p:sp>
        <p:nvSpPr>
          <p:cNvPr id="14" name="Left Arrow 4"/>
          <p:cNvSpPr/>
          <p:nvPr/>
        </p:nvSpPr>
        <p:spPr bwMode="auto">
          <a:xfrm>
            <a:off x="7559779" y="3877265"/>
            <a:ext cx="1430012" cy="714606"/>
          </a:xfrm>
          <a:prstGeom prst="lef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r>
              <a:rPr lang="en-US" sz="2400" dirty="0">
                <a:gradFill>
                  <a:gsLst>
                    <a:gs pos="0">
                      <a:srgbClr val="FFFFFF"/>
                    </a:gs>
                    <a:gs pos="100000">
                      <a:srgbClr val="FFFFFF"/>
                    </a:gs>
                  </a:gsLst>
                  <a:lin ang="5400000" scaled="0"/>
                </a:gradFill>
                <a:latin typeface="Segoe UI"/>
                <a:ea typeface="Segoe UI" pitchFamily="34" charset="0"/>
                <a:cs typeface="Segoe UI" pitchFamily="34" charset="0"/>
              </a:rPr>
              <a:t>Data</a:t>
            </a:r>
          </a:p>
        </p:txBody>
      </p:sp>
    </p:spTree>
    <p:extLst>
      <p:ext uri="{BB962C8B-B14F-4D97-AF65-F5344CB8AC3E}">
        <p14:creationId xmlns:p14="http://schemas.microsoft.com/office/powerpoint/2010/main" val="14237576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p:cNvSpPr>
            <a:spLocks noGrp="1"/>
          </p:cNvSpPr>
          <p:nvPr>
            <p:ph type="title"/>
          </p:nvPr>
        </p:nvSpPr>
        <p:spPr>
          <a:xfrm>
            <a:off x="274688" y="295274"/>
            <a:ext cx="11887878" cy="917575"/>
          </a:xfrm>
        </p:spPr>
        <p:txBody>
          <a:bodyPr>
            <a:normAutofit fontScale="90000"/>
          </a:bodyPr>
          <a:lstStyle/>
          <a:p>
            <a:r>
              <a:rPr lang="en-US" dirty="0"/>
              <a:t>Achieving Even Greater Scale:</a:t>
            </a:r>
            <a:br>
              <a:rPr lang="en-US" dirty="0"/>
            </a:br>
            <a:r>
              <a:rPr lang="en-US" dirty="0"/>
              <a:t>Remote Execution</a:t>
            </a:r>
          </a:p>
        </p:txBody>
      </p:sp>
      <p:sp>
        <p:nvSpPr>
          <p:cNvPr id="5" name="Oval 4"/>
          <p:cNvSpPr/>
          <p:nvPr/>
        </p:nvSpPr>
        <p:spPr bwMode="auto">
          <a:xfrm>
            <a:off x="10724012" y="-809457"/>
            <a:ext cx="179137" cy="166226"/>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6" name="Picture 79"/>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0" y="1708632"/>
            <a:ext cx="6686769" cy="615054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 name="Rectangle 6"/>
          <p:cNvSpPr/>
          <p:nvPr/>
        </p:nvSpPr>
        <p:spPr bwMode="auto">
          <a:xfrm>
            <a:off x="5516008" y="3979568"/>
            <a:ext cx="1936479" cy="932471"/>
          </a:xfrm>
          <a:prstGeom prst="rect">
            <a:avLst/>
          </a:prstGeom>
          <a:solidFill>
            <a:schemeClr val="tx1">
              <a:lumMod val="50000"/>
            </a:schemeClr>
          </a:solidFill>
          <a:ln>
            <a:noFill/>
          </a:ln>
        </p:spPr>
        <p:style>
          <a:lnRef idx="1">
            <a:schemeClr val="accent3"/>
          </a:lnRef>
          <a:fillRef idx="2">
            <a:schemeClr val="accent3"/>
          </a:fillRef>
          <a:effectRef idx="1">
            <a:schemeClr val="accent3"/>
          </a:effectRef>
          <a:fontRef idx="minor">
            <a:schemeClr val="dk1"/>
          </a:fontRef>
        </p:style>
        <p:txBody>
          <a:bodyPr anchor="ctr"/>
          <a:lstStyle/>
          <a:p>
            <a:pPr algn="ctr" defTabSz="932563">
              <a:defRPr/>
            </a:pPr>
            <a:r>
              <a:rPr lang="en-US" sz="2400" dirty="0">
                <a:solidFill>
                  <a:srgbClr val="FFFFFF">
                    <a:lumMod val="75000"/>
                  </a:srgbClr>
                </a:solidFill>
                <a:latin typeface="Segoe UI"/>
              </a:rPr>
              <a:t>Data Connectors</a:t>
            </a:r>
          </a:p>
        </p:txBody>
      </p:sp>
      <p:pic>
        <p:nvPicPr>
          <p:cNvPr id="8" name="Picture 10" descr="300px-Rlogo.png"/>
          <p:cNvPicPr>
            <a:picLocks noChangeAspect="1"/>
          </p:cNvPicPr>
          <p:nvPr/>
        </p:nvPicPr>
        <p:blipFill>
          <a:blip r:embed="rId4" cstate="screen">
            <a:extLst>
              <a:ext uri="{28A0092B-C50C-407E-A947-70E740481C1C}">
                <a14:useLocalDpi xmlns:a14="http://schemas.microsoft.com/office/drawing/2010/main" val="0"/>
              </a:ext>
            </a:extLst>
          </a:blip>
          <a:srcRect/>
          <a:stretch>
            <a:fillRect/>
          </a:stretch>
        </p:blipFill>
        <p:spPr bwMode="auto">
          <a:xfrm>
            <a:off x="764477" y="2867016"/>
            <a:ext cx="862025" cy="65468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9" name="Content Placeholder 7"/>
          <p:cNvSpPr txBox="1">
            <a:spLocks/>
          </p:cNvSpPr>
          <p:nvPr/>
        </p:nvSpPr>
        <p:spPr bwMode="auto">
          <a:xfrm>
            <a:off x="2117700" y="2724956"/>
            <a:ext cx="3502530" cy="910756"/>
          </a:xfrm>
          <a:prstGeom prst="rect">
            <a:avLst/>
          </a:prstGeo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marL="169863" indent="-169863" algn="l" rtl="0" eaLnBrk="0" fontAlgn="base" hangingPunct="0">
              <a:spcBef>
                <a:spcPct val="0"/>
              </a:spcBef>
              <a:spcAft>
                <a:spcPts val="200"/>
              </a:spcAft>
              <a:buClr>
                <a:schemeClr val="accent1"/>
              </a:buClr>
              <a:buFont typeface="Wingdings" charset="0"/>
              <a:buChar char="§"/>
              <a:defRPr lang="en-US" sz="1700" kern="1200" dirty="0">
                <a:solidFill>
                  <a:schemeClr val="tx2"/>
                </a:solidFill>
                <a:latin typeface="+mn-lt"/>
                <a:ea typeface="ＭＳ Ｐゴシック" charset="0"/>
                <a:cs typeface="ＭＳ Ｐゴシック" charset="0"/>
              </a:defRPr>
            </a:lvl1pPr>
            <a:lvl2pPr marL="577850" indent="-285750" algn="l" rtl="0" eaLnBrk="0" fontAlgn="base" hangingPunct="0">
              <a:spcBef>
                <a:spcPct val="20000"/>
              </a:spcBef>
              <a:spcAft>
                <a:spcPts val="200"/>
              </a:spcAft>
              <a:buFont typeface="Arial" charset="0"/>
              <a:buChar char="–"/>
              <a:defRPr lang="en-US" sz="1700" kern="1200" dirty="0">
                <a:solidFill>
                  <a:schemeClr val="tx2"/>
                </a:solidFill>
                <a:latin typeface="+mn-lt"/>
                <a:ea typeface="ＭＳ Ｐゴシック" charset="0"/>
                <a:cs typeface="+mn-cs"/>
              </a:defRPr>
            </a:lvl2pPr>
            <a:lvl3pPr marL="577850" indent="-285750" algn="l" rtl="0" eaLnBrk="0" fontAlgn="base" hangingPunct="0">
              <a:spcBef>
                <a:spcPct val="0"/>
              </a:spcBef>
              <a:spcAft>
                <a:spcPts val="200"/>
              </a:spcAft>
              <a:buFont typeface="Wingdings" charset="0"/>
              <a:buChar char="q"/>
              <a:defRPr lang="en-US" sz="1500" kern="1200" dirty="0">
                <a:solidFill>
                  <a:schemeClr val="tx2"/>
                </a:solidFill>
                <a:latin typeface="+mn-lt"/>
                <a:ea typeface="ＭＳ Ｐゴシック" charset="0"/>
                <a:cs typeface="+mn-cs"/>
              </a:defRPr>
            </a:lvl3pPr>
            <a:lvl4pPr marL="857250" indent="-207963" algn="l" rtl="0" eaLnBrk="0" fontAlgn="base" hangingPunct="0">
              <a:spcBef>
                <a:spcPct val="0"/>
              </a:spcBef>
              <a:spcAft>
                <a:spcPts val="200"/>
              </a:spcAft>
              <a:buFont typeface="Arial" charset="0"/>
              <a:buChar char="–"/>
              <a:defRPr lang="en-US" sz="1500" kern="1200" dirty="0">
                <a:solidFill>
                  <a:schemeClr val="tx2"/>
                </a:solidFill>
                <a:latin typeface="+mn-lt"/>
                <a:ea typeface="ＭＳ Ｐゴシック" charset="0"/>
                <a:cs typeface="+mn-cs"/>
              </a:defRPr>
            </a:lvl4pPr>
            <a:lvl5pPr marL="1027113" indent="-112713" algn="l" rtl="0" eaLnBrk="0" fontAlgn="base" hangingPunct="0">
              <a:spcBef>
                <a:spcPct val="20000"/>
              </a:spcBef>
              <a:spcAft>
                <a:spcPts val="200"/>
              </a:spcAft>
              <a:buFont typeface="Arial" charset="0"/>
              <a:buChar char="̶"/>
              <a:defRPr lang="en-US" sz="1300" kern="1200" dirty="0">
                <a:solidFill>
                  <a:schemeClr val="tx2"/>
                </a:solidFill>
                <a:latin typeface="+mn-lt"/>
                <a:ea typeface="ＭＳ Ｐゴシック" charset="0"/>
                <a:cs typeface="+mn-cs"/>
              </a:defRPr>
            </a:lvl5pPr>
            <a:lvl6pPr marL="1201738" indent="-117475" algn="l" defTabSz="914400" rtl="0" eaLnBrk="1" latinLnBrk="0" hangingPunct="1">
              <a:spcBef>
                <a:spcPct val="20000"/>
              </a:spcBef>
              <a:buClr>
                <a:schemeClr val="accent1"/>
              </a:buClr>
              <a:buFont typeface="Arial" panose="020B0604020202020204" pitchFamily="34" charset="0"/>
              <a:buChar char="•"/>
              <a:defRPr sz="1100" kern="1200">
                <a:solidFill>
                  <a:schemeClr val="tx2"/>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defTabSz="932563" eaLnBrk="1" hangingPunct="1">
              <a:buClr>
                <a:srgbClr val="CDF4FF">
                  <a:lumMod val="40000"/>
                  <a:lumOff val="60000"/>
                </a:srgbClr>
              </a:buClr>
              <a:buNone/>
              <a:defRPr/>
            </a:pPr>
            <a:r>
              <a:rPr lang="en-US" sz="1903" dirty="0">
                <a:solidFill>
                  <a:srgbClr val="CDF4FF">
                    <a:lumMod val="90000"/>
                  </a:srgbClr>
                </a:solidFill>
                <a:latin typeface="Arial" charset="0"/>
              </a:rPr>
              <a:t>Open Source R Provides:</a:t>
            </a:r>
          </a:p>
          <a:p>
            <a:pPr marL="169831" indent="-169831" defTabSz="932563" eaLnBrk="1" hangingPunct="1">
              <a:buClr>
                <a:srgbClr val="CDF4FF">
                  <a:lumMod val="40000"/>
                  <a:lumOff val="60000"/>
                </a:srgbClr>
              </a:buClr>
              <a:defRPr/>
            </a:pPr>
            <a:r>
              <a:rPr lang="en-US" sz="1903" dirty="0">
                <a:solidFill>
                  <a:srgbClr val="505050">
                    <a:lumMod val="60000"/>
                    <a:lumOff val="40000"/>
                  </a:srgbClr>
                </a:solidFill>
                <a:latin typeface="Arial" charset="0"/>
              </a:rPr>
              <a:t>R Scripts</a:t>
            </a:r>
          </a:p>
          <a:p>
            <a:pPr marL="169831" indent="-169831" defTabSz="932563" eaLnBrk="1" hangingPunct="1">
              <a:buClr>
                <a:srgbClr val="CDF4FF">
                  <a:lumMod val="40000"/>
                  <a:lumOff val="60000"/>
                </a:srgbClr>
              </a:buClr>
              <a:defRPr/>
            </a:pPr>
            <a:r>
              <a:rPr lang="en-US" sz="1903" dirty="0">
                <a:solidFill>
                  <a:srgbClr val="505050">
                    <a:lumMod val="60000"/>
                    <a:lumOff val="40000"/>
                  </a:srgbClr>
                </a:solidFill>
                <a:latin typeface="Arial" charset="0"/>
              </a:rPr>
              <a:t>CRAN Packages</a:t>
            </a:r>
          </a:p>
        </p:txBody>
      </p:sp>
      <p:sp>
        <p:nvSpPr>
          <p:cNvPr id="10" name="Content Placeholder 7"/>
          <p:cNvSpPr txBox="1">
            <a:spLocks/>
          </p:cNvSpPr>
          <p:nvPr/>
        </p:nvSpPr>
        <p:spPr bwMode="auto">
          <a:xfrm>
            <a:off x="627326" y="3750951"/>
            <a:ext cx="5037835" cy="910756"/>
          </a:xfrm>
          <a:prstGeom prst="rect">
            <a:avLst/>
          </a:prstGeo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marL="169863" indent="-169863" algn="l" rtl="0" eaLnBrk="0" fontAlgn="base" hangingPunct="0">
              <a:spcBef>
                <a:spcPct val="0"/>
              </a:spcBef>
              <a:spcAft>
                <a:spcPts val="200"/>
              </a:spcAft>
              <a:buClr>
                <a:schemeClr val="accent1"/>
              </a:buClr>
              <a:buFont typeface="Wingdings" charset="0"/>
              <a:buChar char="§"/>
              <a:defRPr lang="en-US" sz="1700" kern="1200" dirty="0">
                <a:solidFill>
                  <a:schemeClr val="tx2"/>
                </a:solidFill>
                <a:latin typeface="+mn-lt"/>
                <a:ea typeface="ＭＳ Ｐゴシック" charset="0"/>
                <a:cs typeface="ＭＳ Ｐゴシック" charset="0"/>
              </a:defRPr>
            </a:lvl1pPr>
            <a:lvl2pPr marL="577850" indent="-285750" algn="l" rtl="0" eaLnBrk="0" fontAlgn="base" hangingPunct="0">
              <a:spcBef>
                <a:spcPct val="20000"/>
              </a:spcBef>
              <a:spcAft>
                <a:spcPts val="200"/>
              </a:spcAft>
              <a:buFont typeface="Arial" charset="0"/>
              <a:buChar char="–"/>
              <a:defRPr lang="en-US" sz="1700" kern="1200" dirty="0">
                <a:solidFill>
                  <a:schemeClr val="tx2"/>
                </a:solidFill>
                <a:latin typeface="+mn-lt"/>
                <a:ea typeface="ＭＳ Ｐゴシック" charset="0"/>
                <a:cs typeface="+mn-cs"/>
              </a:defRPr>
            </a:lvl2pPr>
            <a:lvl3pPr marL="577850" indent="-285750" algn="l" rtl="0" eaLnBrk="0" fontAlgn="base" hangingPunct="0">
              <a:spcBef>
                <a:spcPct val="0"/>
              </a:spcBef>
              <a:spcAft>
                <a:spcPts val="200"/>
              </a:spcAft>
              <a:buFont typeface="Wingdings" charset="0"/>
              <a:buChar char="q"/>
              <a:defRPr lang="en-US" sz="1500" kern="1200" dirty="0">
                <a:solidFill>
                  <a:schemeClr val="tx2"/>
                </a:solidFill>
                <a:latin typeface="+mn-lt"/>
                <a:ea typeface="ＭＳ Ｐゴシック" charset="0"/>
                <a:cs typeface="+mn-cs"/>
              </a:defRPr>
            </a:lvl3pPr>
            <a:lvl4pPr marL="857250" indent="-207963" algn="l" rtl="0" eaLnBrk="0" fontAlgn="base" hangingPunct="0">
              <a:spcBef>
                <a:spcPct val="0"/>
              </a:spcBef>
              <a:spcAft>
                <a:spcPts val="200"/>
              </a:spcAft>
              <a:buFont typeface="Arial" charset="0"/>
              <a:buChar char="–"/>
              <a:defRPr lang="en-US" sz="1500" kern="1200" dirty="0">
                <a:solidFill>
                  <a:schemeClr val="tx2"/>
                </a:solidFill>
                <a:latin typeface="+mn-lt"/>
                <a:ea typeface="ＭＳ Ｐゴシック" charset="0"/>
                <a:cs typeface="+mn-cs"/>
              </a:defRPr>
            </a:lvl4pPr>
            <a:lvl5pPr marL="1027113" indent="-112713" algn="l" rtl="0" eaLnBrk="0" fontAlgn="base" hangingPunct="0">
              <a:spcBef>
                <a:spcPct val="20000"/>
              </a:spcBef>
              <a:spcAft>
                <a:spcPts val="200"/>
              </a:spcAft>
              <a:buFont typeface="Arial" charset="0"/>
              <a:buChar char="̶"/>
              <a:defRPr lang="en-US" sz="1300" kern="1200" dirty="0">
                <a:solidFill>
                  <a:schemeClr val="tx2"/>
                </a:solidFill>
                <a:latin typeface="+mn-lt"/>
                <a:ea typeface="ＭＳ Ｐゴシック" charset="0"/>
                <a:cs typeface="+mn-cs"/>
              </a:defRPr>
            </a:lvl5pPr>
            <a:lvl6pPr marL="1201738" indent="-117475" algn="l" defTabSz="914400" rtl="0" eaLnBrk="1" latinLnBrk="0" hangingPunct="1">
              <a:spcBef>
                <a:spcPct val="20000"/>
              </a:spcBef>
              <a:buClr>
                <a:schemeClr val="accent1"/>
              </a:buClr>
              <a:buFont typeface="Arial" panose="020B0604020202020204" pitchFamily="34" charset="0"/>
              <a:buChar char="•"/>
              <a:defRPr sz="1100" kern="1200">
                <a:solidFill>
                  <a:schemeClr val="tx2"/>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defTabSz="932563" eaLnBrk="1" hangingPunct="1">
              <a:buClr>
                <a:srgbClr val="CDF4FF">
                  <a:lumMod val="40000"/>
                  <a:lumOff val="60000"/>
                </a:srgbClr>
              </a:buClr>
              <a:buNone/>
              <a:defRPr/>
            </a:pPr>
            <a:r>
              <a:rPr lang="en-US" sz="1800" dirty="0">
                <a:solidFill>
                  <a:srgbClr val="CDF4FF">
                    <a:lumMod val="90000"/>
                  </a:srgbClr>
                </a:solidFill>
                <a:latin typeface="Arial" charset="0"/>
              </a:rPr>
              <a:t>Revolution R Enterprise Adds:</a:t>
            </a:r>
          </a:p>
          <a:p>
            <a:pPr marL="169831" indent="-169831" defTabSz="932563" eaLnBrk="1" hangingPunct="1">
              <a:buClr>
                <a:srgbClr val="CDF4FF">
                  <a:lumMod val="40000"/>
                  <a:lumOff val="60000"/>
                </a:srgbClr>
              </a:buClr>
              <a:defRPr/>
            </a:pPr>
            <a:r>
              <a:rPr lang="en-US" sz="1800" dirty="0">
                <a:solidFill>
                  <a:srgbClr val="505050">
                    <a:lumMod val="60000"/>
                    <a:lumOff val="40000"/>
                  </a:srgbClr>
                </a:solidFill>
                <a:latin typeface="Arial" charset="0"/>
              </a:rPr>
              <a:t>Scalable Parallel Algorithms</a:t>
            </a:r>
          </a:p>
          <a:p>
            <a:pPr marL="169831" indent="-169831" defTabSz="932563" eaLnBrk="1" hangingPunct="1">
              <a:buClr>
                <a:srgbClr val="CDF4FF">
                  <a:lumMod val="40000"/>
                  <a:lumOff val="60000"/>
                </a:srgbClr>
              </a:buClr>
              <a:defRPr/>
            </a:pPr>
            <a:r>
              <a:rPr lang="en-US" sz="1800" dirty="0">
                <a:solidFill>
                  <a:srgbClr val="505050">
                    <a:lumMod val="60000"/>
                    <a:lumOff val="40000"/>
                  </a:srgbClr>
                </a:solidFill>
                <a:latin typeface="Arial" charset="0"/>
              </a:rPr>
              <a:t>Easier Development</a:t>
            </a:r>
          </a:p>
          <a:p>
            <a:pPr marL="169831" indent="-169831" defTabSz="932563" eaLnBrk="1" hangingPunct="1">
              <a:buClr>
                <a:srgbClr val="CDF4FF">
                  <a:lumMod val="40000"/>
                  <a:lumOff val="60000"/>
                </a:srgbClr>
              </a:buClr>
              <a:defRPr/>
            </a:pPr>
            <a:r>
              <a:rPr lang="en-US" sz="1800" dirty="0">
                <a:solidFill>
                  <a:srgbClr val="505050">
                    <a:lumMod val="60000"/>
                    <a:lumOff val="40000"/>
                  </a:srgbClr>
                </a:solidFill>
                <a:latin typeface="Arial" charset="0"/>
              </a:rPr>
              <a:t>Improved Memory Utilization</a:t>
            </a:r>
          </a:p>
          <a:p>
            <a:pPr marL="169831" indent="-169831" defTabSz="932563" eaLnBrk="1" hangingPunct="1">
              <a:buClr>
                <a:srgbClr val="CDF4FF">
                  <a:lumMod val="40000"/>
                  <a:lumOff val="60000"/>
                </a:srgbClr>
              </a:buClr>
              <a:defRPr/>
            </a:pPr>
            <a:r>
              <a:rPr lang="en-US" sz="1800" dirty="0">
                <a:solidFill>
                  <a:srgbClr val="505050">
                    <a:lumMod val="60000"/>
                    <a:lumOff val="40000"/>
                  </a:srgbClr>
                </a:solidFill>
                <a:latin typeface="Arial" charset="0"/>
              </a:rPr>
              <a:t>Web Services Deployment</a:t>
            </a:r>
          </a:p>
          <a:p>
            <a:pPr marL="169831" indent="-169831" defTabSz="932563" eaLnBrk="1" hangingPunct="1">
              <a:buClr>
                <a:srgbClr val="CDF4FF">
                  <a:lumMod val="40000"/>
                  <a:lumOff val="60000"/>
                </a:srgbClr>
              </a:buClr>
              <a:defRPr/>
            </a:pPr>
            <a:r>
              <a:rPr lang="en-US" sz="1800" dirty="0">
                <a:solidFill>
                  <a:srgbClr val="505050">
                    <a:lumMod val="60000"/>
                    <a:lumOff val="40000"/>
                  </a:srgbClr>
                </a:solidFill>
                <a:latin typeface="Arial" charset="0"/>
              </a:rPr>
              <a:t>High Quality R Development Tools</a:t>
            </a:r>
          </a:p>
          <a:p>
            <a:pPr marL="169831" indent="-169831" defTabSz="932563" eaLnBrk="1" hangingPunct="1">
              <a:buClr>
                <a:srgbClr val="CDF4FF">
                  <a:lumMod val="40000"/>
                  <a:lumOff val="60000"/>
                </a:srgbClr>
              </a:buClr>
              <a:defRPr/>
            </a:pPr>
            <a:r>
              <a:rPr lang="en-US" sz="1800" dirty="0">
                <a:solidFill>
                  <a:srgbClr val="FFFFFF"/>
                </a:solidFill>
                <a:latin typeface="Arial" charset="0"/>
              </a:rPr>
              <a:t>Remote Execution in Hadoop, Grids, EDWs.</a:t>
            </a:r>
          </a:p>
          <a:p>
            <a:pPr marL="169831" indent="-169831" defTabSz="932563" eaLnBrk="1" hangingPunct="1">
              <a:buClr>
                <a:srgbClr val="CDF4FF">
                  <a:lumMod val="40000"/>
                  <a:lumOff val="60000"/>
                </a:srgbClr>
              </a:buClr>
              <a:defRPr/>
            </a:pPr>
            <a:endParaRPr lang="en-US" sz="1800" dirty="0">
              <a:solidFill>
                <a:srgbClr val="FFFFFF"/>
              </a:solidFill>
              <a:latin typeface="Arial" charset="0"/>
            </a:endParaRPr>
          </a:p>
        </p:txBody>
      </p:sp>
      <p:sp>
        <p:nvSpPr>
          <p:cNvPr id="11" name="Can 39"/>
          <p:cNvSpPr/>
          <p:nvPr/>
        </p:nvSpPr>
        <p:spPr>
          <a:xfrm>
            <a:off x="10285469" y="2991742"/>
            <a:ext cx="808538" cy="745354"/>
          </a:xfrm>
          <a:prstGeom prst="can">
            <a:avLst>
              <a:gd name="adj" fmla="val 28011"/>
            </a:avLst>
          </a:prstGeom>
          <a:solidFill>
            <a:schemeClr val="bg1">
              <a:lumMod val="85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32563">
              <a:defRPr/>
            </a:pPr>
            <a:r>
              <a:rPr lang="en-US" dirty="0">
                <a:solidFill>
                  <a:srgbClr val="002050"/>
                </a:solidFill>
                <a:latin typeface="Segoe UI"/>
              </a:rPr>
              <a:t>EDWs</a:t>
            </a:r>
          </a:p>
        </p:txBody>
      </p:sp>
      <p:pic>
        <p:nvPicPr>
          <p:cNvPr id="12" name="Picture 11" descr="mapreduce.gif"/>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9649061" y="4206328"/>
            <a:ext cx="1885960" cy="577575"/>
          </a:xfrm>
          <a:prstGeom prst="rect">
            <a:avLst/>
          </a:prstGeom>
        </p:spPr>
      </p:pic>
      <p:sp>
        <p:nvSpPr>
          <p:cNvPr id="13" name="Rectangle 12"/>
          <p:cNvSpPr/>
          <p:nvPr/>
        </p:nvSpPr>
        <p:spPr bwMode="auto">
          <a:xfrm>
            <a:off x="5516008" y="4022238"/>
            <a:ext cx="1936479" cy="932471"/>
          </a:xfrm>
          <a:prstGeom prst="rect">
            <a:avLst/>
          </a:prstGeom>
          <a:solidFill>
            <a:schemeClr val="accent6"/>
          </a:solidFill>
          <a:ln/>
        </p:spPr>
        <p:style>
          <a:lnRef idx="1">
            <a:schemeClr val="accent3"/>
          </a:lnRef>
          <a:fillRef idx="2">
            <a:schemeClr val="accent3"/>
          </a:fillRef>
          <a:effectRef idx="1">
            <a:schemeClr val="accent3"/>
          </a:effectRef>
          <a:fontRef idx="minor">
            <a:schemeClr val="dk1"/>
          </a:fontRef>
        </p:style>
        <p:txBody>
          <a:bodyPr anchor="ctr"/>
          <a:lstStyle/>
          <a:p>
            <a:pPr algn="ctr" defTabSz="932563">
              <a:defRPr/>
            </a:pPr>
            <a:r>
              <a:rPr lang="en-US" sz="2000" dirty="0">
                <a:solidFill>
                  <a:srgbClr val="FFFFFF"/>
                </a:solidFill>
                <a:latin typeface="Segoe UI"/>
              </a:rPr>
              <a:t>Remote Execution Contexts</a:t>
            </a:r>
          </a:p>
        </p:txBody>
      </p:sp>
      <p:pic>
        <p:nvPicPr>
          <p:cNvPr id="14" name="Picture 13" descr="blades.png"/>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a:off x="10306782" y="5326998"/>
            <a:ext cx="847216" cy="790735"/>
          </a:xfrm>
          <a:prstGeom prst="rect">
            <a:avLst/>
          </a:prstGeom>
        </p:spPr>
      </p:pic>
      <p:sp>
        <p:nvSpPr>
          <p:cNvPr id="15" name="Left Arrow 4"/>
          <p:cNvSpPr/>
          <p:nvPr/>
        </p:nvSpPr>
        <p:spPr bwMode="auto">
          <a:xfrm>
            <a:off x="7771299" y="4105883"/>
            <a:ext cx="1430012" cy="714606"/>
          </a:xfrm>
          <a:prstGeom prst="leftArrow">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r>
              <a:rPr lang="en-US" sz="2400" dirty="0">
                <a:solidFill>
                  <a:srgbClr val="FFFFFF">
                    <a:lumMod val="75000"/>
                  </a:srgbClr>
                </a:solidFill>
                <a:latin typeface="Segoe UI"/>
                <a:ea typeface="Segoe UI" pitchFamily="34" charset="0"/>
                <a:cs typeface="Segoe UI" pitchFamily="34" charset="0"/>
              </a:rPr>
              <a:t>Data</a:t>
            </a:r>
          </a:p>
        </p:txBody>
      </p:sp>
      <p:sp>
        <p:nvSpPr>
          <p:cNvPr id="16" name="Left Arrow 28"/>
          <p:cNvSpPr/>
          <p:nvPr/>
        </p:nvSpPr>
        <p:spPr bwMode="auto">
          <a:xfrm flipH="1">
            <a:off x="7821593" y="4131169"/>
            <a:ext cx="1455600" cy="714606"/>
          </a:xfrm>
          <a:prstGeom prst="lef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r>
              <a:rPr lang="en-US" sz="2400" dirty="0">
                <a:gradFill>
                  <a:gsLst>
                    <a:gs pos="0">
                      <a:srgbClr val="FFFFFF"/>
                    </a:gs>
                    <a:gs pos="100000">
                      <a:srgbClr val="FFFFFF"/>
                    </a:gs>
                  </a:gsLst>
                  <a:lin ang="5400000" scaled="0"/>
                </a:gradFill>
                <a:latin typeface="Segoe UI"/>
                <a:ea typeface="Segoe UI" pitchFamily="34" charset="0"/>
                <a:cs typeface="Segoe UI" pitchFamily="34" charset="0"/>
              </a:rPr>
              <a:t>Work</a:t>
            </a:r>
          </a:p>
        </p:txBody>
      </p:sp>
    </p:spTree>
    <p:extLst>
      <p:ext uri="{BB962C8B-B14F-4D97-AF65-F5344CB8AC3E}">
        <p14:creationId xmlns:p14="http://schemas.microsoft.com/office/powerpoint/2010/main" val="3827590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grpId="0" nodeType="clickEffect">
                                  <p:stCondLst>
                                    <p:cond delay="0"/>
                                  </p:stCondLst>
                                  <p:childTnLst>
                                    <p:anim calcmode="lin" valueType="num">
                                      <p:cBhvr additive="base">
                                        <p:cTn id="6" dur="500"/>
                                        <p:tgtEl>
                                          <p:spTgt spid="7"/>
                                        </p:tgtEl>
                                        <p:attrNameLst>
                                          <p:attrName>ppt_x</p:attrName>
                                        </p:attrNameLst>
                                      </p:cBhvr>
                                      <p:tavLst>
                                        <p:tav tm="0">
                                          <p:val>
                                            <p:strVal val="ppt_x"/>
                                          </p:val>
                                        </p:tav>
                                        <p:tav tm="100000">
                                          <p:val>
                                            <p:strVal val="ppt_x"/>
                                          </p:val>
                                        </p:tav>
                                      </p:tavLst>
                                    </p:anim>
                                    <p:anim calcmode="lin" valueType="num">
                                      <p:cBhvr additive="base">
                                        <p:cTn id="7" dur="500"/>
                                        <p:tgtEl>
                                          <p:spTgt spid="7"/>
                                        </p:tgtEl>
                                        <p:attrNameLst>
                                          <p:attrName>ppt_y</p:attrName>
                                        </p:attrNameLst>
                                      </p:cBhvr>
                                      <p:tavLst>
                                        <p:tav tm="0">
                                          <p:val>
                                            <p:strVal val="ppt_y"/>
                                          </p:val>
                                        </p:tav>
                                        <p:tav tm="100000">
                                          <p:val>
                                            <p:strVal val="1+ppt_h/2"/>
                                          </p:val>
                                        </p:tav>
                                      </p:tavLst>
                                    </p:anim>
                                    <p:set>
                                      <p:cBhvr>
                                        <p:cTn id="8" dur="1" fill="hold">
                                          <p:stCondLst>
                                            <p:cond delay="499"/>
                                          </p:stCondLst>
                                        </p:cTn>
                                        <p:tgtEl>
                                          <p:spTgt spid="7"/>
                                        </p:tgtEl>
                                        <p:attrNameLst>
                                          <p:attrName>style.visibility</p:attrName>
                                        </p:attrNameLst>
                                      </p:cBhvr>
                                      <p:to>
                                        <p:strVal val="hidden"/>
                                      </p:to>
                                    </p:set>
                                  </p:childTnLst>
                                </p:cTn>
                              </p:par>
                              <p:par>
                                <p:cTn id="9" presetID="2" presetClass="exit" presetSubtype="4" fill="hold" grpId="0" nodeType="withEffect">
                                  <p:stCondLst>
                                    <p:cond delay="0"/>
                                  </p:stCondLst>
                                  <p:childTnLst>
                                    <p:anim calcmode="lin" valueType="num">
                                      <p:cBhvr additive="base">
                                        <p:cTn id="10" dur="500"/>
                                        <p:tgtEl>
                                          <p:spTgt spid="15"/>
                                        </p:tgtEl>
                                        <p:attrNameLst>
                                          <p:attrName>ppt_x</p:attrName>
                                        </p:attrNameLst>
                                      </p:cBhvr>
                                      <p:tavLst>
                                        <p:tav tm="0">
                                          <p:val>
                                            <p:strVal val="ppt_x"/>
                                          </p:val>
                                        </p:tav>
                                        <p:tav tm="100000">
                                          <p:val>
                                            <p:strVal val="ppt_x"/>
                                          </p:val>
                                        </p:tav>
                                      </p:tavLst>
                                    </p:anim>
                                    <p:anim calcmode="lin" valueType="num">
                                      <p:cBhvr additive="base">
                                        <p:cTn id="11" dur="500"/>
                                        <p:tgtEl>
                                          <p:spTgt spid="15"/>
                                        </p:tgtEl>
                                        <p:attrNameLst>
                                          <p:attrName>ppt_y</p:attrName>
                                        </p:attrNameLst>
                                      </p:cBhvr>
                                      <p:tavLst>
                                        <p:tav tm="0">
                                          <p:val>
                                            <p:strVal val="ppt_y"/>
                                          </p:val>
                                        </p:tav>
                                        <p:tav tm="100000">
                                          <p:val>
                                            <p:strVal val="1+ppt_h/2"/>
                                          </p:val>
                                        </p:tav>
                                      </p:tavLst>
                                    </p:anim>
                                    <p:set>
                                      <p:cBhvr>
                                        <p:cTn id="12" dur="1" fill="hold">
                                          <p:stCondLst>
                                            <p:cond delay="499"/>
                                          </p:stCondLst>
                                        </p:cTn>
                                        <p:tgtEl>
                                          <p:spTgt spid="15"/>
                                        </p:tgtEl>
                                        <p:attrNameLst>
                                          <p:attrName>style.visibility</p:attrName>
                                        </p:attrNameLst>
                                      </p:cBhvr>
                                      <p:to>
                                        <p:strVal val="hidden"/>
                                      </p:to>
                                    </p:set>
                                  </p:childTnLst>
                                </p:cTn>
                              </p:par>
                            </p:childTnLst>
                          </p:cTn>
                        </p:par>
                        <p:par>
                          <p:cTn id="13" fill="hold">
                            <p:stCondLst>
                              <p:cond delay="500"/>
                            </p:stCondLst>
                            <p:childTnLst>
                              <p:par>
                                <p:cTn id="14" presetID="2" presetClass="entr" presetSubtype="4" fill="hold" grpId="0" nodeType="afterEffect">
                                  <p:stCondLst>
                                    <p:cond delay="0"/>
                                  </p:stCondLst>
                                  <p:childTnLst>
                                    <p:set>
                                      <p:cBhvr>
                                        <p:cTn id="15" dur="1" fill="hold">
                                          <p:stCondLst>
                                            <p:cond delay="0"/>
                                          </p:stCondLst>
                                        </p:cTn>
                                        <p:tgtEl>
                                          <p:spTgt spid="13"/>
                                        </p:tgtEl>
                                        <p:attrNameLst>
                                          <p:attrName>style.visibility</p:attrName>
                                        </p:attrNameLst>
                                      </p:cBhvr>
                                      <p:to>
                                        <p:strVal val="visible"/>
                                      </p:to>
                                    </p:set>
                                    <p:anim calcmode="lin" valueType="num">
                                      <p:cBhvr additive="base">
                                        <p:cTn id="16" dur="500" fill="hold"/>
                                        <p:tgtEl>
                                          <p:spTgt spid="13"/>
                                        </p:tgtEl>
                                        <p:attrNameLst>
                                          <p:attrName>ppt_x</p:attrName>
                                        </p:attrNameLst>
                                      </p:cBhvr>
                                      <p:tavLst>
                                        <p:tav tm="0">
                                          <p:val>
                                            <p:strVal val="#ppt_x"/>
                                          </p:val>
                                        </p:tav>
                                        <p:tav tm="100000">
                                          <p:val>
                                            <p:strVal val="#ppt_x"/>
                                          </p:val>
                                        </p:tav>
                                      </p:tavLst>
                                    </p:anim>
                                    <p:anim calcmode="lin" valueType="num">
                                      <p:cBhvr additive="base">
                                        <p:cTn id="17" dur="500" fill="hold"/>
                                        <p:tgtEl>
                                          <p:spTgt spid="13"/>
                                        </p:tgtEl>
                                        <p:attrNameLst>
                                          <p:attrName>ppt_y</p:attrName>
                                        </p:attrNameLst>
                                      </p:cBhvr>
                                      <p:tavLst>
                                        <p:tav tm="0">
                                          <p:val>
                                            <p:strVal val="1+#ppt_h/2"/>
                                          </p:val>
                                        </p:tav>
                                        <p:tav tm="100000">
                                          <p:val>
                                            <p:strVal val="#ppt_y"/>
                                          </p:val>
                                        </p:tav>
                                      </p:tavLst>
                                    </p:anim>
                                  </p:childTnLst>
                                </p:cTn>
                              </p:par>
                              <p:par>
                                <p:cTn id="18" presetID="2" presetClass="entr" presetSubtype="4" fill="hold" grpId="0" nodeType="withEffect">
                                  <p:stCondLst>
                                    <p:cond delay="0"/>
                                  </p:stCondLst>
                                  <p:childTnLst>
                                    <p:set>
                                      <p:cBhvr>
                                        <p:cTn id="19" dur="1" fill="hold">
                                          <p:stCondLst>
                                            <p:cond delay="0"/>
                                          </p:stCondLst>
                                        </p:cTn>
                                        <p:tgtEl>
                                          <p:spTgt spid="16"/>
                                        </p:tgtEl>
                                        <p:attrNameLst>
                                          <p:attrName>style.visibility</p:attrName>
                                        </p:attrNameLst>
                                      </p:cBhvr>
                                      <p:to>
                                        <p:strVal val="visible"/>
                                      </p:to>
                                    </p:set>
                                    <p:anim calcmode="lin" valueType="num">
                                      <p:cBhvr additive="base">
                                        <p:cTn id="20" dur="500" fill="hold"/>
                                        <p:tgtEl>
                                          <p:spTgt spid="16"/>
                                        </p:tgtEl>
                                        <p:attrNameLst>
                                          <p:attrName>ppt_x</p:attrName>
                                        </p:attrNameLst>
                                      </p:cBhvr>
                                      <p:tavLst>
                                        <p:tav tm="0">
                                          <p:val>
                                            <p:strVal val="#ppt_x"/>
                                          </p:val>
                                        </p:tav>
                                        <p:tav tm="100000">
                                          <p:val>
                                            <p:strVal val="#ppt_x"/>
                                          </p:val>
                                        </p:tav>
                                      </p:tavLst>
                                    </p:anim>
                                    <p:anim calcmode="lin" valueType="num">
                                      <p:cBhvr additive="base">
                                        <p:cTn id="21"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3" grpId="0" animBg="1"/>
      <p:bldP spid="15" grpId="0" animBg="1"/>
      <p:bldP spid="16"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274689" y="295730"/>
            <a:ext cx="11887878" cy="917444"/>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4799" dirty="0">
                <a:solidFill>
                  <a:prstClr val="black"/>
                </a:solidFill>
                <a:latin typeface="Segoe UI Light" panose="020B0502040204020203" pitchFamily="34" charset="0"/>
                <a:cs typeface="Segoe UI Light" panose="020B0502040204020203" pitchFamily="34" charset="0"/>
              </a:rPr>
              <a:t>In-database Advanced Analytics at Scale</a:t>
            </a:r>
          </a:p>
        </p:txBody>
      </p:sp>
      <p:sp>
        <p:nvSpPr>
          <p:cNvPr id="5" name="Rectangle 4"/>
          <p:cNvSpPr/>
          <p:nvPr/>
        </p:nvSpPr>
        <p:spPr bwMode="auto">
          <a:xfrm>
            <a:off x="134034" y="1689438"/>
            <a:ext cx="7191687" cy="4456094"/>
          </a:xfrm>
          <a:prstGeom prst="rect">
            <a:avLst/>
          </a:prstGeom>
          <a:solidFill>
            <a:schemeClr val="bg1">
              <a:lumMod val="85000"/>
            </a:schemeClr>
          </a:solidFill>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01" tIns="45700" rIns="91401" bIns="45700" numCol="1" spcCol="0" rtlCol="0" fromWordArt="0" anchor="t" anchorCtr="0" forceAA="0" compatLnSpc="1">
            <a:prstTxWarp prst="textNoShape">
              <a:avLst/>
            </a:prstTxWarp>
            <a:noAutofit/>
          </a:bodyPr>
          <a:lstStyle/>
          <a:p>
            <a:pPr defTabSz="931597">
              <a:defRPr/>
            </a:pPr>
            <a:endParaRPr lang="en-US" dirty="0">
              <a:ln>
                <a:solidFill>
                  <a:srgbClr val="FFFFFF">
                    <a:alpha val="0"/>
                  </a:srgbClr>
                </a:solidFill>
              </a:ln>
              <a:solidFill>
                <a:srgbClr val="C00000"/>
              </a:solidFill>
              <a:latin typeface="Segoe UI Light"/>
              <a:ea typeface="Segoe UI" pitchFamily="34" charset="0"/>
              <a:cs typeface="Segoe UI" pitchFamily="34" charset="0"/>
            </a:endParaRPr>
          </a:p>
        </p:txBody>
      </p:sp>
      <p:sp>
        <p:nvSpPr>
          <p:cNvPr id="6" name="TextBox 5"/>
          <p:cNvSpPr txBox="1"/>
          <p:nvPr/>
        </p:nvSpPr>
        <p:spPr>
          <a:xfrm>
            <a:off x="5036811" y="3995110"/>
            <a:ext cx="2330515" cy="466103"/>
          </a:xfrm>
          <a:prstGeom prst="rect">
            <a:avLst/>
          </a:prstGeom>
          <a:noFill/>
        </p:spPr>
        <p:txBody>
          <a:bodyPr wrap="square" lIns="0" tIns="0" rIns="0" bIns="0" rtlCol="0">
            <a:noAutofit/>
          </a:bodyPr>
          <a:lstStyle/>
          <a:p>
            <a:pPr algn="ctr" defTabSz="932060">
              <a:defRPr/>
            </a:pPr>
            <a:r>
              <a:rPr lang="en-US" sz="1598" dirty="0">
                <a:solidFill>
                  <a:srgbClr val="002050"/>
                </a:solidFill>
                <a:latin typeface="Segoe UI Semibold" panose="020B0702040204020203" pitchFamily="34" charset="0"/>
                <a:cs typeface="Segoe UI Semibold" panose="020B0702040204020203" pitchFamily="34" charset="0"/>
              </a:rPr>
              <a:t>Data Scientist</a:t>
            </a:r>
          </a:p>
        </p:txBody>
      </p:sp>
      <p:sp>
        <p:nvSpPr>
          <p:cNvPr id="7" name="TextBox 6"/>
          <p:cNvSpPr txBox="1"/>
          <p:nvPr/>
        </p:nvSpPr>
        <p:spPr>
          <a:xfrm>
            <a:off x="5036811" y="4269056"/>
            <a:ext cx="2330515" cy="466103"/>
          </a:xfrm>
          <a:prstGeom prst="rect">
            <a:avLst/>
          </a:prstGeom>
          <a:noFill/>
        </p:spPr>
        <p:txBody>
          <a:bodyPr wrap="square" lIns="0" tIns="0" rIns="0" bIns="0" rtlCol="0">
            <a:noAutofit/>
          </a:bodyPr>
          <a:lstStyle/>
          <a:p>
            <a:pPr algn="ctr" defTabSz="932060">
              <a:defRPr/>
            </a:pPr>
            <a:r>
              <a:rPr lang="en-US" sz="1397" dirty="0">
                <a:solidFill>
                  <a:srgbClr val="404040"/>
                </a:solidFill>
                <a:latin typeface="Segoe UI" panose="020B0502040204020203" pitchFamily="34" charset="0"/>
                <a:cs typeface="Segoe UI" panose="020B0502040204020203" pitchFamily="34" charset="0"/>
              </a:rPr>
              <a:t>Interact directly </a:t>
            </a:r>
            <a:r>
              <a:rPr lang="en-US" sz="1397" dirty="0">
                <a:solidFill>
                  <a:prstClr val="black">
                    <a:lumMod val="75000"/>
                    <a:lumOff val="25000"/>
                  </a:prstClr>
                </a:solidFill>
                <a:latin typeface="Segoe UI" panose="020B0502040204020203" pitchFamily="34" charset="0"/>
                <a:cs typeface="Segoe UI" panose="020B0502040204020203" pitchFamily="34" charset="0"/>
              </a:rPr>
              <a:t>with data</a:t>
            </a:r>
          </a:p>
        </p:txBody>
      </p:sp>
      <p:grpSp>
        <p:nvGrpSpPr>
          <p:cNvPr id="8" name="Group 7"/>
          <p:cNvGrpSpPr>
            <a:grpSpLocks noChangeAspect="1"/>
          </p:cNvGrpSpPr>
          <p:nvPr/>
        </p:nvGrpSpPr>
        <p:grpSpPr>
          <a:xfrm>
            <a:off x="5880656" y="3348079"/>
            <a:ext cx="642823" cy="594845"/>
            <a:chOff x="5809310" y="1674658"/>
            <a:chExt cx="4585732" cy="4226967"/>
          </a:xfrm>
          <a:solidFill>
            <a:schemeClr val="bg1">
              <a:lumMod val="50000"/>
            </a:schemeClr>
          </a:solidFill>
        </p:grpSpPr>
        <p:sp>
          <p:nvSpPr>
            <p:cNvPr id="9" name="Oval 8"/>
            <p:cNvSpPr/>
            <p:nvPr/>
          </p:nvSpPr>
          <p:spPr>
            <a:xfrm>
              <a:off x="6881217" y="1674658"/>
              <a:ext cx="2210082" cy="2210082"/>
            </a:xfrm>
            <a:prstGeom prst="ellipse">
              <a:avLst/>
            </a:prstGeom>
            <a:solidFill>
              <a:srgbClr val="0039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060">
                <a:defRPr/>
              </a:pPr>
              <a:endParaRPr lang="en-IN" sz="1836">
                <a:solidFill>
                  <a:prstClr val="white"/>
                </a:solidFill>
                <a:latin typeface="Segoe UI"/>
              </a:endParaRPr>
            </a:p>
          </p:txBody>
        </p:sp>
        <p:sp>
          <p:nvSpPr>
            <p:cNvPr id="10" name="Freeform 14"/>
            <p:cNvSpPr/>
            <p:nvPr/>
          </p:nvSpPr>
          <p:spPr>
            <a:xfrm>
              <a:off x="5809310" y="3984172"/>
              <a:ext cx="3316029" cy="1917453"/>
            </a:xfrm>
            <a:custGeom>
              <a:avLst/>
              <a:gdLst>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827176 w 3331029"/>
                <a:gd name="connsiteY13" fmla="*/ 279918 h 1912775"/>
                <a:gd name="connsiteX14" fmla="*/ 2528596 w 3331029"/>
                <a:gd name="connsiteY14" fmla="*/ 1212980 h 1912775"/>
                <a:gd name="connsiteX15" fmla="*/ 2258008 w 3331029"/>
                <a:gd name="connsiteY15" fmla="*/ 1716833 h 1912775"/>
                <a:gd name="connsiteX16" fmla="*/ 2164702 w 3331029"/>
                <a:gd name="connsiteY16" fmla="*/ 1782147 h 1912775"/>
                <a:gd name="connsiteX17" fmla="*/ 1968760 w 3331029"/>
                <a:gd name="connsiteY17" fmla="*/ 1446245 h 1912775"/>
                <a:gd name="connsiteX18" fmla="*/ 1688841 w 3331029"/>
                <a:gd name="connsiteY18" fmla="*/ 886408 h 1912775"/>
                <a:gd name="connsiteX19" fmla="*/ 1558213 w 3331029"/>
                <a:gd name="connsiteY19" fmla="*/ 457200 h 1912775"/>
                <a:gd name="connsiteX20" fmla="*/ 1418253 w 3331029"/>
                <a:gd name="connsiteY20"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827176 w 3331029"/>
                <a:gd name="connsiteY13" fmla="*/ 279918 h 1912775"/>
                <a:gd name="connsiteX14" fmla="*/ 2528596 w 3331029"/>
                <a:gd name="connsiteY14" fmla="*/ 1212980 h 1912775"/>
                <a:gd name="connsiteX15" fmla="*/ 2164702 w 3331029"/>
                <a:gd name="connsiteY15" fmla="*/ 1782147 h 1912775"/>
                <a:gd name="connsiteX16" fmla="*/ 1968760 w 3331029"/>
                <a:gd name="connsiteY16" fmla="*/ 1446245 h 1912775"/>
                <a:gd name="connsiteX17" fmla="*/ 1688841 w 3331029"/>
                <a:gd name="connsiteY17" fmla="*/ 886408 h 1912775"/>
                <a:gd name="connsiteX18" fmla="*/ 1558213 w 3331029"/>
                <a:gd name="connsiteY18" fmla="*/ 457200 h 1912775"/>
                <a:gd name="connsiteX19" fmla="*/ 1418253 w 3331029"/>
                <a:gd name="connsiteY19"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827176 w 3331029"/>
                <a:gd name="connsiteY13" fmla="*/ 279918 h 1912775"/>
                <a:gd name="connsiteX14" fmla="*/ 2164702 w 3331029"/>
                <a:gd name="connsiteY14" fmla="*/ 1782147 h 1912775"/>
                <a:gd name="connsiteX15" fmla="*/ 1968760 w 3331029"/>
                <a:gd name="connsiteY15" fmla="*/ 1446245 h 1912775"/>
                <a:gd name="connsiteX16" fmla="*/ 1688841 w 3331029"/>
                <a:gd name="connsiteY16" fmla="*/ 886408 h 1912775"/>
                <a:gd name="connsiteX17" fmla="*/ 1558213 w 3331029"/>
                <a:gd name="connsiteY17" fmla="*/ 457200 h 1912775"/>
                <a:gd name="connsiteX18" fmla="*/ 1418253 w 3331029"/>
                <a:gd name="connsiteY18"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968760 w 3331029"/>
                <a:gd name="connsiteY14" fmla="*/ 1446245 h 1912775"/>
                <a:gd name="connsiteX15" fmla="*/ 1688841 w 3331029"/>
                <a:gd name="connsiteY15" fmla="*/ 886408 h 1912775"/>
                <a:gd name="connsiteX16" fmla="*/ 1558213 w 3331029"/>
                <a:gd name="connsiteY16" fmla="*/ 457200 h 1912775"/>
                <a:gd name="connsiteX17" fmla="*/ 1418253 w 3331029"/>
                <a:gd name="connsiteY17"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968760 w 3331029"/>
                <a:gd name="connsiteY14" fmla="*/ 1446245 h 1912775"/>
                <a:gd name="connsiteX15" fmla="*/ 1688841 w 3331029"/>
                <a:gd name="connsiteY15" fmla="*/ 886408 h 1912775"/>
                <a:gd name="connsiteX16" fmla="*/ 1418253 w 3331029"/>
                <a:gd name="connsiteY16"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968760 w 3331029"/>
                <a:gd name="connsiteY14" fmla="*/ 1446245 h 1912775"/>
                <a:gd name="connsiteX15" fmla="*/ 1418253 w 3331029"/>
                <a:gd name="connsiteY15"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18253 w 3331029"/>
                <a:gd name="connsiteY0" fmla="*/ 9331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18253 w 3331029"/>
                <a:gd name="connsiteY14" fmla="*/ 9331 h 1912775"/>
                <a:gd name="connsiteX0" fmla="*/ 1436914 w 3331029"/>
                <a:gd name="connsiteY0" fmla="*/ 0 h 1912775"/>
                <a:gd name="connsiteX1" fmla="*/ 475862 w 3331029"/>
                <a:gd name="connsiteY1" fmla="*/ 419877 h 1912775"/>
                <a:gd name="connsiteX2" fmla="*/ 223935 w 3331029"/>
                <a:gd name="connsiteY2" fmla="*/ 699796 h 1912775"/>
                <a:gd name="connsiteX3" fmla="*/ 130629 w 3331029"/>
                <a:gd name="connsiteY3" fmla="*/ 989045 h 1912775"/>
                <a:gd name="connsiteX4" fmla="*/ 0 w 3331029"/>
                <a:gd name="connsiteY4" fmla="*/ 1614196 h 1912775"/>
                <a:gd name="connsiteX5" fmla="*/ 746449 w 3331029"/>
                <a:gd name="connsiteY5" fmla="*/ 1828800 h 1912775"/>
                <a:gd name="connsiteX6" fmla="*/ 1735494 w 3331029"/>
                <a:gd name="connsiteY6" fmla="*/ 1912775 h 1912775"/>
                <a:gd name="connsiteX7" fmla="*/ 2948474 w 3331029"/>
                <a:gd name="connsiteY7" fmla="*/ 1884784 h 1912775"/>
                <a:gd name="connsiteX8" fmla="*/ 2901821 w 3331029"/>
                <a:gd name="connsiteY8" fmla="*/ 1772816 h 1912775"/>
                <a:gd name="connsiteX9" fmla="*/ 3247053 w 3331029"/>
                <a:gd name="connsiteY9" fmla="*/ 783771 h 1912775"/>
                <a:gd name="connsiteX10" fmla="*/ 3331029 w 3331029"/>
                <a:gd name="connsiteY10" fmla="*/ 513184 h 1912775"/>
                <a:gd name="connsiteX11" fmla="*/ 3331029 w 3331029"/>
                <a:gd name="connsiteY11" fmla="*/ 158620 h 1912775"/>
                <a:gd name="connsiteX12" fmla="*/ 2911151 w 3331029"/>
                <a:gd name="connsiteY12" fmla="*/ 0 h 1912775"/>
                <a:gd name="connsiteX13" fmla="*/ 2164702 w 3331029"/>
                <a:gd name="connsiteY13" fmla="*/ 1782147 h 1912775"/>
                <a:gd name="connsiteX14" fmla="*/ 1436914 w 3331029"/>
                <a:gd name="connsiteY14" fmla="*/ 0 h 1912775"/>
                <a:gd name="connsiteX0" fmla="*/ 1436914 w 3331029"/>
                <a:gd name="connsiteY0" fmla="*/ 0 h 1912775"/>
                <a:gd name="connsiteX1" fmla="*/ 223935 w 3331029"/>
                <a:gd name="connsiteY1" fmla="*/ 699796 h 1912775"/>
                <a:gd name="connsiteX2" fmla="*/ 130629 w 3331029"/>
                <a:gd name="connsiteY2" fmla="*/ 989045 h 1912775"/>
                <a:gd name="connsiteX3" fmla="*/ 0 w 3331029"/>
                <a:gd name="connsiteY3" fmla="*/ 1614196 h 1912775"/>
                <a:gd name="connsiteX4" fmla="*/ 746449 w 3331029"/>
                <a:gd name="connsiteY4" fmla="*/ 1828800 h 1912775"/>
                <a:gd name="connsiteX5" fmla="*/ 1735494 w 3331029"/>
                <a:gd name="connsiteY5" fmla="*/ 1912775 h 1912775"/>
                <a:gd name="connsiteX6" fmla="*/ 2948474 w 3331029"/>
                <a:gd name="connsiteY6" fmla="*/ 1884784 h 1912775"/>
                <a:gd name="connsiteX7" fmla="*/ 2901821 w 3331029"/>
                <a:gd name="connsiteY7" fmla="*/ 1772816 h 1912775"/>
                <a:gd name="connsiteX8" fmla="*/ 3247053 w 3331029"/>
                <a:gd name="connsiteY8" fmla="*/ 783771 h 1912775"/>
                <a:gd name="connsiteX9" fmla="*/ 3331029 w 3331029"/>
                <a:gd name="connsiteY9" fmla="*/ 513184 h 1912775"/>
                <a:gd name="connsiteX10" fmla="*/ 3331029 w 3331029"/>
                <a:gd name="connsiteY10" fmla="*/ 158620 h 1912775"/>
                <a:gd name="connsiteX11" fmla="*/ 2911151 w 3331029"/>
                <a:gd name="connsiteY11" fmla="*/ 0 h 1912775"/>
                <a:gd name="connsiteX12" fmla="*/ 2164702 w 3331029"/>
                <a:gd name="connsiteY12" fmla="*/ 1782147 h 1912775"/>
                <a:gd name="connsiteX13" fmla="*/ 1436914 w 3331029"/>
                <a:gd name="connsiteY13" fmla="*/ 0 h 1912775"/>
                <a:gd name="connsiteX0" fmla="*/ 1436914 w 3331029"/>
                <a:gd name="connsiteY0" fmla="*/ 0 h 1912775"/>
                <a:gd name="connsiteX1" fmla="*/ 130629 w 3331029"/>
                <a:gd name="connsiteY1" fmla="*/ 989045 h 1912775"/>
                <a:gd name="connsiteX2" fmla="*/ 0 w 3331029"/>
                <a:gd name="connsiteY2" fmla="*/ 1614196 h 1912775"/>
                <a:gd name="connsiteX3" fmla="*/ 746449 w 3331029"/>
                <a:gd name="connsiteY3" fmla="*/ 1828800 h 1912775"/>
                <a:gd name="connsiteX4" fmla="*/ 1735494 w 3331029"/>
                <a:gd name="connsiteY4" fmla="*/ 1912775 h 1912775"/>
                <a:gd name="connsiteX5" fmla="*/ 2948474 w 3331029"/>
                <a:gd name="connsiteY5" fmla="*/ 1884784 h 1912775"/>
                <a:gd name="connsiteX6" fmla="*/ 2901821 w 3331029"/>
                <a:gd name="connsiteY6" fmla="*/ 1772816 h 1912775"/>
                <a:gd name="connsiteX7" fmla="*/ 3247053 w 3331029"/>
                <a:gd name="connsiteY7" fmla="*/ 783771 h 1912775"/>
                <a:gd name="connsiteX8" fmla="*/ 3331029 w 3331029"/>
                <a:gd name="connsiteY8" fmla="*/ 513184 h 1912775"/>
                <a:gd name="connsiteX9" fmla="*/ 3331029 w 3331029"/>
                <a:gd name="connsiteY9" fmla="*/ 158620 h 1912775"/>
                <a:gd name="connsiteX10" fmla="*/ 2911151 w 3331029"/>
                <a:gd name="connsiteY10" fmla="*/ 0 h 1912775"/>
                <a:gd name="connsiteX11" fmla="*/ 2164702 w 3331029"/>
                <a:gd name="connsiteY11" fmla="*/ 1782147 h 1912775"/>
                <a:gd name="connsiteX12" fmla="*/ 1436914 w 3331029"/>
                <a:gd name="connsiteY12" fmla="*/ 0 h 1912775"/>
                <a:gd name="connsiteX0" fmla="*/ 1436914 w 3331029"/>
                <a:gd name="connsiteY0" fmla="*/ 0 h 1912775"/>
                <a:gd name="connsiteX1" fmla="*/ 0 w 3331029"/>
                <a:gd name="connsiteY1" fmla="*/ 1614196 h 1912775"/>
                <a:gd name="connsiteX2" fmla="*/ 746449 w 3331029"/>
                <a:gd name="connsiteY2" fmla="*/ 1828800 h 1912775"/>
                <a:gd name="connsiteX3" fmla="*/ 1735494 w 3331029"/>
                <a:gd name="connsiteY3" fmla="*/ 1912775 h 1912775"/>
                <a:gd name="connsiteX4" fmla="*/ 2948474 w 3331029"/>
                <a:gd name="connsiteY4" fmla="*/ 1884784 h 1912775"/>
                <a:gd name="connsiteX5" fmla="*/ 2901821 w 3331029"/>
                <a:gd name="connsiteY5" fmla="*/ 1772816 h 1912775"/>
                <a:gd name="connsiteX6" fmla="*/ 3247053 w 3331029"/>
                <a:gd name="connsiteY6" fmla="*/ 783771 h 1912775"/>
                <a:gd name="connsiteX7" fmla="*/ 3331029 w 3331029"/>
                <a:gd name="connsiteY7" fmla="*/ 513184 h 1912775"/>
                <a:gd name="connsiteX8" fmla="*/ 3331029 w 3331029"/>
                <a:gd name="connsiteY8" fmla="*/ 158620 h 1912775"/>
                <a:gd name="connsiteX9" fmla="*/ 2911151 w 3331029"/>
                <a:gd name="connsiteY9" fmla="*/ 0 h 1912775"/>
                <a:gd name="connsiteX10" fmla="*/ 2164702 w 3331029"/>
                <a:gd name="connsiteY10" fmla="*/ 1782147 h 1912775"/>
                <a:gd name="connsiteX11" fmla="*/ 1436914 w 3331029"/>
                <a:gd name="connsiteY11" fmla="*/ 0 h 1912775"/>
                <a:gd name="connsiteX0" fmla="*/ 1436914 w 3331029"/>
                <a:gd name="connsiteY0" fmla="*/ 0 h 1912775"/>
                <a:gd name="connsiteX1" fmla="*/ 0 w 3331029"/>
                <a:gd name="connsiteY1" fmla="*/ 1614196 h 1912775"/>
                <a:gd name="connsiteX2" fmla="*/ 746449 w 3331029"/>
                <a:gd name="connsiteY2" fmla="*/ 1828800 h 1912775"/>
                <a:gd name="connsiteX3" fmla="*/ 1735494 w 3331029"/>
                <a:gd name="connsiteY3" fmla="*/ 1912775 h 1912775"/>
                <a:gd name="connsiteX4" fmla="*/ 2948474 w 3331029"/>
                <a:gd name="connsiteY4" fmla="*/ 1884784 h 1912775"/>
                <a:gd name="connsiteX5" fmla="*/ 2901821 w 3331029"/>
                <a:gd name="connsiteY5" fmla="*/ 1772816 h 1912775"/>
                <a:gd name="connsiteX6" fmla="*/ 3247053 w 3331029"/>
                <a:gd name="connsiteY6" fmla="*/ 783771 h 1912775"/>
                <a:gd name="connsiteX7" fmla="*/ 3331029 w 3331029"/>
                <a:gd name="connsiteY7" fmla="*/ 513184 h 1912775"/>
                <a:gd name="connsiteX8" fmla="*/ 3331029 w 3331029"/>
                <a:gd name="connsiteY8" fmla="*/ 158620 h 1912775"/>
                <a:gd name="connsiteX9" fmla="*/ 2911151 w 3331029"/>
                <a:gd name="connsiteY9" fmla="*/ 0 h 1912775"/>
                <a:gd name="connsiteX10" fmla="*/ 2164702 w 3331029"/>
                <a:gd name="connsiteY10" fmla="*/ 1782147 h 1912775"/>
                <a:gd name="connsiteX11" fmla="*/ 1436914 w 3331029"/>
                <a:gd name="connsiteY11" fmla="*/ 0 h 1912775"/>
                <a:gd name="connsiteX0" fmla="*/ 1436914 w 3331029"/>
                <a:gd name="connsiteY0" fmla="*/ 0 h 1912775"/>
                <a:gd name="connsiteX1" fmla="*/ 0 w 3331029"/>
                <a:gd name="connsiteY1" fmla="*/ 1614196 h 1912775"/>
                <a:gd name="connsiteX2" fmla="*/ 746449 w 3331029"/>
                <a:gd name="connsiteY2" fmla="*/ 1828800 h 1912775"/>
                <a:gd name="connsiteX3" fmla="*/ 1735494 w 3331029"/>
                <a:gd name="connsiteY3" fmla="*/ 1912775 h 1912775"/>
                <a:gd name="connsiteX4" fmla="*/ 2948474 w 3331029"/>
                <a:gd name="connsiteY4" fmla="*/ 1884784 h 1912775"/>
                <a:gd name="connsiteX5" fmla="*/ 2901821 w 3331029"/>
                <a:gd name="connsiteY5" fmla="*/ 1772816 h 1912775"/>
                <a:gd name="connsiteX6" fmla="*/ 3247053 w 3331029"/>
                <a:gd name="connsiteY6" fmla="*/ 783771 h 1912775"/>
                <a:gd name="connsiteX7" fmla="*/ 3331029 w 3331029"/>
                <a:gd name="connsiteY7" fmla="*/ 513184 h 1912775"/>
                <a:gd name="connsiteX8" fmla="*/ 3331029 w 3331029"/>
                <a:gd name="connsiteY8" fmla="*/ 158620 h 1912775"/>
                <a:gd name="connsiteX9" fmla="*/ 2911151 w 3331029"/>
                <a:gd name="connsiteY9" fmla="*/ 0 h 1912775"/>
                <a:gd name="connsiteX10" fmla="*/ 2164702 w 3331029"/>
                <a:gd name="connsiteY10" fmla="*/ 1782147 h 1912775"/>
                <a:gd name="connsiteX11" fmla="*/ 1436914 w 3331029"/>
                <a:gd name="connsiteY11" fmla="*/ 0 h 1912775"/>
                <a:gd name="connsiteX0" fmla="*/ 1436914 w 3331029"/>
                <a:gd name="connsiteY0" fmla="*/ 0 h 1912775"/>
                <a:gd name="connsiteX1" fmla="*/ 0 w 3331029"/>
                <a:gd name="connsiteY1" fmla="*/ 1614196 h 1912775"/>
                <a:gd name="connsiteX2" fmla="*/ 746449 w 3331029"/>
                <a:gd name="connsiteY2" fmla="*/ 1828800 h 1912775"/>
                <a:gd name="connsiteX3" fmla="*/ 1735494 w 3331029"/>
                <a:gd name="connsiteY3" fmla="*/ 1912775 h 1912775"/>
                <a:gd name="connsiteX4" fmla="*/ 2948474 w 3331029"/>
                <a:gd name="connsiteY4" fmla="*/ 1884784 h 1912775"/>
                <a:gd name="connsiteX5" fmla="*/ 2901821 w 3331029"/>
                <a:gd name="connsiteY5" fmla="*/ 1772816 h 1912775"/>
                <a:gd name="connsiteX6" fmla="*/ 3247053 w 3331029"/>
                <a:gd name="connsiteY6" fmla="*/ 783771 h 1912775"/>
                <a:gd name="connsiteX7" fmla="*/ 3331029 w 3331029"/>
                <a:gd name="connsiteY7" fmla="*/ 513184 h 1912775"/>
                <a:gd name="connsiteX8" fmla="*/ 3331029 w 3331029"/>
                <a:gd name="connsiteY8" fmla="*/ 158620 h 1912775"/>
                <a:gd name="connsiteX9" fmla="*/ 2911151 w 3331029"/>
                <a:gd name="connsiteY9" fmla="*/ 0 h 1912775"/>
                <a:gd name="connsiteX10" fmla="*/ 2164702 w 3331029"/>
                <a:gd name="connsiteY10" fmla="*/ 1782147 h 1912775"/>
                <a:gd name="connsiteX11" fmla="*/ 1436914 w 3331029"/>
                <a:gd name="connsiteY11" fmla="*/ 0 h 1912775"/>
                <a:gd name="connsiteX0" fmla="*/ 1436914 w 3331029"/>
                <a:gd name="connsiteY0" fmla="*/ 0 h 1912775"/>
                <a:gd name="connsiteX1" fmla="*/ 0 w 3331029"/>
                <a:gd name="connsiteY1" fmla="*/ 1614196 h 1912775"/>
                <a:gd name="connsiteX2" fmla="*/ 1735494 w 3331029"/>
                <a:gd name="connsiteY2" fmla="*/ 1912775 h 1912775"/>
                <a:gd name="connsiteX3" fmla="*/ 2948474 w 3331029"/>
                <a:gd name="connsiteY3" fmla="*/ 1884784 h 1912775"/>
                <a:gd name="connsiteX4" fmla="*/ 2901821 w 3331029"/>
                <a:gd name="connsiteY4" fmla="*/ 1772816 h 1912775"/>
                <a:gd name="connsiteX5" fmla="*/ 3247053 w 3331029"/>
                <a:gd name="connsiteY5" fmla="*/ 783771 h 1912775"/>
                <a:gd name="connsiteX6" fmla="*/ 3331029 w 3331029"/>
                <a:gd name="connsiteY6" fmla="*/ 513184 h 1912775"/>
                <a:gd name="connsiteX7" fmla="*/ 3331029 w 3331029"/>
                <a:gd name="connsiteY7" fmla="*/ 158620 h 1912775"/>
                <a:gd name="connsiteX8" fmla="*/ 2911151 w 3331029"/>
                <a:gd name="connsiteY8" fmla="*/ 0 h 1912775"/>
                <a:gd name="connsiteX9" fmla="*/ 2164702 w 3331029"/>
                <a:gd name="connsiteY9" fmla="*/ 1782147 h 1912775"/>
                <a:gd name="connsiteX10" fmla="*/ 1436914 w 3331029"/>
                <a:gd name="connsiteY10" fmla="*/ 0 h 1912775"/>
                <a:gd name="connsiteX0" fmla="*/ 1436914 w 3331029"/>
                <a:gd name="connsiteY0" fmla="*/ 0 h 1884784"/>
                <a:gd name="connsiteX1" fmla="*/ 0 w 3331029"/>
                <a:gd name="connsiteY1" fmla="*/ 1614196 h 1884784"/>
                <a:gd name="connsiteX2" fmla="*/ 2948474 w 3331029"/>
                <a:gd name="connsiteY2" fmla="*/ 1884784 h 1884784"/>
                <a:gd name="connsiteX3" fmla="*/ 2901821 w 3331029"/>
                <a:gd name="connsiteY3" fmla="*/ 1772816 h 1884784"/>
                <a:gd name="connsiteX4" fmla="*/ 3247053 w 3331029"/>
                <a:gd name="connsiteY4" fmla="*/ 783771 h 1884784"/>
                <a:gd name="connsiteX5" fmla="*/ 3331029 w 3331029"/>
                <a:gd name="connsiteY5" fmla="*/ 513184 h 1884784"/>
                <a:gd name="connsiteX6" fmla="*/ 3331029 w 3331029"/>
                <a:gd name="connsiteY6" fmla="*/ 158620 h 1884784"/>
                <a:gd name="connsiteX7" fmla="*/ 2911151 w 3331029"/>
                <a:gd name="connsiteY7" fmla="*/ 0 h 1884784"/>
                <a:gd name="connsiteX8" fmla="*/ 2164702 w 3331029"/>
                <a:gd name="connsiteY8" fmla="*/ 1782147 h 1884784"/>
                <a:gd name="connsiteX9" fmla="*/ 1436914 w 3331029"/>
                <a:gd name="connsiteY9" fmla="*/ 0 h 1884784"/>
                <a:gd name="connsiteX0" fmla="*/ 1436914 w 3331029"/>
                <a:gd name="connsiteY0" fmla="*/ 0 h 1884784"/>
                <a:gd name="connsiteX1" fmla="*/ 0 w 3331029"/>
                <a:gd name="connsiteY1" fmla="*/ 1614196 h 1884784"/>
                <a:gd name="connsiteX2" fmla="*/ 2948474 w 3331029"/>
                <a:gd name="connsiteY2" fmla="*/ 1884784 h 1884784"/>
                <a:gd name="connsiteX3" fmla="*/ 2901821 w 3331029"/>
                <a:gd name="connsiteY3" fmla="*/ 1772816 h 1884784"/>
                <a:gd name="connsiteX4" fmla="*/ 3247053 w 3331029"/>
                <a:gd name="connsiteY4" fmla="*/ 783771 h 1884784"/>
                <a:gd name="connsiteX5" fmla="*/ 3331029 w 3331029"/>
                <a:gd name="connsiteY5" fmla="*/ 513184 h 1884784"/>
                <a:gd name="connsiteX6" fmla="*/ 3331029 w 3331029"/>
                <a:gd name="connsiteY6" fmla="*/ 158620 h 1884784"/>
                <a:gd name="connsiteX7" fmla="*/ 2911151 w 3331029"/>
                <a:gd name="connsiteY7" fmla="*/ 0 h 1884784"/>
                <a:gd name="connsiteX8" fmla="*/ 2164702 w 3331029"/>
                <a:gd name="connsiteY8" fmla="*/ 1782147 h 1884784"/>
                <a:gd name="connsiteX9" fmla="*/ 1436914 w 3331029"/>
                <a:gd name="connsiteY9" fmla="*/ 0 h 1884784"/>
                <a:gd name="connsiteX0" fmla="*/ 1436914 w 3331029"/>
                <a:gd name="connsiteY0" fmla="*/ 0 h 1915295"/>
                <a:gd name="connsiteX1" fmla="*/ 0 w 3331029"/>
                <a:gd name="connsiteY1" fmla="*/ 1614196 h 1915295"/>
                <a:gd name="connsiteX2" fmla="*/ 2948474 w 3331029"/>
                <a:gd name="connsiteY2" fmla="*/ 1884784 h 1915295"/>
                <a:gd name="connsiteX3" fmla="*/ 2901821 w 3331029"/>
                <a:gd name="connsiteY3" fmla="*/ 1772816 h 1915295"/>
                <a:gd name="connsiteX4" fmla="*/ 3247053 w 3331029"/>
                <a:gd name="connsiteY4" fmla="*/ 783771 h 1915295"/>
                <a:gd name="connsiteX5" fmla="*/ 3331029 w 3331029"/>
                <a:gd name="connsiteY5" fmla="*/ 513184 h 1915295"/>
                <a:gd name="connsiteX6" fmla="*/ 3331029 w 3331029"/>
                <a:gd name="connsiteY6" fmla="*/ 158620 h 1915295"/>
                <a:gd name="connsiteX7" fmla="*/ 2911151 w 3331029"/>
                <a:gd name="connsiteY7" fmla="*/ 0 h 1915295"/>
                <a:gd name="connsiteX8" fmla="*/ 2164702 w 3331029"/>
                <a:gd name="connsiteY8" fmla="*/ 1782147 h 1915295"/>
                <a:gd name="connsiteX9" fmla="*/ 1436914 w 3331029"/>
                <a:gd name="connsiteY9" fmla="*/ 0 h 1915295"/>
                <a:gd name="connsiteX0" fmla="*/ 1436914 w 3331029"/>
                <a:gd name="connsiteY0" fmla="*/ 0 h 1915295"/>
                <a:gd name="connsiteX1" fmla="*/ 0 w 3331029"/>
                <a:gd name="connsiteY1" fmla="*/ 1614196 h 1915295"/>
                <a:gd name="connsiteX2" fmla="*/ 2948474 w 3331029"/>
                <a:gd name="connsiteY2" fmla="*/ 1884784 h 1915295"/>
                <a:gd name="connsiteX3" fmla="*/ 2901821 w 3331029"/>
                <a:gd name="connsiteY3" fmla="*/ 1772816 h 1915295"/>
                <a:gd name="connsiteX4" fmla="*/ 3331029 w 3331029"/>
                <a:gd name="connsiteY4" fmla="*/ 513184 h 1915295"/>
                <a:gd name="connsiteX5" fmla="*/ 3331029 w 3331029"/>
                <a:gd name="connsiteY5" fmla="*/ 158620 h 1915295"/>
                <a:gd name="connsiteX6" fmla="*/ 2911151 w 3331029"/>
                <a:gd name="connsiteY6" fmla="*/ 0 h 1915295"/>
                <a:gd name="connsiteX7" fmla="*/ 2164702 w 3331029"/>
                <a:gd name="connsiteY7" fmla="*/ 1782147 h 1915295"/>
                <a:gd name="connsiteX8" fmla="*/ 1436914 w 3331029"/>
                <a:gd name="connsiteY8" fmla="*/ 0 h 1915295"/>
                <a:gd name="connsiteX0" fmla="*/ 1436914 w 3331029"/>
                <a:gd name="connsiteY0" fmla="*/ 0 h 1915295"/>
                <a:gd name="connsiteX1" fmla="*/ 0 w 3331029"/>
                <a:gd name="connsiteY1" fmla="*/ 1614196 h 1915295"/>
                <a:gd name="connsiteX2" fmla="*/ 2948474 w 3331029"/>
                <a:gd name="connsiteY2" fmla="*/ 1884784 h 1915295"/>
                <a:gd name="connsiteX3" fmla="*/ 2901821 w 3331029"/>
                <a:gd name="connsiteY3" fmla="*/ 1772816 h 1915295"/>
                <a:gd name="connsiteX4" fmla="*/ 3331029 w 3331029"/>
                <a:gd name="connsiteY4" fmla="*/ 513184 h 1915295"/>
                <a:gd name="connsiteX5" fmla="*/ 3331029 w 3331029"/>
                <a:gd name="connsiteY5" fmla="*/ 158620 h 1915295"/>
                <a:gd name="connsiteX6" fmla="*/ 2911151 w 3331029"/>
                <a:gd name="connsiteY6" fmla="*/ 0 h 1915295"/>
                <a:gd name="connsiteX7" fmla="*/ 2164702 w 3331029"/>
                <a:gd name="connsiteY7" fmla="*/ 1782147 h 1915295"/>
                <a:gd name="connsiteX8" fmla="*/ 1436914 w 3331029"/>
                <a:gd name="connsiteY8" fmla="*/ 0 h 1915295"/>
                <a:gd name="connsiteX0" fmla="*/ 1414689 w 3308804"/>
                <a:gd name="connsiteY0" fmla="*/ 0 h 1917453"/>
                <a:gd name="connsiteX1" fmla="*/ 0 w 3308804"/>
                <a:gd name="connsiteY1" fmla="*/ 1623721 h 1917453"/>
                <a:gd name="connsiteX2" fmla="*/ 2926249 w 3308804"/>
                <a:gd name="connsiteY2" fmla="*/ 1884784 h 1917453"/>
                <a:gd name="connsiteX3" fmla="*/ 2879596 w 3308804"/>
                <a:gd name="connsiteY3" fmla="*/ 1772816 h 1917453"/>
                <a:gd name="connsiteX4" fmla="*/ 3308804 w 3308804"/>
                <a:gd name="connsiteY4" fmla="*/ 513184 h 1917453"/>
                <a:gd name="connsiteX5" fmla="*/ 3308804 w 3308804"/>
                <a:gd name="connsiteY5" fmla="*/ 158620 h 1917453"/>
                <a:gd name="connsiteX6" fmla="*/ 2888926 w 3308804"/>
                <a:gd name="connsiteY6" fmla="*/ 0 h 1917453"/>
                <a:gd name="connsiteX7" fmla="*/ 2142477 w 3308804"/>
                <a:gd name="connsiteY7" fmla="*/ 1782147 h 1917453"/>
                <a:gd name="connsiteX8" fmla="*/ 1414689 w 3308804"/>
                <a:gd name="connsiteY8" fmla="*/ 0 h 1917453"/>
                <a:gd name="connsiteX0" fmla="*/ 1417845 w 3311960"/>
                <a:gd name="connsiteY0" fmla="*/ 0 h 1917453"/>
                <a:gd name="connsiteX1" fmla="*/ 3156 w 3311960"/>
                <a:gd name="connsiteY1" fmla="*/ 1623721 h 1917453"/>
                <a:gd name="connsiteX2" fmla="*/ 2929405 w 3311960"/>
                <a:gd name="connsiteY2" fmla="*/ 1884784 h 1917453"/>
                <a:gd name="connsiteX3" fmla="*/ 2882752 w 3311960"/>
                <a:gd name="connsiteY3" fmla="*/ 1772816 h 1917453"/>
                <a:gd name="connsiteX4" fmla="*/ 3311960 w 3311960"/>
                <a:gd name="connsiteY4" fmla="*/ 513184 h 1917453"/>
                <a:gd name="connsiteX5" fmla="*/ 3311960 w 3311960"/>
                <a:gd name="connsiteY5" fmla="*/ 158620 h 1917453"/>
                <a:gd name="connsiteX6" fmla="*/ 2892082 w 3311960"/>
                <a:gd name="connsiteY6" fmla="*/ 0 h 1917453"/>
                <a:gd name="connsiteX7" fmla="*/ 2145633 w 3311960"/>
                <a:gd name="connsiteY7" fmla="*/ 1782147 h 1917453"/>
                <a:gd name="connsiteX8" fmla="*/ 1417845 w 3311960"/>
                <a:gd name="connsiteY8" fmla="*/ 0 h 1917453"/>
                <a:gd name="connsiteX0" fmla="*/ 1421914 w 3316029"/>
                <a:gd name="connsiteY0" fmla="*/ 0 h 1917453"/>
                <a:gd name="connsiteX1" fmla="*/ 7225 w 3316029"/>
                <a:gd name="connsiteY1" fmla="*/ 1623721 h 1917453"/>
                <a:gd name="connsiteX2" fmla="*/ 2933474 w 3316029"/>
                <a:gd name="connsiteY2" fmla="*/ 1884784 h 1917453"/>
                <a:gd name="connsiteX3" fmla="*/ 2886821 w 3316029"/>
                <a:gd name="connsiteY3" fmla="*/ 1772816 h 1917453"/>
                <a:gd name="connsiteX4" fmla="*/ 3316029 w 3316029"/>
                <a:gd name="connsiteY4" fmla="*/ 513184 h 1917453"/>
                <a:gd name="connsiteX5" fmla="*/ 3316029 w 3316029"/>
                <a:gd name="connsiteY5" fmla="*/ 158620 h 1917453"/>
                <a:gd name="connsiteX6" fmla="*/ 2896151 w 3316029"/>
                <a:gd name="connsiteY6" fmla="*/ 0 h 1917453"/>
                <a:gd name="connsiteX7" fmla="*/ 2149702 w 3316029"/>
                <a:gd name="connsiteY7" fmla="*/ 1782147 h 1917453"/>
                <a:gd name="connsiteX8" fmla="*/ 1421914 w 3316029"/>
                <a:gd name="connsiteY8" fmla="*/ 0 h 1917453"/>
                <a:gd name="connsiteX0" fmla="*/ 1421914 w 3316029"/>
                <a:gd name="connsiteY0" fmla="*/ 0 h 1917453"/>
                <a:gd name="connsiteX1" fmla="*/ 7225 w 3316029"/>
                <a:gd name="connsiteY1" fmla="*/ 1623721 h 1917453"/>
                <a:gd name="connsiteX2" fmla="*/ 2933474 w 3316029"/>
                <a:gd name="connsiteY2" fmla="*/ 1884784 h 1917453"/>
                <a:gd name="connsiteX3" fmla="*/ 2886821 w 3316029"/>
                <a:gd name="connsiteY3" fmla="*/ 1772816 h 1917453"/>
                <a:gd name="connsiteX4" fmla="*/ 3316029 w 3316029"/>
                <a:gd name="connsiteY4" fmla="*/ 513184 h 1917453"/>
                <a:gd name="connsiteX5" fmla="*/ 3316029 w 3316029"/>
                <a:gd name="connsiteY5" fmla="*/ 158620 h 1917453"/>
                <a:gd name="connsiteX6" fmla="*/ 2896151 w 3316029"/>
                <a:gd name="connsiteY6" fmla="*/ 0 h 1917453"/>
                <a:gd name="connsiteX7" fmla="*/ 2149702 w 3316029"/>
                <a:gd name="connsiteY7" fmla="*/ 1782147 h 1917453"/>
                <a:gd name="connsiteX8" fmla="*/ 1421914 w 3316029"/>
                <a:gd name="connsiteY8" fmla="*/ 0 h 1917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16029" h="1917453">
                  <a:moveTo>
                    <a:pt x="1421914" y="0"/>
                  </a:moveTo>
                  <a:cubicBezTo>
                    <a:pt x="-316689" y="435428"/>
                    <a:pt x="45908" y="1617501"/>
                    <a:pt x="7225" y="1623721"/>
                  </a:cubicBezTo>
                  <a:cubicBezTo>
                    <a:pt x="868946" y="1956513"/>
                    <a:pt x="1941319" y="1943878"/>
                    <a:pt x="2933474" y="1884784"/>
                  </a:cubicBezTo>
                  <a:lnTo>
                    <a:pt x="2886821" y="1772816"/>
                  </a:lnTo>
                  <a:lnTo>
                    <a:pt x="3316029" y="513184"/>
                  </a:lnTo>
                  <a:lnTo>
                    <a:pt x="3316029" y="158620"/>
                  </a:lnTo>
                  <a:lnTo>
                    <a:pt x="2896151" y="0"/>
                  </a:lnTo>
                  <a:cubicBezTo>
                    <a:pt x="2731310" y="584719"/>
                    <a:pt x="2473163" y="1374710"/>
                    <a:pt x="2149702" y="1782147"/>
                  </a:cubicBezTo>
                  <a:cubicBezTo>
                    <a:pt x="1826241" y="1377820"/>
                    <a:pt x="1568094" y="572278"/>
                    <a:pt x="1421914" y="0"/>
                  </a:cubicBezTo>
                  <a:close/>
                </a:path>
              </a:pathLst>
            </a:custGeom>
            <a:solidFill>
              <a:srgbClr val="0039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060">
                <a:defRPr/>
              </a:pPr>
              <a:endParaRPr lang="en-IN" sz="1836">
                <a:solidFill>
                  <a:prstClr val="white"/>
                </a:solidFill>
                <a:latin typeface="Segoe UI"/>
              </a:endParaRPr>
            </a:p>
          </p:txBody>
        </p:sp>
        <p:sp>
          <p:nvSpPr>
            <p:cNvPr id="11" name="Freeform 15"/>
            <p:cNvSpPr/>
            <p:nvPr/>
          </p:nvSpPr>
          <p:spPr>
            <a:xfrm>
              <a:off x="7703901" y="4266374"/>
              <a:ext cx="426246" cy="1117201"/>
            </a:xfrm>
            <a:custGeom>
              <a:avLst/>
              <a:gdLst>
                <a:gd name="connsiteX0" fmla="*/ 73823 w 426246"/>
                <a:gd name="connsiteY0" fmla="*/ 402431 h 1117201"/>
                <a:gd name="connsiteX1" fmla="*/ 352424 w 426246"/>
                <a:gd name="connsiteY1" fmla="*/ 402431 h 1117201"/>
                <a:gd name="connsiteX2" fmla="*/ 426246 w 426246"/>
                <a:gd name="connsiteY2" fmla="*/ 726281 h 1117201"/>
                <a:gd name="connsiteX3" fmla="*/ 426245 w 426246"/>
                <a:gd name="connsiteY3" fmla="*/ 726281 h 1117201"/>
                <a:gd name="connsiteX4" fmla="*/ 213123 w 426246"/>
                <a:gd name="connsiteY4" fmla="*/ 1117201 h 1117201"/>
                <a:gd name="connsiteX5" fmla="*/ 0 w 426246"/>
                <a:gd name="connsiteY5" fmla="*/ 726281 h 1117201"/>
                <a:gd name="connsiteX6" fmla="*/ 1 w 426246"/>
                <a:gd name="connsiteY6" fmla="*/ 726281 h 1117201"/>
                <a:gd name="connsiteX7" fmla="*/ 46437 w 426246"/>
                <a:gd name="connsiteY7" fmla="*/ 0 h 1117201"/>
                <a:gd name="connsiteX8" fmla="*/ 379811 w 426246"/>
                <a:gd name="connsiteY8" fmla="*/ 0 h 1117201"/>
                <a:gd name="connsiteX9" fmla="*/ 426246 w 426246"/>
                <a:gd name="connsiteY9" fmla="*/ 46435 h 1117201"/>
                <a:gd name="connsiteX10" fmla="*/ 358380 w 426246"/>
                <a:gd name="connsiteY10" fmla="*/ 335756 h 1117201"/>
                <a:gd name="connsiteX11" fmla="*/ 65488 w 426246"/>
                <a:gd name="connsiteY11" fmla="*/ 335756 h 1117201"/>
                <a:gd name="connsiteX12" fmla="*/ 2 w 426246"/>
                <a:gd name="connsiteY12" fmla="*/ 46435 h 1117201"/>
                <a:gd name="connsiteX13" fmla="*/ 46437 w 426246"/>
                <a:gd name="connsiteY13" fmla="*/ 0 h 1117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26246" h="1117201">
                  <a:moveTo>
                    <a:pt x="73823" y="402431"/>
                  </a:moveTo>
                  <a:lnTo>
                    <a:pt x="352424" y="402431"/>
                  </a:lnTo>
                  <a:lnTo>
                    <a:pt x="426246" y="726281"/>
                  </a:lnTo>
                  <a:lnTo>
                    <a:pt x="426245" y="726281"/>
                  </a:lnTo>
                  <a:lnTo>
                    <a:pt x="213123" y="1117201"/>
                  </a:lnTo>
                  <a:lnTo>
                    <a:pt x="0" y="726281"/>
                  </a:lnTo>
                  <a:lnTo>
                    <a:pt x="1" y="726281"/>
                  </a:lnTo>
                  <a:close/>
                  <a:moveTo>
                    <a:pt x="46437" y="0"/>
                  </a:moveTo>
                  <a:lnTo>
                    <a:pt x="379811" y="0"/>
                  </a:lnTo>
                  <a:cubicBezTo>
                    <a:pt x="405456" y="0"/>
                    <a:pt x="426246" y="20790"/>
                    <a:pt x="426246" y="46435"/>
                  </a:cubicBezTo>
                  <a:lnTo>
                    <a:pt x="358380" y="335756"/>
                  </a:lnTo>
                  <a:lnTo>
                    <a:pt x="65488" y="335756"/>
                  </a:lnTo>
                  <a:cubicBezTo>
                    <a:pt x="49813" y="273249"/>
                    <a:pt x="2" y="102394"/>
                    <a:pt x="2" y="46435"/>
                  </a:cubicBezTo>
                  <a:cubicBezTo>
                    <a:pt x="2" y="20790"/>
                    <a:pt x="20792" y="0"/>
                    <a:pt x="46437" y="0"/>
                  </a:cubicBezTo>
                  <a:close/>
                </a:path>
              </a:pathLst>
            </a:custGeom>
            <a:solidFill>
              <a:srgbClr val="0039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060">
                <a:defRPr/>
              </a:pPr>
              <a:endParaRPr lang="en-IN" sz="1836">
                <a:solidFill>
                  <a:prstClr val="white"/>
                </a:solidFill>
                <a:latin typeface="Segoe UI"/>
              </a:endParaRPr>
            </a:p>
          </p:txBody>
        </p:sp>
        <p:sp>
          <p:nvSpPr>
            <p:cNvPr id="12" name="Freeform 16"/>
            <p:cNvSpPr/>
            <p:nvPr/>
          </p:nvSpPr>
          <p:spPr>
            <a:xfrm>
              <a:off x="8847534" y="3857942"/>
              <a:ext cx="1547508" cy="2041525"/>
            </a:xfrm>
            <a:custGeom>
              <a:avLst/>
              <a:gdLst>
                <a:gd name="connsiteX0" fmla="*/ 552450 w 1543050"/>
                <a:gd name="connsiteY0" fmla="*/ 9525 h 2041525"/>
                <a:gd name="connsiteX1" fmla="*/ 422275 w 1543050"/>
                <a:gd name="connsiteY1" fmla="*/ 0 h 2041525"/>
                <a:gd name="connsiteX2" fmla="*/ 422275 w 1543050"/>
                <a:gd name="connsiteY2" fmla="*/ 574675 h 2041525"/>
                <a:gd name="connsiteX3" fmla="*/ 368300 w 1543050"/>
                <a:gd name="connsiteY3" fmla="*/ 796925 h 2041525"/>
                <a:gd name="connsiteX4" fmla="*/ 0 w 1543050"/>
                <a:gd name="connsiteY4" fmla="*/ 1873250 h 2041525"/>
                <a:gd name="connsiteX5" fmla="*/ 57150 w 1543050"/>
                <a:gd name="connsiteY5" fmla="*/ 1997075 h 2041525"/>
                <a:gd name="connsiteX6" fmla="*/ 171450 w 1543050"/>
                <a:gd name="connsiteY6" fmla="*/ 2041525 h 2041525"/>
                <a:gd name="connsiteX7" fmla="*/ 1381125 w 1543050"/>
                <a:gd name="connsiteY7" fmla="*/ 2041525 h 2041525"/>
                <a:gd name="connsiteX8" fmla="*/ 1508125 w 1543050"/>
                <a:gd name="connsiteY8" fmla="*/ 1990725 h 2041525"/>
                <a:gd name="connsiteX9" fmla="*/ 1543050 w 1543050"/>
                <a:gd name="connsiteY9" fmla="*/ 1806575 h 2041525"/>
                <a:gd name="connsiteX10" fmla="*/ 1143000 w 1543050"/>
                <a:gd name="connsiteY10" fmla="*/ 657225 h 2041525"/>
                <a:gd name="connsiteX11" fmla="*/ 1130300 w 1543050"/>
                <a:gd name="connsiteY11" fmla="*/ 504825 h 2041525"/>
                <a:gd name="connsiteX12" fmla="*/ 1120775 w 1543050"/>
                <a:gd name="connsiteY12" fmla="*/ 12700 h 2041525"/>
                <a:gd name="connsiteX13" fmla="*/ 996950 w 1543050"/>
                <a:gd name="connsiteY13" fmla="*/ 12700 h 2041525"/>
                <a:gd name="connsiteX14" fmla="*/ 1000125 w 1543050"/>
                <a:gd name="connsiteY14" fmla="*/ 584200 h 2041525"/>
                <a:gd name="connsiteX15" fmla="*/ 1098550 w 1543050"/>
                <a:gd name="connsiteY15" fmla="*/ 942975 h 2041525"/>
                <a:gd name="connsiteX16" fmla="*/ 450850 w 1543050"/>
                <a:gd name="connsiteY16" fmla="*/ 939800 h 2041525"/>
                <a:gd name="connsiteX17" fmla="*/ 539750 w 1543050"/>
                <a:gd name="connsiteY17" fmla="*/ 679450 h 2041525"/>
                <a:gd name="connsiteX18" fmla="*/ 558800 w 1543050"/>
                <a:gd name="connsiteY18" fmla="*/ 536575 h 2041525"/>
                <a:gd name="connsiteX19" fmla="*/ 552450 w 1543050"/>
                <a:gd name="connsiteY19" fmla="*/ 9525 h 2041525"/>
                <a:gd name="connsiteX0" fmla="*/ 552450 w 1543050"/>
                <a:gd name="connsiteY0" fmla="*/ 9525 h 2041525"/>
                <a:gd name="connsiteX1" fmla="*/ 422275 w 1543050"/>
                <a:gd name="connsiteY1" fmla="*/ 0 h 2041525"/>
                <a:gd name="connsiteX2" fmla="*/ 422275 w 1543050"/>
                <a:gd name="connsiteY2" fmla="*/ 574675 h 2041525"/>
                <a:gd name="connsiteX3" fmla="*/ 368300 w 1543050"/>
                <a:gd name="connsiteY3" fmla="*/ 796925 h 2041525"/>
                <a:gd name="connsiteX4" fmla="*/ 0 w 1543050"/>
                <a:gd name="connsiteY4" fmla="*/ 1873250 h 2041525"/>
                <a:gd name="connsiteX5" fmla="*/ 57150 w 1543050"/>
                <a:gd name="connsiteY5" fmla="*/ 1997075 h 2041525"/>
                <a:gd name="connsiteX6" fmla="*/ 171450 w 1543050"/>
                <a:gd name="connsiteY6" fmla="*/ 2041525 h 2041525"/>
                <a:gd name="connsiteX7" fmla="*/ 1381125 w 1543050"/>
                <a:gd name="connsiteY7" fmla="*/ 2041525 h 2041525"/>
                <a:gd name="connsiteX8" fmla="*/ 1508125 w 1543050"/>
                <a:gd name="connsiteY8" fmla="*/ 1990725 h 2041525"/>
                <a:gd name="connsiteX9" fmla="*/ 1543050 w 1543050"/>
                <a:gd name="connsiteY9" fmla="*/ 1806575 h 2041525"/>
                <a:gd name="connsiteX10" fmla="*/ 1143000 w 1543050"/>
                <a:gd name="connsiteY10" fmla="*/ 657225 h 2041525"/>
                <a:gd name="connsiteX11" fmla="*/ 1130300 w 1543050"/>
                <a:gd name="connsiteY11" fmla="*/ 504825 h 2041525"/>
                <a:gd name="connsiteX12" fmla="*/ 1120775 w 1543050"/>
                <a:gd name="connsiteY12" fmla="*/ 12700 h 2041525"/>
                <a:gd name="connsiteX13" fmla="*/ 996950 w 1543050"/>
                <a:gd name="connsiteY13" fmla="*/ 12700 h 2041525"/>
                <a:gd name="connsiteX14" fmla="*/ 1000125 w 1543050"/>
                <a:gd name="connsiteY14" fmla="*/ 584200 h 2041525"/>
                <a:gd name="connsiteX15" fmla="*/ 1098550 w 1543050"/>
                <a:gd name="connsiteY15" fmla="*/ 942975 h 2041525"/>
                <a:gd name="connsiteX16" fmla="*/ 450850 w 1543050"/>
                <a:gd name="connsiteY16" fmla="*/ 939800 h 2041525"/>
                <a:gd name="connsiteX17" fmla="*/ 558800 w 1543050"/>
                <a:gd name="connsiteY17" fmla="*/ 536575 h 2041525"/>
                <a:gd name="connsiteX18" fmla="*/ 552450 w 1543050"/>
                <a:gd name="connsiteY18" fmla="*/ 9525 h 2041525"/>
                <a:gd name="connsiteX0" fmla="*/ 552450 w 1543050"/>
                <a:gd name="connsiteY0" fmla="*/ 9525 h 2041525"/>
                <a:gd name="connsiteX1" fmla="*/ 422275 w 1543050"/>
                <a:gd name="connsiteY1" fmla="*/ 0 h 2041525"/>
                <a:gd name="connsiteX2" fmla="*/ 422275 w 1543050"/>
                <a:gd name="connsiteY2" fmla="*/ 574675 h 2041525"/>
                <a:gd name="connsiteX3" fmla="*/ 368300 w 1543050"/>
                <a:gd name="connsiteY3" fmla="*/ 796925 h 2041525"/>
                <a:gd name="connsiteX4" fmla="*/ 0 w 1543050"/>
                <a:gd name="connsiteY4" fmla="*/ 1873250 h 2041525"/>
                <a:gd name="connsiteX5" fmla="*/ 57150 w 1543050"/>
                <a:gd name="connsiteY5" fmla="*/ 1997075 h 2041525"/>
                <a:gd name="connsiteX6" fmla="*/ 171450 w 1543050"/>
                <a:gd name="connsiteY6" fmla="*/ 2041525 h 2041525"/>
                <a:gd name="connsiteX7" fmla="*/ 1381125 w 1543050"/>
                <a:gd name="connsiteY7" fmla="*/ 2041525 h 2041525"/>
                <a:gd name="connsiteX8" fmla="*/ 1508125 w 1543050"/>
                <a:gd name="connsiteY8" fmla="*/ 1990725 h 2041525"/>
                <a:gd name="connsiteX9" fmla="*/ 1543050 w 1543050"/>
                <a:gd name="connsiteY9" fmla="*/ 1806575 h 2041525"/>
                <a:gd name="connsiteX10" fmla="*/ 1143000 w 1543050"/>
                <a:gd name="connsiteY10" fmla="*/ 657225 h 2041525"/>
                <a:gd name="connsiteX11" fmla="*/ 1130300 w 1543050"/>
                <a:gd name="connsiteY11" fmla="*/ 504825 h 2041525"/>
                <a:gd name="connsiteX12" fmla="*/ 1120775 w 1543050"/>
                <a:gd name="connsiteY12" fmla="*/ 12700 h 2041525"/>
                <a:gd name="connsiteX13" fmla="*/ 996950 w 1543050"/>
                <a:gd name="connsiteY13" fmla="*/ 12700 h 2041525"/>
                <a:gd name="connsiteX14" fmla="*/ 1000125 w 1543050"/>
                <a:gd name="connsiteY14" fmla="*/ 584200 h 2041525"/>
                <a:gd name="connsiteX15" fmla="*/ 1098550 w 1543050"/>
                <a:gd name="connsiteY15" fmla="*/ 942975 h 2041525"/>
                <a:gd name="connsiteX16" fmla="*/ 450850 w 1543050"/>
                <a:gd name="connsiteY16" fmla="*/ 939800 h 2041525"/>
                <a:gd name="connsiteX17" fmla="*/ 558800 w 1543050"/>
                <a:gd name="connsiteY17" fmla="*/ 536575 h 2041525"/>
                <a:gd name="connsiteX18" fmla="*/ 552450 w 1543050"/>
                <a:gd name="connsiteY18" fmla="*/ 9525 h 2041525"/>
                <a:gd name="connsiteX0" fmla="*/ 552450 w 1543050"/>
                <a:gd name="connsiteY0" fmla="*/ 9525 h 2041525"/>
                <a:gd name="connsiteX1" fmla="*/ 422275 w 1543050"/>
                <a:gd name="connsiteY1" fmla="*/ 0 h 2041525"/>
                <a:gd name="connsiteX2" fmla="*/ 422275 w 1543050"/>
                <a:gd name="connsiteY2" fmla="*/ 574675 h 2041525"/>
                <a:gd name="connsiteX3" fmla="*/ 368300 w 1543050"/>
                <a:gd name="connsiteY3" fmla="*/ 796925 h 2041525"/>
                <a:gd name="connsiteX4" fmla="*/ 0 w 1543050"/>
                <a:gd name="connsiteY4" fmla="*/ 1873250 h 2041525"/>
                <a:gd name="connsiteX5" fmla="*/ 57150 w 1543050"/>
                <a:gd name="connsiteY5" fmla="*/ 1997075 h 2041525"/>
                <a:gd name="connsiteX6" fmla="*/ 171450 w 1543050"/>
                <a:gd name="connsiteY6" fmla="*/ 2041525 h 2041525"/>
                <a:gd name="connsiteX7" fmla="*/ 1381125 w 1543050"/>
                <a:gd name="connsiteY7" fmla="*/ 2041525 h 2041525"/>
                <a:gd name="connsiteX8" fmla="*/ 1508125 w 1543050"/>
                <a:gd name="connsiteY8" fmla="*/ 1990725 h 2041525"/>
                <a:gd name="connsiteX9" fmla="*/ 1543050 w 1543050"/>
                <a:gd name="connsiteY9" fmla="*/ 1806575 h 2041525"/>
                <a:gd name="connsiteX10" fmla="*/ 1143000 w 1543050"/>
                <a:gd name="connsiteY10" fmla="*/ 657225 h 2041525"/>
                <a:gd name="connsiteX11" fmla="*/ 1130300 w 1543050"/>
                <a:gd name="connsiteY11" fmla="*/ 504825 h 2041525"/>
                <a:gd name="connsiteX12" fmla="*/ 1120775 w 1543050"/>
                <a:gd name="connsiteY12" fmla="*/ 12700 h 2041525"/>
                <a:gd name="connsiteX13" fmla="*/ 996950 w 1543050"/>
                <a:gd name="connsiteY13" fmla="*/ 12700 h 2041525"/>
                <a:gd name="connsiteX14" fmla="*/ 1000125 w 1543050"/>
                <a:gd name="connsiteY14" fmla="*/ 584200 h 2041525"/>
                <a:gd name="connsiteX15" fmla="*/ 1098550 w 1543050"/>
                <a:gd name="connsiteY15" fmla="*/ 942975 h 2041525"/>
                <a:gd name="connsiteX16" fmla="*/ 450850 w 1543050"/>
                <a:gd name="connsiteY16" fmla="*/ 939800 h 2041525"/>
                <a:gd name="connsiteX17" fmla="*/ 558800 w 1543050"/>
                <a:gd name="connsiteY17" fmla="*/ 536575 h 2041525"/>
                <a:gd name="connsiteX18" fmla="*/ 552450 w 1543050"/>
                <a:gd name="connsiteY18" fmla="*/ 9525 h 2041525"/>
                <a:gd name="connsiteX0" fmla="*/ 552450 w 1543050"/>
                <a:gd name="connsiteY0" fmla="*/ 9525 h 2041525"/>
                <a:gd name="connsiteX1" fmla="*/ 422275 w 1543050"/>
                <a:gd name="connsiteY1" fmla="*/ 0 h 2041525"/>
                <a:gd name="connsiteX2" fmla="*/ 422275 w 1543050"/>
                <a:gd name="connsiteY2" fmla="*/ 574675 h 2041525"/>
                <a:gd name="connsiteX3" fmla="*/ 368300 w 1543050"/>
                <a:gd name="connsiteY3" fmla="*/ 796925 h 2041525"/>
                <a:gd name="connsiteX4" fmla="*/ 0 w 1543050"/>
                <a:gd name="connsiteY4" fmla="*/ 1873250 h 2041525"/>
                <a:gd name="connsiteX5" fmla="*/ 57150 w 1543050"/>
                <a:gd name="connsiteY5" fmla="*/ 1997075 h 2041525"/>
                <a:gd name="connsiteX6" fmla="*/ 171450 w 1543050"/>
                <a:gd name="connsiteY6" fmla="*/ 2041525 h 2041525"/>
                <a:gd name="connsiteX7" fmla="*/ 1381125 w 1543050"/>
                <a:gd name="connsiteY7" fmla="*/ 2041525 h 2041525"/>
                <a:gd name="connsiteX8" fmla="*/ 1508125 w 1543050"/>
                <a:gd name="connsiteY8" fmla="*/ 1990725 h 2041525"/>
                <a:gd name="connsiteX9" fmla="*/ 1543050 w 1543050"/>
                <a:gd name="connsiteY9" fmla="*/ 1806575 h 2041525"/>
                <a:gd name="connsiteX10" fmla="*/ 1143000 w 1543050"/>
                <a:gd name="connsiteY10" fmla="*/ 657225 h 2041525"/>
                <a:gd name="connsiteX11" fmla="*/ 1130300 w 1543050"/>
                <a:gd name="connsiteY11" fmla="*/ 504825 h 2041525"/>
                <a:gd name="connsiteX12" fmla="*/ 1120775 w 1543050"/>
                <a:gd name="connsiteY12" fmla="*/ 12700 h 2041525"/>
                <a:gd name="connsiteX13" fmla="*/ 996950 w 1543050"/>
                <a:gd name="connsiteY13" fmla="*/ 12700 h 2041525"/>
                <a:gd name="connsiteX14" fmla="*/ 1000125 w 1543050"/>
                <a:gd name="connsiteY14" fmla="*/ 584200 h 2041525"/>
                <a:gd name="connsiteX15" fmla="*/ 1098550 w 1543050"/>
                <a:gd name="connsiteY15" fmla="*/ 942975 h 2041525"/>
                <a:gd name="connsiteX16" fmla="*/ 450850 w 1543050"/>
                <a:gd name="connsiteY16" fmla="*/ 939800 h 2041525"/>
                <a:gd name="connsiteX17" fmla="*/ 558800 w 1543050"/>
                <a:gd name="connsiteY17" fmla="*/ 536575 h 2041525"/>
                <a:gd name="connsiteX18" fmla="*/ 552450 w 1543050"/>
                <a:gd name="connsiteY18" fmla="*/ 9525 h 2041525"/>
                <a:gd name="connsiteX0" fmla="*/ 552450 w 1543050"/>
                <a:gd name="connsiteY0" fmla="*/ 9525 h 2041525"/>
                <a:gd name="connsiteX1" fmla="*/ 422275 w 1543050"/>
                <a:gd name="connsiteY1" fmla="*/ 0 h 2041525"/>
                <a:gd name="connsiteX2" fmla="*/ 422275 w 1543050"/>
                <a:gd name="connsiteY2" fmla="*/ 574675 h 2041525"/>
                <a:gd name="connsiteX3" fmla="*/ 368300 w 1543050"/>
                <a:gd name="connsiteY3" fmla="*/ 796925 h 2041525"/>
                <a:gd name="connsiteX4" fmla="*/ 0 w 1543050"/>
                <a:gd name="connsiteY4" fmla="*/ 1873250 h 2041525"/>
                <a:gd name="connsiteX5" fmla="*/ 57150 w 1543050"/>
                <a:gd name="connsiteY5" fmla="*/ 1997075 h 2041525"/>
                <a:gd name="connsiteX6" fmla="*/ 171450 w 1543050"/>
                <a:gd name="connsiteY6" fmla="*/ 2041525 h 2041525"/>
                <a:gd name="connsiteX7" fmla="*/ 1381125 w 1543050"/>
                <a:gd name="connsiteY7" fmla="*/ 2041525 h 2041525"/>
                <a:gd name="connsiteX8" fmla="*/ 1508125 w 1543050"/>
                <a:gd name="connsiteY8" fmla="*/ 1990725 h 2041525"/>
                <a:gd name="connsiteX9" fmla="*/ 1543050 w 1543050"/>
                <a:gd name="connsiteY9" fmla="*/ 1806575 h 2041525"/>
                <a:gd name="connsiteX10" fmla="*/ 1143000 w 1543050"/>
                <a:gd name="connsiteY10" fmla="*/ 657225 h 2041525"/>
                <a:gd name="connsiteX11" fmla="*/ 1130300 w 1543050"/>
                <a:gd name="connsiteY11" fmla="*/ 504825 h 2041525"/>
                <a:gd name="connsiteX12" fmla="*/ 1120775 w 1543050"/>
                <a:gd name="connsiteY12" fmla="*/ 12700 h 2041525"/>
                <a:gd name="connsiteX13" fmla="*/ 996950 w 1543050"/>
                <a:gd name="connsiteY13" fmla="*/ 12700 h 2041525"/>
                <a:gd name="connsiteX14" fmla="*/ 1000125 w 1543050"/>
                <a:gd name="connsiteY14" fmla="*/ 584200 h 2041525"/>
                <a:gd name="connsiteX15" fmla="*/ 1098550 w 1543050"/>
                <a:gd name="connsiteY15" fmla="*/ 942975 h 2041525"/>
                <a:gd name="connsiteX16" fmla="*/ 463550 w 1543050"/>
                <a:gd name="connsiteY16" fmla="*/ 930275 h 2041525"/>
                <a:gd name="connsiteX17" fmla="*/ 558800 w 1543050"/>
                <a:gd name="connsiteY17" fmla="*/ 536575 h 2041525"/>
                <a:gd name="connsiteX18" fmla="*/ 552450 w 1543050"/>
                <a:gd name="connsiteY18" fmla="*/ 9525 h 2041525"/>
                <a:gd name="connsiteX0" fmla="*/ 552450 w 1543050"/>
                <a:gd name="connsiteY0" fmla="*/ 9525 h 2041525"/>
                <a:gd name="connsiteX1" fmla="*/ 422275 w 1543050"/>
                <a:gd name="connsiteY1" fmla="*/ 0 h 2041525"/>
                <a:gd name="connsiteX2" fmla="*/ 422275 w 1543050"/>
                <a:gd name="connsiteY2" fmla="*/ 574675 h 2041525"/>
                <a:gd name="connsiteX3" fmla="*/ 368300 w 1543050"/>
                <a:gd name="connsiteY3" fmla="*/ 796925 h 2041525"/>
                <a:gd name="connsiteX4" fmla="*/ 0 w 1543050"/>
                <a:gd name="connsiteY4" fmla="*/ 1873250 h 2041525"/>
                <a:gd name="connsiteX5" fmla="*/ 57150 w 1543050"/>
                <a:gd name="connsiteY5" fmla="*/ 1997075 h 2041525"/>
                <a:gd name="connsiteX6" fmla="*/ 171450 w 1543050"/>
                <a:gd name="connsiteY6" fmla="*/ 2041525 h 2041525"/>
                <a:gd name="connsiteX7" fmla="*/ 1381125 w 1543050"/>
                <a:gd name="connsiteY7" fmla="*/ 2041525 h 2041525"/>
                <a:gd name="connsiteX8" fmla="*/ 1508125 w 1543050"/>
                <a:gd name="connsiteY8" fmla="*/ 1990725 h 2041525"/>
                <a:gd name="connsiteX9" fmla="*/ 1543050 w 1543050"/>
                <a:gd name="connsiteY9" fmla="*/ 1806575 h 2041525"/>
                <a:gd name="connsiteX10" fmla="*/ 1143000 w 1543050"/>
                <a:gd name="connsiteY10" fmla="*/ 657225 h 2041525"/>
                <a:gd name="connsiteX11" fmla="*/ 1130300 w 1543050"/>
                <a:gd name="connsiteY11" fmla="*/ 504825 h 2041525"/>
                <a:gd name="connsiteX12" fmla="*/ 1120775 w 1543050"/>
                <a:gd name="connsiteY12" fmla="*/ 12700 h 2041525"/>
                <a:gd name="connsiteX13" fmla="*/ 996950 w 1543050"/>
                <a:gd name="connsiteY13" fmla="*/ 12700 h 2041525"/>
                <a:gd name="connsiteX14" fmla="*/ 1000125 w 1543050"/>
                <a:gd name="connsiteY14" fmla="*/ 584200 h 2041525"/>
                <a:gd name="connsiteX15" fmla="*/ 1079500 w 1543050"/>
                <a:gd name="connsiteY15" fmla="*/ 936625 h 2041525"/>
                <a:gd name="connsiteX16" fmla="*/ 463550 w 1543050"/>
                <a:gd name="connsiteY16" fmla="*/ 930275 h 2041525"/>
                <a:gd name="connsiteX17" fmla="*/ 558800 w 1543050"/>
                <a:gd name="connsiteY17" fmla="*/ 536575 h 2041525"/>
                <a:gd name="connsiteX18" fmla="*/ 552450 w 1543050"/>
                <a:gd name="connsiteY18" fmla="*/ 9525 h 2041525"/>
                <a:gd name="connsiteX0" fmla="*/ 552450 w 1543050"/>
                <a:gd name="connsiteY0" fmla="*/ 9525 h 2041525"/>
                <a:gd name="connsiteX1" fmla="*/ 422275 w 1543050"/>
                <a:gd name="connsiteY1" fmla="*/ 0 h 2041525"/>
                <a:gd name="connsiteX2" fmla="*/ 422275 w 1543050"/>
                <a:gd name="connsiteY2" fmla="*/ 574675 h 2041525"/>
                <a:gd name="connsiteX3" fmla="*/ 368300 w 1543050"/>
                <a:gd name="connsiteY3" fmla="*/ 796925 h 2041525"/>
                <a:gd name="connsiteX4" fmla="*/ 0 w 1543050"/>
                <a:gd name="connsiteY4" fmla="*/ 1873250 h 2041525"/>
                <a:gd name="connsiteX5" fmla="*/ 57150 w 1543050"/>
                <a:gd name="connsiteY5" fmla="*/ 1997075 h 2041525"/>
                <a:gd name="connsiteX6" fmla="*/ 171450 w 1543050"/>
                <a:gd name="connsiteY6" fmla="*/ 2041525 h 2041525"/>
                <a:gd name="connsiteX7" fmla="*/ 1381125 w 1543050"/>
                <a:gd name="connsiteY7" fmla="*/ 2041525 h 2041525"/>
                <a:gd name="connsiteX8" fmla="*/ 1508125 w 1543050"/>
                <a:gd name="connsiteY8" fmla="*/ 1990725 h 2041525"/>
                <a:gd name="connsiteX9" fmla="*/ 1543050 w 1543050"/>
                <a:gd name="connsiteY9" fmla="*/ 1806575 h 2041525"/>
                <a:gd name="connsiteX10" fmla="*/ 1143000 w 1543050"/>
                <a:gd name="connsiteY10" fmla="*/ 657225 h 2041525"/>
                <a:gd name="connsiteX11" fmla="*/ 1130300 w 1543050"/>
                <a:gd name="connsiteY11" fmla="*/ 504825 h 2041525"/>
                <a:gd name="connsiteX12" fmla="*/ 1120775 w 1543050"/>
                <a:gd name="connsiteY12" fmla="*/ 12700 h 2041525"/>
                <a:gd name="connsiteX13" fmla="*/ 996950 w 1543050"/>
                <a:gd name="connsiteY13" fmla="*/ 12700 h 2041525"/>
                <a:gd name="connsiteX14" fmla="*/ 1000125 w 1543050"/>
                <a:gd name="connsiteY14" fmla="*/ 584200 h 2041525"/>
                <a:gd name="connsiteX15" fmla="*/ 1079500 w 1543050"/>
                <a:gd name="connsiteY15" fmla="*/ 936625 h 2041525"/>
                <a:gd name="connsiteX16" fmla="*/ 463550 w 1543050"/>
                <a:gd name="connsiteY16" fmla="*/ 930275 h 2041525"/>
                <a:gd name="connsiteX17" fmla="*/ 558800 w 1543050"/>
                <a:gd name="connsiteY17" fmla="*/ 536575 h 2041525"/>
                <a:gd name="connsiteX18" fmla="*/ 552450 w 1543050"/>
                <a:gd name="connsiteY18" fmla="*/ 9525 h 2041525"/>
                <a:gd name="connsiteX0" fmla="*/ 552450 w 1543050"/>
                <a:gd name="connsiteY0" fmla="*/ 9525 h 2041525"/>
                <a:gd name="connsiteX1" fmla="*/ 422275 w 1543050"/>
                <a:gd name="connsiteY1" fmla="*/ 0 h 2041525"/>
                <a:gd name="connsiteX2" fmla="*/ 422275 w 1543050"/>
                <a:gd name="connsiteY2" fmla="*/ 574675 h 2041525"/>
                <a:gd name="connsiteX3" fmla="*/ 368300 w 1543050"/>
                <a:gd name="connsiteY3" fmla="*/ 796925 h 2041525"/>
                <a:gd name="connsiteX4" fmla="*/ 0 w 1543050"/>
                <a:gd name="connsiteY4" fmla="*/ 1873250 h 2041525"/>
                <a:gd name="connsiteX5" fmla="*/ 57150 w 1543050"/>
                <a:gd name="connsiteY5" fmla="*/ 1997075 h 2041525"/>
                <a:gd name="connsiteX6" fmla="*/ 171450 w 1543050"/>
                <a:gd name="connsiteY6" fmla="*/ 2041525 h 2041525"/>
                <a:gd name="connsiteX7" fmla="*/ 1381125 w 1543050"/>
                <a:gd name="connsiteY7" fmla="*/ 2041525 h 2041525"/>
                <a:gd name="connsiteX8" fmla="*/ 1508125 w 1543050"/>
                <a:gd name="connsiteY8" fmla="*/ 1990725 h 2041525"/>
                <a:gd name="connsiteX9" fmla="*/ 1543050 w 1543050"/>
                <a:gd name="connsiteY9" fmla="*/ 1806575 h 2041525"/>
                <a:gd name="connsiteX10" fmla="*/ 1143000 w 1543050"/>
                <a:gd name="connsiteY10" fmla="*/ 657225 h 2041525"/>
                <a:gd name="connsiteX11" fmla="*/ 1130300 w 1543050"/>
                <a:gd name="connsiteY11" fmla="*/ 504825 h 2041525"/>
                <a:gd name="connsiteX12" fmla="*/ 1120775 w 1543050"/>
                <a:gd name="connsiteY12" fmla="*/ 12700 h 2041525"/>
                <a:gd name="connsiteX13" fmla="*/ 996950 w 1543050"/>
                <a:gd name="connsiteY13" fmla="*/ 12700 h 2041525"/>
                <a:gd name="connsiteX14" fmla="*/ 1000125 w 1543050"/>
                <a:gd name="connsiteY14" fmla="*/ 584200 h 2041525"/>
                <a:gd name="connsiteX15" fmla="*/ 1079500 w 1543050"/>
                <a:gd name="connsiteY15" fmla="*/ 936625 h 2041525"/>
                <a:gd name="connsiteX16" fmla="*/ 463550 w 1543050"/>
                <a:gd name="connsiteY16" fmla="*/ 930275 h 2041525"/>
                <a:gd name="connsiteX17" fmla="*/ 558800 w 1543050"/>
                <a:gd name="connsiteY17" fmla="*/ 536575 h 2041525"/>
                <a:gd name="connsiteX18" fmla="*/ 552450 w 1543050"/>
                <a:gd name="connsiteY18" fmla="*/ 9525 h 2041525"/>
                <a:gd name="connsiteX0" fmla="*/ 552450 w 1543050"/>
                <a:gd name="connsiteY0" fmla="*/ 9525 h 2041525"/>
                <a:gd name="connsiteX1" fmla="*/ 422275 w 1543050"/>
                <a:gd name="connsiteY1" fmla="*/ 0 h 2041525"/>
                <a:gd name="connsiteX2" fmla="*/ 422275 w 1543050"/>
                <a:gd name="connsiteY2" fmla="*/ 574675 h 2041525"/>
                <a:gd name="connsiteX3" fmla="*/ 368300 w 1543050"/>
                <a:gd name="connsiteY3" fmla="*/ 796925 h 2041525"/>
                <a:gd name="connsiteX4" fmla="*/ 0 w 1543050"/>
                <a:gd name="connsiteY4" fmla="*/ 1873250 h 2041525"/>
                <a:gd name="connsiteX5" fmla="*/ 57150 w 1543050"/>
                <a:gd name="connsiteY5" fmla="*/ 1997075 h 2041525"/>
                <a:gd name="connsiteX6" fmla="*/ 171450 w 1543050"/>
                <a:gd name="connsiteY6" fmla="*/ 2041525 h 2041525"/>
                <a:gd name="connsiteX7" fmla="*/ 1381125 w 1543050"/>
                <a:gd name="connsiteY7" fmla="*/ 2041525 h 2041525"/>
                <a:gd name="connsiteX8" fmla="*/ 1508125 w 1543050"/>
                <a:gd name="connsiteY8" fmla="*/ 1990725 h 2041525"/>
                <a:gd name="connsiteX9" fmla="*/ 1543050 w 1543050"/>
                <a:gd name="connsiteY9" fmla="*/ 1806575 h 2041525"/>
                <a:gd name="connsiteX10" fmla="*/ 1143000 w 1543050"/>
                <a:gd name="connsiteY10" fmla="*/ 657225 h 2041525"/>
                <a:gd name="connsiteX11" fmla="*/ 1130300 w 1543050"/>
                <a:gd name="connsiteY11" fmla="*/ 504825 h 2041525"/>
                <a:gd name="connsiteX12" fmla="*/ 1120775 w 1543050"/>
                <a:gd name="connsiteY12" fmla="*/ 12700 h 2041525"/>
                <a:gd name="connsiteX13" fmla="*/ 996950 w 1543050"/>
                <a:gd name="connsiteY13" fmla="*/ 12700 h 2041525"/>
                <a:gd name="connsiteX14" fmla="*/ 1000125 w 1543050"/>
                <a:gd name="connsiteY14" fmla="*/ 584200 h 2041525"/>
                <a:gd name="connsiteX15" fmla="*/ 1079500 w 1543050"/>
                <a:gd name="connsiteY15" fmla="*/ 936625 h 2041525"/>
                <a:gd name="connsiteX16" fmla="*/ 463550 w 1543050"/>
                <a:gd name="connsiteY16" fmla="*/ 930275 h 2041525"/>
                <a:gd name="connsiteX17" fmla="*/ 552450 w 1543050"/>
                <a:gd name="connsiteY17" fmla="*/ 9525 h 2041525"/>
                <a:gd name="connsiteX0" fmla="*/ 552450 w 1543050"/>
                <a:gd name="connsiteY0" fmla="*/ 9525 h 2041525"/>
                <a:gd name="connsiteX1" fmla="*/ 422275 w 1543050"/>
                <a:gd name="connsiteY1" fmla="*/ 0 h 2041525"/>
                <a:gd name="connsiteX2" fmla="*/ 422275 w 1543050"/>
                <a:gd name="connsiteY2" fmla="*/ 574675 h 2041525"/>
                <a:gd name="connsiteX3" fmla="*/ 368300 w 1543050"/>
                <a:gd name="connsiteY3" fmla="*/ 796925 h 2041525"/>
                <a:gd name="connsiteX4" fmla="*/ 0 w 1543050"/>
                <a:gd name="connsiteY4" fmla="*/ 1873250 h 2041525"/>
                <a:gd name="connsiteX5" fmla="*/ 57150 w 1543050"/>
                <a:gd name="connsiteY5" fmla="*/ 1997075 h 2041525"/>
                <a:gd name="connsiteX6" fmla="*/ 171450 w 1543050"/>
                <a:gd name="connsiteY6" fmla="*/ 2041525 h 2041525"/>
                <a:gd name="connsiteX7" fmla="*/ 1381125 w 1543050"/>
                <a:gd name="connsiteY7" fmla="*/ 2041525 h 2041525"/>
                <a:gd name="connsiteX8" fmla="*/ 1508125 w 1543050"/>
                <a:gd name="connsiteY8" fmla="*/ 1990725 h 2041525"/>
                <a:gd name="connsiteX9" fmla="*/ 1543050 w 1543050"/>
                <a:gd name="connsiteY9" fmla="*/ 1806575 h 2041525"/>
                <a:gd name="connsiteX10" fmla="*/ 1143000 w 1543050"/>
                <a:gd name="connsiteY10" fmla="*/ 657225 h 2041525"/>
                <a:gd name="connsiteX11" fmla="*/ 1130300 w 1543050"/>
                <a:gd name="connsiteY11" fmla="*/ 504825 h 2041525"/>
                <a:gd name="connsiteX12" fmla="*/ 1120775 w 1543050"/>
                <a:gd name="connsiteY12" fmla="*/ 12700 h 2041525"/>
                <a:gd name="connsiteX13" fmla="*/ 996950 w 1543050"/>
                <a:gd name="connsiteY13" fmla="*/ 12700 h 2041525"/>
                <a:gd name="connsiteX14" fmla="*/ 1000125 w 1543050"/>
                <a:gd name="connsiteY14" fmla="*/ 584200 h 2041525"/>
                <a:gd name="connsiteX15" fmla="*/ 1079500 w 1543050"/>
                <a:gd name="connsiteY15" fmla="*/ 936625 h 2041525"/>
                <a:gd name="connsiteX16" fmla="*/ 463550 w 1543050"/>
                <a:gd name="connsiteY16" fmla="*/ 930275 h 2041525"/>
                <a:gd name="connsiteX17" fmla="*/ 552450 w 1543050"/>
                <a:gd name="connsiteY17" fmla="*/ 9525 h 2041525"/>
                <a:gd name="connsiteX0" fmla="*/ 552450 w 1543050"/>
                <a:gd name="connsiteY0" fmla="*/ 9525 h 2041525"/>
                <a:gd name="connsiteX1" fmla="*/ 422275 w 1543050"/>
                <a:gd name="connsiteY1" fmla="*/ 0 h 2041525"/>
                <a:gd name="connsiteX2" fmla="*/ 422275 w 1543050"/>
                <a:gd name="connsiteY2" fmla="*/ 574675 h 2041525"/>
                <a:gd name="connsiteX3" fmla="*/ 368300 w 1543050"/>
                <a:gd name="connsiteY3" fmla="*/ 796925 h 2041525"/>
                <a:gd name="connsiteX4" fmla="*/ 0 w 1543050"/>
                <a:gd name="connsiteY4" fmla="*/ 1873250 h 2041525"/>
                <a:gd name="connsiteX5" fmla="*/ 57150 w 1543050"/>
                <a:gd name="connsiteY5" fmla="*/ 1997075 h 2041525"/>
                <a:gd name="connsiteX6" fmla="*/ 171450 w 1543050"/>
                <a:gd name="connsiteY6" fmla="*/ 2041525 h 2041525"/>
                <a:gd name="connsiteX7" fmla="*/ 1381125 w 1543050"/>
                <a:gd name="connsiteY7" fmla="*/ 2041525 h 2041525"/>
                <a:gd name="connsiteX8" fmla="*/ 1508125 w 1543050"/>
                <a:gd name="connsiteY8" fmla="*/ 1990725 h 2041525"/>
                <a:gd name="connsiteX9" fmla="*/ 1543050 w 1543050"/>
                <a:gd name="connsiteY9" fmla="*/ 1806575 h 2041525"/>
                <a:gd name="connsiteX10" fmla="*/ 1143000 w 1543050"/>
                <a:gd name="connsiteY10" fmla="*/ 657225 h 2041525"/>
                <a:gd name="connsiteX11" fmla="*/ 1130300 w 1543050"/>
                <a:gd name="connsiteY11" fmla="*/ 504825 h 2041525"/>
                <a:gd name="connsiteX12" fmla="*/ 1120775 w 1543050"/>
                <a:gd name="connsiteY12" fmla="*/ 12700 h 2041525"/>
                <a:gd name="connsiteX13" fmla="*/ 996950 w 1543050"/>
                <a:gd name="connsiteY13" fmla="*/ 12700 h 2041525"/>
                <a:gd name="connsiteX14" fmla="*/ 1000125 w 1543050"/>
                <a:gd name="connsiteY14" fmla="*/ 584200 h 2041525"/>
                <a:gd name="connsiteX15" fmla="*/ 1079500 w 1543050"/>
                <a:gd name="connsiteY15" fmla="*/ 936625 h 2041525"/>
                <a:gd name="connsiteX16" fmla="*/ 463550 w 1543050"/>
                <a:gd name="connsiteY16" fmla="*/ 930275 h 2041525"/>
                <a:gd name="connsiteX17" fmla="*/ 552450 w 1543050"/>
                <a:gd name="connsiteY17" fmla="*/ 9525 h 2041525"/>
                <a:gd name="connsiteX0" fmla="*/ 561975 w 1543050"/>
                <a:gd name="connsiteY0" fmla="*/ 3175 h 2041525"/>
                <a:gd name="connsiteX1" fmla="*/ 422275 w 1543050"/>
                <a:gd name="connsiteY1" fmla="*/ 0 h 2041525"/>
                <a:gd name="connsiteX2" fmla="*/ 422275 w 1543050"/>
                <a:gd name="connsiteY2" fmla="*/ 574675 h 2041525"/>
                <a:gd name="connsiteX3" fmla="*/ 368300 w 1543050"/>
                <a:gd name="connsiteY3" fmla="*/ 796925 h 2041525"/>
                <a:gd name="connsiteX4" fmla="*/ 0 w 1543050"/>
                <a:gd name="connsiteY4" fmla="*/ 1873250 h 2041525"/>
                <a:gd name="connsiteX5" fmla="*/ 57150 w 1543050"/>
                <a:gd name="connsiteY5" fmla="*/ 1997075 h 2041525"/>
                <a:gd name="connsiteX6" fmla="*/ 171450 w 1543050"/>
                <a:gd name="connsiteY6" fmla="*/ 2041525 h 2041525"/>
                <a:gd name="connsiteX7" fmla="*/ 1381125 w 1543050"/>
                <a:gd name="connsiteY7" fmla="*/ 2041525 h 2041525"/>
                <a:gd name="connsiteX8" fmla="*/ 1508125 w 1543050"/>
                <a:gd name="connsiteY8" fmla="*/ 1990725 h 2041525"/>
                <a:gd name="connsiteX9" fmla="*/ 1543050 w 1543050"/>
                <a:gd name="connsiteY9" fmla="*/ 1806575 h 2041525"/>
                <a:gd name="connsiteX10" fmla="*/ 1143000 w 1543050"/>
                <a:gd name="connsiteY10" fmla="*/ 657225 h 2041525"/>
                <a:gd name="connsiteX11" fmla="*/ 1130300 w 1543050"/>
                <a:gd name="connsiteY11" fmla="*/ 504825 h 2041525"/>
                <a:gd name="connsiteX12" fmla="*/ 1120775 w 1543050"/>
                <a:gd name="connsiteY12" fmla="*/ 12700 h 2041525"/>
                <a:gd name="connsiteX13" fmla="*/ 996950 w 1543050"/>
                <a:gd name="connsiteY13" fmla="*/ 12700 h 2041525"/>
                <a:gd name="connsiteX14" fmla="*/ 1000125 w 1543050"/>
                <a:gd name="connsiteY14" fmla="*/ 584200 h 2041525"/>
                <a:gd name="connsiteX15" fmla="*/ 1079500 w 1543050"/>
                <a:gd name="connsiteY15" fmla="*/ 936625 h 2041525"/>
                <a:gd name="connsiteX16" fmla="*/ 463550 w 1543050"/>
                <a:gd name="connsiteY16" fmla="*/ 930275 h 2041525"/>
                <a:gd name="connsiteX17" fmla="*/ 561975 w 1543050"/>
                <a:gd name="connsiteY17" fmla="*/ 3175 h 2041525"/>
                <a:gd name="connsiteX0" fmla="*/ 561975 w 1543050"/>
                <a:gd name="connsiteY0" fmla="*/ 3175 h 2041525"/>
                <a:gd name="connsiteX1" fmla="*/ 422275 w 1543050"/>
                <a:gd name="connsiteY1" fmla="*/ 0 h 2041525"/>
                <a:gd name="connsiteX2" fmla="*/ 422275 w 1543050"/>
                <a:gd name="connsiteY2" fmla="*/ 574675 h 2041525"/>
                <a:gd name="connsiteX3" fmla="*/ 368300 w 1543050"/>
                <a:gd name="connsiteY3" fmla="*/ 796925 h 2041525"/>
                <a:gd name="connsiteX4" fmla="*/ 0 w 1543050"/>
                <a:gd name="connsiteY4" fmla="*/ 1873250 h 2041525"/>
                <a:gd name="connsiteX5" fmla="*/ 57150 w 1543050"/>
                <a:gd name="connsiteY5" fmla="*/ 1997075 h 2041525"/>
                <a:gd name="connsiteX6" fmla="*/ 171450 w 1543050"/>
                <a:gd name="connsiteY6" fmla="*/ 2041525 h 2041525"/>
                <a:gd name="connsiteX7" fmla="*/ 1381125 w 1543050"/>
                <a:gd name="connsiteY7" fmla="*/ 2041525 h 2041525"/>
                <a:gd name="connsiteX8" fmla="*/ 1508125 w 1543050"/>
                <a:gd name="connsiteY8" fmla="*/ 1990725 h 2041525"/>
                <a:gd name="connsiteX9" fmla="*/ 1543050 w 1543050"/>
                <a:gd name="connsiteY9" fmla="*/ 1806575 h 2041525"/>
                <a:gd name="connsiteX10" fmla="*/ 1143000 w 1543050"/>
                <a:gd name="connsiteY10" fmla="*/ 657225 h 2041525"/>
                <a:gd name="connsiteX11" fmla="*/ 1130300 w 1543050"/>
                <a:gd name="connsiteY11" fmla="*/ 504825 h 2041525"/>
                <a:gd name="connsiteX12" fmla="*/ 1120775 w 1543050"/>
                <a:gd name="connsiteY12" fmla="*/ 12700 h 2041525"/>
                <a:gd name="connsiteX13" fmla="*/ 996950 w 1543050"/>
                <a:gd name="connsiteY13" fmla="*/ 12700 h 2041525"/>
                <a:gd name="connsiteX14" fmla="*/ 1000125 w 1543050"/>
                <a:gd name="connsiteY14" fmla="*/ 584200 h 2041525"/>
                <a:gd name="connsiteX15" fmla="*/ 1079500 w 1543050"/>
                <a:gd name="connsiteY15" fmla="*/ 936625 h 2041525"/>
                <a:gd name="connsiteX16" fmla="*/ 463550 w 1543050"/>
                <a:gd name="connsiteY16" fmla="*/ 930275 h 2041525"/>
                <a:gd name="connsiteX17" fmla="*/ 561975 w 1543050"/>
                <a:gd name="connsiteY17" fmla="*/ 3175 h 2041525"/>
                <a:gd name="connsiteX0" fmla="*/ 555625 w 1543050"/>
                <a:gd name="connsiteY0" fmla="*/ 3175 h 2041525"/>
                <a:gd name="connsiteX1" fmla="*/ 422275 w 1543050"/>
                <a:gd name="connsiteY1" fmla="*/ 0 h 2041525"/>
                <a:gd name="connsiteX2" fmla="*/ 422275 w 1543050"/>
                <a:gd name="connsiteY2" fmla="*/ 574675 h 2041525"/>
                <a:gd name="connsiteX3" fmla="*/ 368300 w 1543050"/>
                <a:gd name="connsiteY3" fmla="*/ 796925 h 2041525"/>
                <a:gd name="connsiteX4" fmla="*/ 0 w 1543050"/>
                <a:gd name="connsiteY4" fmla="*/ 1873250 h 2041525"/>
                <a:gd name="connsiteX5" fmla="*/ 57150 w 1543050"/>
                <a:gd name="connsiteY5" fmla="*/ 1997075 h 2041525"/>
                <a:gd name="connsiteX6" fmla="*/ 171450 w 1543050"/>
                <a:gd name="connsiteY6" fmla="*/ 2041525 h 2041525"/>
                <a:gd name="connsiteX7" fmla="*/ 1381125 w 1543050"/>
                <a:gd name="connsiteY7" fmla="*/ 2041525 h 2041525"/>
                <a:gd name="connsiteX8" fmla="*/ 1508125 w 1543050"/>
                <a:gd name="connsiteY8" fmla="*/ 1990725 h 2041525"/>
                <a:gd name="connsiteX9" fmla="*/ 1543050 w 1543050"/>
                <a:gd name="connsiteY9" fmla="*/ 1806575 h 2041525"/>
                <a:gd name="connsiteX10" fmla="*/ 1143000 w 1543050"/>
                <a:gd name="connsiteY10" fmla="*/ 657225 h 2041525"/>
                <a:gd name="connsiteX11" fmla="*/ 1130300 w 1543050"/>
                <a:gd name="connsiteY11" fmla="*/ 504825 h 2041525"/>
                <a:gd name="connsiteX12" fmla="*/ 1120775 w 1543050"/>
                <a:gd name="connsiteY12" fmla="*/ 12700 h 2041525"/>
                <a:gd name="connsiteX13" fmla="*/ 996950 w 1543050"/>
                <a:gd name="connsiteY13" fmla="*/ 12700 h 2041525"/>
                <a:gd name="connsiteX14" fmla="*/ 1000125 w 1543050"/>
                <a:gd name="connsiteY14" fmla="*/ 584200 h 2041525"/>
                <a:gd name="connsiteX15" fmla="*/ 1079500 w 1543050"/>
                <a:gd name="connsiteY15" fmla="*/ 936625 h 2041525"/>
                <a:gd name="connsiteX16" fmla="*/ 463550 w 1543050"/>
                <a:gd name="connsiteY16" fmla="*/ 930275 h 2041525"/>
                <a:gd name="connsiteX17" fmla="*/ 555625 w 1543050"/>
                <a:gd name="connsiteY17" fmla="*/ 3175 h 2041525"/>
                <a:gd name="connsiteX0" fmla="*/ 555625 w 1543050"/>
                <a:gd name="connsiteY0" fmla="*/ 3175 h 2041525"/>
                <a:gd name="connsiteX1" fmla="*/ 422275 w 1543050"/>
                <a:gd name="connsiteY1" fmla="*/ 0 h 2041525"/>
                <a:gd name="connsiteX2" fmla="*/ 422275 w 1543050"/>
                <a:gd name="connsiteY2" fmla="*/ 574675 h 2041525"/>
                <a:gd name="connsiteX3" fmla="*/ 368300 w 1543050"/>
                <a:gd name="connsiteY3" fmla="*/ 796925 h 2041525"/>
                <a:gd name="connsiteX4" fmla="*/ 0 w 1543050"/>
                <a:gd name="connsiteY4" fmla="*/ 1873250 h 2041525"/>
                <a:gd name="connsiteX5" fmla="*/ 57150 w 1543050"/>
                <a:gd name="connsiteY5" fmla="*/ 1997075 h 2041525"/>
                <a:gd name="connsiteX6" fmla="*/ 171450 w 1543050"/>
                <a:gd name="connsiteY6" fmla="*/ 2041525 h 2041525"/>
                <a:gd name="connsiteX7" fmla="*/ 1381125 w 1543050"/>
                <a:gd name="connsiteY7" fmla="*/ 2041525 h 2041525"/>
                <a:gd name="connsiteX8" fmla="*/ 1508125 w 1543050"/>
                <a:gd name="connsiteY8" fmla="*/ 1990725 h 2041525"/>
                <a:gd name="connsiteX9" fmla="*/ 1543050 w 1543050"/>
                <a:gd name="connsiteY9" fmla="*/ 1806575 h 2041525"/>
                <a:gd name="connsiteX10" fmla="*/ 1143000 w 1543050"/>
                <a:gd name="connsiteY10" fmla="*/ 657225 h 2041525"/>
                <a:gd name="connsiteX11" fmla="*/ 1130300 w 1543050"/>
                <a:gd name="connsiteY11" fmla="*/ 504825 h 2041525"/>
                <a:gd name="connsiteX12" fmla="*/ 1120775 w 1543050"/>
                <a:gd name="connsiteY12" fmla="*/ 12700 h 2041525"/>
                <a:gd name="connsiteX13" fmla="*/ 996950 w 1543050"/>
                <a:gd name="connsiteY13" fmla="*/ 12700 h 2041525"/>
                <a:gd name="connsiteX14" fmla="*/ 1000125 w 1543050"/>
                <a:gd name="connsiteY14" fmla="*/ 584200 h 2041525"/>
                <a:gd name="connsiteX15" fmla="*/ 1079500 w 1543050"/>
                <a:gd name="connsiteY15" fmla="*/ 936625 h 2041525"/>
                <a:gd name="connsiteX16" fmla="*/ 463550 w 1543050"/>
                <a:gd name="connsiteY16" fmla="*/ 930275 h 2041525"/>
                <a:gd name="connsiteX17" fmla="*/ 555625 w 1543050"/>
                <a:gd name="connsiteY17" fmla="*/ 3175 h 2041525"/>
                <a:gd name="connsiteX0" fmla="*/ 555625 w 1543050"/>
                <a:gd name="connsiteY0" fmla="*/ 3175 h 2041525"/>
                <a:gd name="connsiteX1" fmla="*/ 422275 w 1543050"/>
                <a:gd name="connsiteY1" fmla="*/ 0 h 2041525"/>
                <a:gd name="connsiteX2" fmla="*/ 422275 w 1543050"/>
                <a:gd name="connsiteY2" fmla="*/ 574675 h 2041525"/>
                <a:gd name="connsiteX3" fmla="*/ 368300 w 1543050"/>
                <a:gd name="connsiteY3" fmla="*/ 796925 h 2041525"/>
                <a:gd name="connsiteX4" fmla="*/ 0 w 1543050"/>
                <a:gd name="connsiteY4" fmla="*/ 1873250 h 2041525"/>
                <a:gd name="connsiteX5" fmla="*/ 57150 w 1543050"/>
                <a:gd name="connsiteY5" fmla="*/ 1997075 h 2041525"/>
                <a:gd name="connsiteX6" fmla="*/ 171450 w 1543050"/>
                <a:gd name="connsiteY6" fmla="*/ 2041525 h 2041525"/>
                <a:gd name="connsiteX7" fmla="*/ 1381125 w 1543050"/>
                <a:gd name="connsiteY7" fmla="*/ 2041525 h 2041525"/>
                <a:gd name="connsiteX8" fmla="*/ 1508125 w 1543050"/>
                <a:gd name="connsiteY8" fmla="*/ 1990725 h 2041525"/>
                <a:gd name="connsiteX9" fmla="*/ 1543050 w 1543050"/>
                <a:gd name="connsiteY9" fmla="*/ 1806575 h 2041525"/>
                <a:gd name="connsiteX10" fmla="*/ 1143000 w 1543050"/>
                <a:gd name="connsiteY10" fmla="*/ 657225 h 2041525"/>
                <a:gd name="connsiteX11" fmla="*/ 1130300 w 1543050"/>
                <a:gd name="connsiteY11" fmla="*/ 504825 h 2041525"/>
                <a:gd name="connsiteX12" fmla="*/ 1120775 w 1543050"/>
                <a:gd name="connsiteY12" fmla="*/ 12700 h 2041525"/>
                <a:gd name="connsiteX13" fmla="*/ 996950 w 1543050"/>
                <a:gd name="connsiteY13" fmla="*/ 12700 h 2041525"/>
                <a:gd name="connsiteX14" fmla="*/ 1000125 w 1543050"/>
                <a:gd name="connsiteY14" fmla="*/ 584200 h 2041525"/>
                <a:gd name="connsiteX15" fmla="*/ 1079500 w 1543050"/>
                <a:gd name="connsiteY15" fmla="*/ 936625 h 2041525"/>
                <a:gd name="connsiteX16" fmla="*/ 463550 w 1543050"/>
                <a:gd name="connsiteY16" fmla="*/ 930275 h 2041525"/>
                <a:gd name="connsiteX17" fmla="*/ 555625 w 1543050"/>
                <a:gd name="connsiteY17" fmla="*/ 3175 h 2041525"/>
                <a:gd name="connsiteX0" fmla="*/ 555625 w 1543050"/>
                <a:gd name="connsiteY0" fmla="*/ 3175 h 2041525"/>
                <a:gd name="connsiteX1" fmla="*/ 422275 w 1543050"/>
                <a:gd name="connsiteY1" fmla="*/ 0 h 2041525"/>
                <a:gd name="connsiteX2" fmla="*/ 422275 w 1543050"/>
                <a:gd name="connsiteY2" fmla="*/ 574675 h 2041525"/>
                <a:gd name="connsiteX3" fmla="*/ 368300 w 1543050"/>
                <a:gd name="connsiteY3" fmla="*/ 796925 h 2041525"/>
                <a:gd name="connsiteX4" fmla="*/ 0 w 1543050"/>
                <a:gd name="connsiteY4" fmla="*/ 1873250 h 2041525"/>
                <a:gd name="connsiteX5" fmla="*/ 57150 w 1543050"/>
                <a:gd name="connsiteY5" fmla="*/ 1997075 h 2041525"/>
                <a:gd name="connsiteX6" fmla="*/ 171450 w 1543050"/>
                <a:gd name="connsiteY6" fmla="*/ 2041525 h 2041525"/>
                <a:gd name="connsiteX7" fmla="*/ 1381125 w 1543050"/>
                <a:gd name="connsiteY7" fmla="*/ 2041525 h 2041525"/>
                <a:gd name="connsiteX8" fmla="*/ 1508125 w 1543050"/>
                <a:gd name="connsiteY8" fmla="*/ 1990725 h 2041525"/>
                <a:gd name="connsiteX9" fmla="*/ 1543050 w 1543050"/>
                <a:gd name="connsiteY9" fmla="*/ 1806575 h 2041525"/>
                <a:gd name="connsiteX10" fmla="*/ 1143000 w 1543050"/>
                <a:gd name="connsiteY10" fmla="*/ 657225 h 2041525"/>
                <a:gd name="connsiteX11" fmla="*/ 1130300 w 1543050"/>
                <a:gd name="connsiteY11" fmla="*/ 504825 h 2041525"/>
                <a:gd name="connsiteX12" fmla="*/ 1120775 w 1543050"/>
                <a:gd name="connsiteY12" fmla="*/ 12700 h 2041525"/>
                <a:gd name="connsiteX13" fmla="*/ 996950 w 1543050"/>
                <a:gd name="connsiteY13" fmla="*/ 12700 h 2041525"/>
                <a:gd name="connsiteX14" fmla="*/ 1000125 w 1543050"/>
                <a:gd name="connsiteY14" fmla="*/ 584200 h 2041525"/>
                <a:gd name="connsiteX15" fmla="*/ 1079500 w 1543050"/>
                <a:gd name="connsiteY15" fmla="*/ 936625 h 2041525"/>
                <a:gd name="connsiteX16" fmla="*/ 463550 w 1543050"/>
                <a:gd name="connsiteY16" fmla="*/ 930275 h 2041525"/>
                <a:gd name="connsiteX17" fmla="*/ 555625 w 1543050"/>
                <a:gd name="connsiteY17" fmla="*/ 3175 h 2041525"/>
                <a:gd name="connsiteX0" fmla="*/ 555625 w 1543050"/>
                <a:gd name="connsiteY0" fmla="*/ 3175 h 2041525"/>
                <a:gd name="connsiteX1" fmla="*/ 422275 w 1543050"/>
                <a:gd name="connsiteY1" fmla="*/ 0 h 2041525"/>
                <a:gd name="connsiteX2" fmla="*/ 422275 w 1543050"/>
                <a:gd name="connsiteY2" fmla="*/ 574675 h 2041525"/>
                <a:gd name="connsiteX3" fmla="*/ 368300 w 1543050"/>
                <a:gd name="connsiteY3" fmla="*/ 796925 h 2041525"/>
                <a:gd name="connsiteX4" fmla="*/ 0 w 1543050"/>
                <a:gd name="connsiteY4" fmla="*/ 1873250 h 2041525"/>
                <a:gd name="connsiteX5" fmla="*/ 57150 w 1543050"/>
                <a:gd name="connsiteY5" fmla="*/ 1997075 h 2041525"/>
                <a:gd name="connsiteX6" fmla="*/ 171450 w 1543050"/>
                <a:gd name="connsiteY6" fmla="*/ 2041525 h 2041525"/>
                <a:gd name="connsiteX7" fmla="*/ 1381125 w 1543050"/>
                <a:gd name="connsiteY7" fmla="*/ 2041525 h 2041525"/>
                <a:gd name="connsiteX8" fmla="*/ 1508125 w 1543050"/>
                <a:gd name="connsiteY8" fmla="*/ 1990725 h 2041525"/>
                <a:gd name="connsiteX9" fmla="*/ 1543050 w 1543050"/>
                <a:gd name="connsiteY9" fmla="*/ 1806575 h 2041525"/>
                <a:gd name="connsiteX10" fmla="*/ 1143000 w 1543050"/>
                <a:gd name="connsiteY10" fmla="*/ 657225 h 2041525"/>
                <a:gd name="connsiteX11" fmla="*/ 1130300 w 1543050"/>
                <a:gd name="connsiteY11" fmla="*/ 504825 h 2041525"/>
                <a:gd name="connsiteX12" fmla="*/ 1120775 w 1543050"/>
                <a:gd name="connsiteY12" fmla="*/ 12700 h 2041525"/>
                <a:gd name="connsiteX13" fmla="*/ 996950 w 1543050"/>
                <a:gd name="connsiteY13" fmla="*/ 12700 h 2041525"/>
                <a:gd name="connsiteX14" fmla="*/ 1000125 w 1543050"/>
                <a:gd name="connsiteY14" fmla="*/ 584200 h 2041525"/>
                <a:gd name="connsiteX15" fmla="*/ 1079500 w 1543050"/>
                <a:gd name="connsiteY15" fmla="*/ 936625 h 2041525"/>
                <a:gd name="connsiteX16" fmla="*/ 463550 w 1543050"/>
                <a:gd name="connsiteY16" fmla="*/ 930275 h 2041525"/>
                <a:gd name="connsiteX17" fmla="*/ 555625 w 1543050"/>
                <a:gd name="connsiteY17" fmla="*/ 3175 h 2041525"/>
                <a:gd name="connsiteX0" fmla="*/ 555625 w 1543050"/>
                <a:gd name="connsiteY0" fmla="*/ 3175 h 2041525"/>
                <a:gd name="connsiteX1" fmla="*/ 422275 w 1543050"/>
                <a:gd name="connsiteY1" fmla="*/ 0 h 2041525"/>
                <a:gd name="connsiteX2" fmla="*/ 422275 w 1543050"/>
                <a:gd name="connsiteY2" fmla="*/ 574675 h 2041525"/>
                <a:gd name="connsiteX3" fmla="*/ 368300 w 1543050"/>
                <a:gd name="connsiteY3" fmla="*/ 796925 h 2041525"/>
                <a:gd name="connsiteX4" fmla="*/ 0 w 1543050"/>
                <a:gd name="connsiteY4" fmla="*/ 1873250 h 2041525"/>
                <a:gd name="connsiteX5" fmla="*/ 57150 w 1543050"/>
                <a:gd name="connsiteY5" fmla="*/ 1997075 h 2041525"/>
                <a:gd name="connsiteX6" fmla="*/ 171450 w 1543050"/>
                <a:gd name="connsiteY6" fmla="*/ 2041525 h 2041525"/>
                <a:gd name="connsiteX7" fmla="*/ 1381125 w 1543050"/>
                <a:gd name="connsiteY7" fmla="*/ 2041525 h 2041525"/>
                <a:gd name="connsiteX8" fmla="*/ 1508125 w 1543050"/>
                <a:gd name="connsiteY8" fmla="*/ 1990725 h 2041525"/>
                <a:gd name="connsiteX9" fmla="*/ 1543050 w 1543050"/>
                <a:gd name="connsiteY9" fmla="*/ 1806575 h 2041525"/>
                <a:gd name="connsiteX10" fmla="*/ 1143000 w 1543050"/>
                <a:gd name="connsiteY10" fmla="*/ 657225 h 2041525"/>
                <a:gd name="connsiteX11" fmla="*/ 1130300 w 1543050"/>
                <a:gd name="connsiteY11" fmla="*/ 504825 h 2041525"/>
                <a:gd name="connsiteX12" fmla="*/ 1120775 w 1543050"/>
                <a:gd name="connsiteY12" fmla="*/ 12700 h 2041525"/>
                <a:gd name="connsiteX13" fmla="*/ 996950 w 1543050"/>
                <a:gd name="connsiteY13" fmla="*/ 12700 h 2041525"/>
                <a:gd name="connsiteX14" fmla="*/ 1000125 w 1543050"/>
                <a:gd name="connsiteY14" fmla="*/ 584200 h 2041525"/>
                <a:gd name="connsiteX15" fmla="*/ 1079500 w 1543050"/>
                <a:gd name="connsiteY15" fmla="*/ 936625 h 2041525"/>
                <a:gd name="connsiteX16" fmla="*/ 463550 w 1543050"/>
                <a:gd name="connsiteY16" fmla="*/ 930275 h 2041525"/>
                <a:gd name="connsiteX17" fmla="*/ 555625 w 1543050"/>
                <a:gd name="connsiteY17" fmla="*/ 3175 h 2041525"/>
                <a:gd name="connsiteX0" fmla="*/ 555625 w 1543050"/>
                <a:gd name="connsiteY0" fmla="*/ 3175 h 2041525"/>
                <a:gd name="connsiteX1" fmla="*/ 422275 w 1543050"/>
                <a:gd name="connsiteY1" fmla="*/ 0 h 2041525"/>
                <a:gd name="connsiteX2" fmla="*/ 422275 w 1543050"/>
                <a:gd name="connsiteY2" fmla="*/ 574675 h 2041525"/>
                <a:gd name="connsiteX3" fmla="*/ 368300 w 1543050"/>
                <a:gd name="connsiteY3" fmla="*/ 796925 h 2041525"/>
                <a:gd name="connsiteX4" fmla="*/ 0 w 1543050"/>
                <a:gd name="connsiteY4" fmla="*/ 1873250 h 2041525"/>
                <a:gd name="connsiteX5" fmla="*/ 57150 w 1543050"/>
                <a:gd name="connsiteY5" fmla="*/ 1997075 h 2041525"/>
                <a:gd name="connsiteX6" fmla="*/ 171450 w 1543050"/>
                <a:gd name="connsiteY6" fmla="*/ 2041525 h 2041525"/>
                <a:gd name="connsiteX7" fmla="*/ 1381125 w 1543050"/>
                <a:gd name="connsiteY7" fmla="*/ 2041525 h 2041525"/>
                <a:gd name="connsiteX8" fmla="*/ 1508125 w 1543050"/>
                <a:gd name="connsiteY8" fmla="*/ 1990725 h 2041525"/>
                <a:gd name="connsiteX9" fmla="*/ 1543050 w 1543050"/>
                <a:gd name="connsiteY9" fmla="*/ 1806575 h 2041525"/>
                <a:gd name="connsiteX10" fmla="*/ 1143000 w 1543050"/>
                <a:gd name="connsiteY10" fmla="*/ 657225 h 2041525"/>
                <a:gd name="connsiteX11" fmla="*/ 1130300 w 1543050"/>
                <a:gd name="connsiteY11" fmla="*/ 504825 h 2041525"/>
                <a:gd name="connsiteX12" fmla="*/ 1120775 w 1543050"/>
                <a:gd name="connsiteY12" fmla="*/ 12700 h 2041525"/>
                <a:gd name="connsiteX13" fmla="*/ 996950 w 1543050"/>
                <a:gd name="connsiteY13" fmla="*/ 12700 h 2041525"/>
                <a:gd name="connsiteX14" fmla="*/ 1079500 w 1543050"/>
                <a:gd name="connsiteY14" fmla="*/ 936625 h 2041525"/>
                <a:gd name="connsiteX15" fmla="*/ 463550 w 1543050"/>
                <a:gd name="connsiteY15" fmla="*/ 930275 h 2041525"/>
                <a:gd name="connsiteX16" fmla="*/ 555625 w 1543050"/>
                <a:gd name="connsiteY16" fmla="*/ 3175 h 2041525"/>
                <a:gd name="connsiteX0" fmla="*/ 555625 w 1543050"/>
                <a:gd name="connsiteY0" fmla="*/ 3175 h 2041525"/>
                <a:gd name="connsiteX1" fmla="*/ 422275 w 1543050"/>
                <a:gd name="connsiteY1" fmla="*/ 0 h 2041525"/>
                <a:gd name="connsiteX2" fmla="*/ 422275 w 1543050"/>
                <a:gd name="connsiteY2" fmla="*/ 574675 h 2041525"/>
                <a:gd name="connsiteX3" fmla="*/ 368300 w 1543050"/>
                <a:gd name="connsiteY3" fmla="*/ 796925 h 2041525"/>
                <a:gd name="connsiteX4" fmla="*/ 0 w 1543050"/>
                <a:gd name="connsiteY4" fmla="*/ 1873250 h 2041525"/>
                <a:gd name="connsiteX5" fmla="*/ 57150 w 1543050"/>
                <a:gd name="connsiteY5" fmla="*/ 1997075 h 2041525"/>
                <a:gd name="connsiteX6" fmla="*/ 171450 w 1543050"/>
                <a:gd name="connsiteY6" fmla="*/ 2041525 h 2041525"/>
                <a:gd name="connsiteX7" fmla="*/ 1381125 w 1543050"/>
                <a:gd name="connsiteY7" fmla="*/ 2041525 h 2041525"/>
                <a:gd name="connsiteX8" fmla="*/ 1508125 w 1543050"/>
                <a:gd name="connsiteY8" fmla="*/ 1990725 h 2041525"/>
                <a:gd name="connsiteX9" fmla="*/ 1543050 w 1543050"/>
                <a:gd name="connsiteY9" fmla="*/ 1806575 h 2041525"/>
                <a:gd name="connsiteX10" fmla="*/ 1143000 w 1543050"/>
                <a:gd name="connsiteY10" fmla="*/ 657225 h 2041525"/>
                <a:gd name="connsiteX11" fmla="*/ 1130300 w 1543050"/>
                <a:gd name="connsiteY11" fmla="*/ 504825 h 2041525"/>
                <a:gd name="connsiteX12" fmla="*/ 1120775 w 1543050"/>
                <a:gd name="connsiteY12" fmla="*/ 12700 h 2041525"/>
                <a:gd name="connsiteX13" fmla="*/ 996950 w 1543050"/>
                <a:gd name="connsiteY13" fmla="*/ 12700 h 2041525"/>
                <a:gd name="connsiteX14" fmla="*/ 1079500 w 1543050"/>
                <a:gd name="connsiteY14" fmla="*/ 936625 h 2041525"/>
                <a:gd name="connsiteX15" fmla="*/ 463550 w 1543050"/>
                <a:gd name="connsiteY15" fmla="*/ 930275 h 2041525"/>
                <a:gd name="connsiteX16" fmla="*/ 555625 w 1543050"/>
                <a:gd name="connsiteY16" fmla="*/ 3175 h 2041525"/>
                <a:gd name="connsiteX0" fmla="*/ 555625 w 1543050"/>
                <a:gd name="connsiteY0" fmla="*/ 3175 h 2041525"/>
                <a:gd name="connsiteX1" fmla="*/ 422275 w 1543050"/>
                <a:gd name="connsiteY1" fmla="*/ 0 h 2041525"/>
                <a:gd name="connsiteX2" fmla="*/ 422275 w 1543050"/>
                <a:gd name="connsiteY2" fmla="*/ 574675 h 2041525"/>
                <a:gd name="connsiteX3" fmla="*/ 368300 w 1543050"/>
                <a:gd name="connsiteY3" fmla="*/ 796925 h 2041525"/>
                <a:gd name="connsiteX4" fmla="*/ 0 w 1543050"/>
                <a:gd name="connsiteY4" fmla="*/ 1873250 h 2041525"/>
                <a:gd name="connsiteX5" fmla="*/ 57150 w 1543050"/>
                <a:gd name="connsiteY5" fmla="*/ 1997075 h 2041525"/>
                <a:gd name="connsiteX6" fmla="*/ 171450 w 1543050"/>
                <a:gd name="connsiteY6" fmla="*/ 2041525 h 2041525"/>
                <a:gd name="connsiteX7" fmla="*/ 1381125 w 1543050"/>
                <a:gd name="connsiteY7" fmla="*/ 2041525 h 2041525"/>
                <a:gd name="connsiteX8" fmla="*/ 1508125 w 1543050"/>
                <a:gd name="connsiteY8" fmla="*/ 1990725 h 2041525"/>
                <a:gd name="connsiteX9" fmla="*/ 1543050 w 1543050"/>
                <a:gd name="connsiteY9" fmla="*/ 1806575 h 2041525"/>
                <a:gd name="connsiteX10" fmla="*/ 1143000 w 1543050"/>
                <a:gd name="connsiteY10" fmla="*/ 657225 h 2041525"/>
                <a:gd name="connsiteX11" fmla="*/ 1130300 w 1543050"/>
                <a:gd name="connsiteY11" fmla="*/ 504825 h 2041525"/>
                <a:gd name="connsiteX12" fmla="*/ 1120775 w 1543050"/>
                <a:gd name="connsiteY12" fmla="*/ 12700 h 2041525"/>
                <a:gd name="connsiteX13" fmla="*/ 996950 w 1543050"/>
                <a:gd name="connsiteY13" fmla="*/ 12700 h 2041525"/>
                <a:gd name="connsiteX14" fmla="*/ 1079500 w 1543050"/>
                <a:gd name="connsiteY14" fmla="*/ 936625 h 2041525"/>
                <a:gd name="connsiteX15" fmla="*/ 463550 w 1543050"/>
                <a:gd name="connsiteY15" fmla="*/ 930275 h 2041525"/>
                <a:gd name="connsiteX16" fmla="*/ 555625 w 1543050"/>
                <a:gd name="connsiteY16" fmla="*/ 3175 h 2041525"/>
                <a:gd name="connsiteX0" fmla="*/ 555625 w 1543050"/>
                <a:gd name="connsiteY0" fmla="*/ 3175 h 2041525"/>
                <a:gd name="connsiteX1" fmla="*/ 422275 w 1543050"/>
                <a:gd name="connsiteY1" fmla="*/ 0 h 2041525"/>
                <a:gd name="connsiteX2" fmla="*/ 422275 w 1543050"/>
                <a:gd name="connsiteY2" fmla="*/ 574675 h 2041525"/>
                <a:gd name="connsiteX3" fmla="*/ 368300 w 1543050"/>
                <a:gd name="connsiteY3" fmla="*/ 796925 h 2041525"/>
                <a:gd name="connsiteX4" fmla="*/ 0 w 1543050"/>
                <a:gd name="connsiteY4" fmla="*/ 1873250 h 2041525"/>
                <a:gd name="connsiteX5" fmla="*/ 57150 w 1543050"/>
                <a:gd name="connsiteY5" fmla="*/ 1997075 h 2041525"/>
                <a:gd name="connsiteX6" fmla="*/ 171450 w 1543050"/>
                <a:gd name="connsiteY6" fmla="*/ 2041525 h 2041525"/>
                <a:gd name="connsiteX7" fmla="*/ 1381125 w 1543050"/>
                <a:gd name="connsiteY7" fmla="*/ 2041525 h 2041525"/>
                <a:gd name="connsiteX8" fmla="*/ 1508125 w 1543050"/>
                <a:gd name="connsiteY8" fmla="*/ 1990725 h 2041525"/>
                <a:gd name="connsiteX9" fmla="*/ 1543050 w 1543050"/>
                <a:gd name="connsiteY9" fmla="*/ 1806575 h 2041525"/>
                <a:gd name="connsiteX10" fmla="*/ 1143000 w 1543050"/>
                <a:gd name="connsiteY10" fmla="*/ 657225 h 2041525"/>
                <a:gd name="connsiteX11" fmla="*/ 1130300 w 1543050"/>
                <a:gd name="connsiteY11" fmla="*/ 504825 h 2041525"/>
                <a:gd name="connsiteX12" fmla="*/ 1120775 w 1543050"/>
                <a:gd name="connsiteY12" fmla="*/ 12700 h 2041525"/>
                <a:gd name="connsiteX13" fmla="*/ 996950 w 1543050"/>
                <a:gd name="connsiteY13" fmla="*/ 12700 h 2041525"/>
                <a:gd name="connsiteX14" fmla="*/ 1079500 w 1543050"/>
                <a:gd name="connsiteY14" fmla="*/ 936625 h 2041525"/>
                <a:gd name="connsiteX15" fmla="*/ 463550 w 1543050"/>
                <a:gd name="connsiteY15" fmla="*/ 930275 h 2041525"/>
                <a:gd name="connsiteX16" fmla="*/ 555625 w 1543050"/>
                <a:gd name="connsiteY16" fmla="*/ 3175 h 2041525"/>
                <a:gd name="connsiteX0" fmla="*/ 555625 w 1543050"/>
                <a:gd name="connsiteY0" fmla="*/ 3175 h 2041525"/>
                <a:gd name="connsiteX1" fmla="*/ 422275 w 1543050"/>
                <a:gd name="connsiteY1" fmla="*/ 0 h 2041525"/>
                <a:gd name="connsiteX2" fmla="*/ 422275 w 1543050"/>
                <a:gd name="connsiteY2" fmla="*/ 574675 h 2041525"/>
                <a:gd name="connsiteX3" fmla="*/ 368300 w 1543050"/>
                <a:gd name="connsiteY3" fmla="*/ 796925 h 2041525"/>
                <a:gd name="connsiteX4" fmla="*/ 0 w 1543050"/>
                <a:gd name="connsiteY4" fmla="*/ 1873250 h 2041525"/>
                <a:gd name="connsiteX5" fmla="*/ 57150 w 1543050"/>
                <a:gd name="connsiteY5" fmla="*/ 1997075 h 2041525"/>
                <a:gd name="connsiteX6" fmla="*/ 171450 w 1543050"/>
                <a:gd name="connsiteY6" fmla="*/ 2041525 h 2041525"/>
                <a:gd name="connsiteX7" fmla="*/ 1381125 w 1543050"/>
                <a:gd name="connsiteY7" fmla="*/ 2041525 h 2041525"/>
                <a:gd name="connsiteX8" fmla="*/ 1508125 w 1543050"/>
                <a:gd name="connsiteY8" fmla="*/ 1990725 h 2041525"/>
                <a:gd name="connsiteX9" fmla="*/ 1543050 w 1543050"/>
                <a:gd name="connsiteY9" fmla="*/ 1806575 h 2041525"/>
                <a:gd name="connsiteX10" fmla="*/ 1143000 w 1543050"/>
                <a:gd name="connsiteY10" fmla="*/ 657225 h 2041525"/>
                <a:gd name="connsiteX11" fmla="*/ 1130300 w 1543050"/>
                <a:gd name="connsiteY11" fmla="*/ 504825 h 2041525"/>
                <a:gd name="connsiteX12" fmla="*/ 1120775 w 1543050"/>
                <a:gd name="connsiteY12" fmla="*/ 12700 h 2041525"/>
                <a:gd name="connsiteX13" fmla="*/ 996950 w 1543050"/>
                <a:gd name="connsiteY13" fmla="*/ 12700 h 2041525"/>
                <a:gd name="connsiteX14" fmla="*/ 1079500 w 1543050"/>
                <a:gd name="connsiteY14" fmla="*/ 936625 h 2041525"/>
                <a:gd name="connsiteX15" fmla="*/ 463550 w 1543050"/>
                <a:gd name="connsiteY15" fmla="*/ 930275 h 2041525"/>
                <a:gd name="connsiteX16" fmla="*/ 555625 w 1543050"/>
                <a:gd name="connsiteY16" fmla="*/ 3175 h 2041525"/>
                <a:gd name="connsiteX0" fmla="*/ 555625 w 1543050"/>
                <a:gd name="connsiteY0" fmla="*/ 3175 h 2041525"/>
                <a:gd name="connsiteX1" fmla="*/ 422275 w 1543050"/>
                <a:gd name="connsiteY1" fmla="*/ 0 h 2041525"/>
                <a:gd name="connsiteX2" fmla="*/ 422275 w 1543050"/>
                <a:gd name="connsiteY2" fmla="*/ 574675 h 2041525"/>
                <a:gd name="connsiteX3" fmla="*/ 368300 w 1543050"/>
                <a:gd name="connsiteY3" fmla="*/ 796925 h 2041525"/>
                <a:gd name="connsiteX4" fmla="*/ 0 w 1543050"/>
                <a:gd name="connsiteY4" fmla="*/ 1873250 h 2041525"/>
                <a:gd name="connsiteX5" fmla="*/ 57150 w 1543050"/>
                <a:gd name="connsiteY5" fmla="*/ 1997075 h 2041525"/>
                <a:gd name="connsiteX6" fmla="*/ 171450 w 1543050"/>
                <a:gd name="connsiteY6" fmla="*/ 2041525 h 2041525"/>
                <a:gd name="connsiteX7" fmla="*/ 1381125 w 1543050"/>
                <a:gd name="connsiteY7" fmla="*/ 2041525 h 2041525"/>
                <a:gd name="connsiteX8" fmla="*/ 1508125 w 1543050"/>
                <a:gd name="connsiteY8" fmla="*/ 1990725 h 2041525"/>
                <a:gd name="connsiteX9" fmla="*/ 1543050 w 1543050"/>
                <a:gd name="connsiteY9" fmla="*/ 1806575 h 2041525"/>
                <a:gd name="connsiteX10" fmla="*/ 1143000 w 1543050"/>
                <a:gd name="connsiteY10" fmla="*/ 657225 h 2041525"/>
                <a:gd name="connsiteX11" fmla="*/ 1130300 w 1543050"/>
                <a:gd name="connsiteY11" fmla="*/ 504825 h 2041525"/>
                <a:gd name="connsiteX12" fmla="*/ 1120775 w 1543050"/>
                <a:gd name="connsiteY12" fmla="*/ 12700 h 2041525"/>
                <a:gd name="connsiteX13" fmla="*/ 996950 w 1543050"/>
                <a:gd name="connsiteY13" fmla="*/ 12700 h 2041525"/>
                <a:gd name="connsiteX14" fmla="*/ 1079500 w 1543050"/>
                <a:gd name="connsiteY14" fmla="*/ 936625 h 2041525"/>
                <a:gd name="connsiteX15" fmla="*/ 463550 w 1543050"/>
                <a:gd name="connsiteY15" fmla="*/ 930275 h 2041525"/>
                <a:gd name="connsiteX16" fmla="*/ 555625 w 1543050"/>
                <a:gd name="connsiteY16" fmla="*/ 3175 h 2041525"/>
                <a:gd name="connsiteX0" fmla="*/ 555625 w 1543050"/>
                <a:gd name="connsiteY0" fmla="*/ 3175 h 2041525"/>
                <a:gd name="connsiteX1" fmla="*/ 422275 w 1543050"/>
                <a:gd name="connsiteY1" fmla="*/ 0 h 2041525"/>
                <a:gd name="connsiteX2" fmla="*/ 422275 w 1543050"/>
                <a:gd name="connsiteY2" fmla="*/ 574675 h 2041525"/>
                <a:gd name="connsiteX3" fmla="*/ 368300 w 1543050"/>
                <a:gd name="connsiteY3" fmla="*/ 796925 h 2041525"/>
                <a:gd name="connsiteX4" fmla="*/ 0 w 1543050"/>
                <a:gd name="connsiteY4" fmla="*/ 1873250 h 2041525"/>
                <a:gd name="connsiteX5" fmla="*/ 57150 w 1543050"/>
                <a:gd name="connsiteY5" fmla="*/ 1997075 h 2041525"/>
                <a:gd name="connsiteX6" fmla="*/ 171450 w 1543050"/>
                <a:gd name="connsiteY6" fmla="*/ 2041525 h 2041525"/>
                <a:gd name="connsiteX7" fmla="*/ 1381125 w 1543050"/>
                <a:gd name="connsiteY7" fmla="*/ 2041525 h 2041525"/>
                <a:gd name="connsiteX8" fmla="*/ 1508125 w 1543050"/>
                <a:gd name="connsiteY8" fmla="*/ 1990725 h 2041525"/>
                <a:gd name="connsiteX9" fmla="*/ 1543050 w 1543050"/>
                <a:gd name="connsiteY9" fmla="*/ 1806575 h 2041525"/>
                <a:gd name="connsiteX10" fmla="*/ 1143000 w 1543050"/>
                <a:gd name="connsiteY10" fmla="*/ 657225 h 2041525"/>
                <a:gd name="connsiteX11" fmla="*/ 1130300 w 1543050"/>
                <a:gd name="connsiteY11" fmla="*/ 504825 h 2041525"/>
                <a:gd name="connsiteX12" fmla="*/ 1120775 w 1543050"/>
                <a:gd name="connsiteY12" fmla="*/ 12700 h 2041525"/>
                <a:gd name="connsiteX13" fmla="*/ 996950 w 1543050"/>
                <a:gd name="connsiteY13" fmla="*/ 12700 h 2041525"/>
                <a:gd name="connsiteX14" fmla="*/ 1079500 w 1543050"/>
                <a:gd name="connsiteY14" fmla="*/ 936625 h 2041525"/>
                <a:gd name="connsiteX15" fmla="*/ 463550 w 1543050"/>
                <a:gd name="connsiteY15" fmla="*/ 930275 h 2041525"/>
                <a:gd name="connsiteX16" fmla="*/ 555625 w 1543050"/>
                <a:gd name="connsiteY16" fmla="*/ 3175 h 2041525"/>
                <a:gd name="connsiteX0" fmla="*/ 555625 w 1543050"/>
                <a:gd name="connsiteY0" fmla="*/ 3175 h 2041525"/>
                <a:gd name="connsiteX1" fmla="*/ 422275 w 1543050"/>
                <a:gd name="connsiteY1" fmla="*/ 0 h 2041525"/>
                <a:gd name="connsiteX2" fmla="*/ 422275 w 1543050"/>
                <a:gd name="connsiteY2" fmla="*/ 574675 h 2041525"/>
                <a:gd name="connsiteX3" fmla="*/ 368300 w 1543050"/>
                <a:gd name="connsiteY3" fmla="*/ 796925 h 2041525"/>
                <a:gd name="connsiteX4" fmla="*/ 0 w 1543050"/>
                <a:gd name="connsiteY4" fmla="*/ 1873250 h 2041525"/>
                <a:gd name="connsiteX5" fmla="*/ 57150 w 1543050"/>
                <a:gd name="connsiteY5" fmla="*/ 1997075 h 2041525"/>
                <a:gd name="connsiteX6" fmla="*/ 171450 w 1543050"/>
                <a:gd name="connsiteY6" fmla="*/ 2041525 h 2041525"/>
                <a:gd name="connsiteX7" fmla="*/ 1381125 w 1543050"/>
                <a:gd name="connsiteY7" fmla="*/ 2041525 h 2041525"/>
                <a:gd name="connsiteX8" fmla="*/ 1508125 w 1543050"/>
                <a:gd name="connsiteY8" fmla="*/ 1990725 h 2041525"/>
                <a:gd name="connsiteX9" fmla="*/ 1543050 w 1543050"/>
                <a:gd name="connsiteY9" fmla="*/ 1806575 h 2041525"/>
                <a:gd name="connsiteX10" fmla="*/ 1143000 w 1543050"/>
                <a:gd name="connsiteY10" fmla="*/ 657225 h 2041525"/>
                <a:gd name="connsiteX11" fmla="*/ 1130300 w 1543050"/>
                <a:gd name="connsiteY11" fmla="*/ 504825 h 2041525"/>
                <a:gd name="connsiteX12" fmla="*/ 1120775 w 1543050"/>
                <a:gd name="connsiteY12" fmla="*/ 12700 h 2041525"/>
                <a:gd name="connsiteX13" fmla="*/ 996950 w 1543050"/>
                <a:gd name="connsiteY13" fmla="*/ 12700 h 2041525"/>
                <a:gd name="connsiteX14" fmla="*/ 1079500 w 1543050"/>
                <a:gd name="connsiteY14" fmla="*/ 936625 h 2041525"/>
                <a:gd name="connsiteX15" fmla="*/ 463550 w 1543050"/>
                <a:gd name="connsiteY15" fmla="*/ 930275 h 2041525"/>
                <a:gd name="connsiteX16" fmla="*/ 555625 w 1543050"/>
                <a:gd name="connsiteY16" fmla="*/ 3175 h 2041525"/>
                <a:gd name="connsiteX0" fmla="*/ 555625 w 1543050"/>
                <a:gd name="connsiteY0" fmla="*/ 3175 h 2041525"/>
                <a:gd name="connsiteX1" fmla="*/ 422275 w 1543050"/>
                <a:gd name="connsiteY1" fmla="*/ 0 h 2041525"/>
                <a:gd name="connsiteX2" fmla="*/ 422275 w 1543050"/>
                <a:gd name="connsiteY2" fmla="*/ 574675 h 2041525"/>
                <a:gd name="connsiteX3" fmla="*/ 368300 w 1543050"/>
                <a:gd name="connsiteY3" fmla="*/ 796925 h 2041525"/>
                <a:gd name="connsiteX4" fmla="*/ 0 w 1543050"/>
                <a:gd name="connsiteY4" fmla="*/ 1873250 h 2041525"/>
                <a:gd name="connsiteX5" fmla="*/ 57150 w 1543050"/>
                <a:gd name="connsiteY5" fmla="*/ 1997075 h 2041525"/>
                <a:gd name="connsiteX6" fmla="*/ 171450 w 1543050"/>
                <a:gd name="connsiteY6" fmla="*/ 2041525 h 2041525"/>
                <a:gd name="connsiteX7" fmla="*/ 1381125 w 1543050"/>
                <a:gd name="connsiteY7" fmla="*/ 2041525 h 2041525"/>
                <a:gd name="connsiteX8" fmla="*/ 1508125 w 1543050"/>
                <a:gd name="connsiteY8" fmla="*/ 1990725 h 2041525"/>
                <a:gd name="connsiteX9" fmla="*/ 1543050 w 1543050"/>
                <a:gd name="connsiteY9" fmla="*/ 1806575 h 2041525"/>
                <a:gd name="connsiteX10" fmla="*/ 1143000 w 1543050"/>
                <a:gd name="connsiteY10" fmla="*/ 657225 h 2041525"/>
                <a:gd name="connsiteX11" fmla="*/ 1130300 w 1543050"/>
                <a:gd name="connsiteY11" fmla="*/ 504825 h 2041525"/>
                <a:gd name="connsiteX12" fmla="*/ 1120775 w 1543050"/>
                <a:gd name="connsiteY12" fmla="*/ 12700 h 2041525"/>
                <a:gd name="connsiteX13" fmla="*/ 996950 w 1543050"/>
                <a:gd name="connsiteY13" fmla="*/ 12700 h 2041525"/>
                <a:gd name="connsiteX14" fmla="*/ 1079500 w 1543050"/>
                <a:gd name="connsiteY14" fmla="*/ 936625 h 2041525"/>
                <a:gd name="connsiteX15" fmla="*/ 463550 w 1543050"/>
                <a:gd name="connsiteY15" fmla="*/ 930275 h 2041525"/>
                <a:gd name="connsiteX16" fmla="*/ 555625 w 1543050"/>
                <a:gd name="connsiteY16" fmla="*/ 3175 h 2041525"/>
                <a:gd name="connsiteX0" fmla="*/ 555625 w 1543050"/>
                <a:gd name="connsiteY0" fmla="*/ 3175 h 2041525"/>
                <a:gd name="connsiteX1" fmla="*/ 422275 w 1543050"/>
                <a:gd name="connsiteY1" fmla="*/ 0 h 2041525"/>
                <a:gd name="connsiteX2" fmla="*/ 422275 w 1543050"/>
                <a:gd name="connsiteY2" fmla="*/ 574675 h 2041525"/>
                <a:gd name="connsiteX3" fmla="*/ 368300 w 1543050"/>
                <a:gd name="connsiteY3" fmla="*/ 796925 h 2041525"/>
                <a:gd name="connsiteX4" fmla="*/ 0 w 1543050"/>
                <a:gd name="connsiteY4" fmla="*/ 1873250 h 2041525"/>
                <a:gd name="connsiteX5" fmla="*/ 57150 w 1543050"/>
                <a:gd name="connsiteY5" fmla="*/ 1997075 h 2041525"/>
                <a:gd name="connsiteX6" fmla="*/ 171450 w 1543050"/>
                <a:gd name="connsiteY6" fmla="*/ 2041525 h 2041525"/>
                <a:gd name="connsiteX7" fmla="*/ 1381125 w 1543050"/>
                <a:gd name="connsiteY7" fmla="*/ 2041525 h 2041525"/>
                <a:gd name="connsiteX8" fmla="*/ 1508125 w 1543050"/>
                <a:gd name="connsiteY8" fmla="*/ 1990725 h 2041525"/>
                <a:gd name="connsiteX9" fmla="*/ 1543050 w 1543050"/>
                <a:gd name="connsiteY9" fmla="*/ 1806575 h 2041525"/>
                <a:gd name="connsiteX10" fmla="*/ 1143000 w 1543050"/>
                <a:gd name="connsiteY10" fmla="*/ 657225 h 2041525"/>
                <a:gd name="connsiteX11" fmla="*/ 1130300 w 1543050"/>
                <a:gd name="connsiteY11" fmla="*/ 504825 h 2041525"/>
                <a:gd name="connsiteX12" fmla="*/ 1120775 w 1543050"/>
                <a:gd name="connsiteY12" fmla="*/ 12700 h 2041525"/>
                <a:gd name="connsiteX13" fmla="*/ 996950 w 1543050"/>
                <a:gd name="connsiteY13" fmla="*/ 12700 h 2041525"/>
                <a:gd name="connsiteX14" fmla="*/ 1079500 w 1543050"/>
                <a:gd name="connsiteY14" fmla="*/ 936625 h 2041525"/>
                <a:gd name="connsiteX15" fmla="*/ 463550 w 1543050"/>
                <a:gd name="connsiteY15" fmla="*/ 930275 h 2041525"/>
                <a:gd name="connsiteX16" fmla="*/ 555625 w 1543050"/>
                <a:gd name="connsiteY16" fmla="*/ 3175 h 2041525"/>
                <a:gd name="connsiteX0" fmla="*/ 555625 w 1543050"/>
                <a:gd name="connsiteY0" fmla="*/ 3175 h 2041525"/>
                <a:gd name="connsiteX1" fmla="*/ 422275 w 1543050"/>
                <a:gd name="connsiteY1" fmla="*/ 0 h 2041525"/>
                <a:gd name="connsiteX2" fmla="*/ 422275 w 1543050"/>
                <a:gd name="connsiteY2" fmla="*/ 574675 h 2041525"/>
                <a:gd name="connsiteX3" fmla="*/ 368300 w 1543050"/>
                <a:gd name="connsiteY3" fmla="*/ 796925 h 2041525"/>
                <a:gd name="connsiteX4" fmla="*/ 0 w 1543050"/>
                <a:gd name="connsiteY4" fmla="*/ 1873250 h 2041525"/>
                <a:gd name="connsiteX5" fmla="*/ 57150 w 1543050"/>
                <a:gd name="connsiteY5" fmla="*/ 1997075 h 2041525"/>
                <a:gd name="connsiteX6" fmla="*/ 171450 w 1543050"/>
                <a:gd name="connsiteY6" fmla="*/ 2041525 h 2041525"/>
                <a:gd name="connsiteX7" fmla="*/ 1381125 w 1543050"/>
                <a:gd name="connsiteY7" fmla="*/ 2041525 h 2041525"/>
                <a:gd name="connsiteX8" fmla="*/ 1508125 w 1543050"/>
                <a:gd name="connsiteY8" fmla="*/ 1990725 h 2041525"/>
                <a:gd name="connsiteX9" fmla="*/ 1543050 w 1543050"/>
                <a:gd name="connsiteY9" fmla="*/ 1806575 h 2041525"/>
                <a:gd name="connsiteX10" fmla="*/ 1143000 w 1543050"/>
                <a:gd name="connsiteY10" fmla="*/ 657225 h 2041525"/>
                <a:gd name="connsiteX11" fmla="*/ 1130300 w 1543050"/>
                <a:gd name="connsiteY11" fmla="*/ 504825 h 2041525"/>
                <a:gd name="connsiteX12" fmla="*/ 1120775 w 1543050"/>
                <a:gd name="connsiteY12" fmla="*/ 12700 h 2041525"/>
                <a:gd name="connsiteX13" fmla="*/ 996950 w 1543050"/>
                <a:gd name="connsiteY13" fmla="*/ 12700 h 2041525"/>
                <a:gd name="connsiteX14" fmla="*/ 1079500 w 1543050"/>
                <a:gd name="connsiteY14" fmla="*/ 936625 h 2041525"/>
                <a:gd name="connsiteX15" fmla="*/ 463550 w 1543050"/>
                <a:gd name="connsiteY15" fmla="*/ 930275 h 2041525"/>
                <a:gd name="connsiteX16" fmla="*/ 555625 w 1543050"/>
                <a:gd name="connsiteY16" fmla="*/ 3175 h 2041525"/>
                <a:gd name="connsiteX0" fmla="*/ 555625 w 1543050"/>
                <a:gd name="connsiteY0" fmla="*/ 3175 h 2041525"/>
                <a:gd name="connsiteX1" fmla="*/ 422275 w 1543050"/>
                <a:gd name="connsiteY1" fmla="*/ 0 h 2041525"/>
                <a:gd name="connsiteX2" fmla="*/ 422275 w 1543050"/>
                <a:gd name="connsiteY2" fmla="*/ 574675 h 2041525"/>
                <a:gd name="connsiteX3" fmla="*/ 368300 w 1543050"/>
                <a:gd name="connsiteY3" fmla="*/ 796925 h 2041525"/>
                <a:gd name="connsiteX4" fmla="*/ 0 w 1543050"/>
                <a:gd name="connsiteY4" fmla="*/ 1873250 h 2041525"/>
                <a:gd name="connsiteX5" fmla="*/ 57150 w 1543050"/>
                <a:gd name="connsiteY5" fmla="*/ 1997075 h 2041525"/>
                <a:gd name="connsiteX6" fmla="*/ 171450 w 1543050"/>
                <a:gd name="connsiteY6" fmla="*/ 2041525 h 2041525"/>
                <a:gd name="connsiteX7" fmla="*/ 1381125 w 1543050"/>
                <a:gd name="connsiteY7" fmla="*/ 2041525 h 2041525"/>
                <a:gd name="connsiteX8" fmla="*/ 1508125 w 1543050"/>
                <a:gd name="connsiteY8" fmla="*/ 1990725 h 2041525"/>
                <a:gd name="connsiteX9" fmla="*/ 1543050 w 1543050"/>
                <a:gd name="connsiteY9" fmla="*/ 1806575 h 2041525"/>
                <a:gd name="connsiteX10" fmla="*/ 1143000 w 1543050"/>
                <a:gd name="connsiteY10" fmla="*/ 657225 h 2041525"/>
                <a:gd name="connsiteX11" fmla="*/ 1130300 w 1543050"/>
                <a:gd name="connsiteY11" fmla="*/ 504825 h 2041525"/>
                <a:gd name="connsiteX12" fmla="*/ 1120775 w 1543050"/>
                <a:gd name="connsiteY12" fmla="*/ 12700 h 2041525"/>
                <a:gd name="connsiteX13" fmla="*/ 996950 w 1543050"/>
                <a:gd name="connsiteY13" fmla="*/ 12700 h 2041525"/>
                <a:gd name="connsiteX14" fmla="*/ 1079500 w 1543050"/>
                <a:gd name="connsiteY14" fmla="*/ 936625 h 2041525"/>
                <a:gd name="connsiteX15" fmla="*/ 463550 w 1543050"/>
                <a:gd name="connsiteY15" fmla="*/ 930275 h 2041525"/>
                <a:gd name="connsiteX16" fmla="*/ 555625 w 1543050"/>
                <a:gd name="connsiteY16" fmla="*/ 3175 h 2041525"/>
                <a:gd name="connsiteX0" fmla="*/ 555625 w 1543050"/>
                <a:gd name="connsiteY0" fmla="*/ 3175 h 2041525"/>
                <a:gd name="connsiteX1" fmla="*/ 422275 w 1543050"/>
                <a:gd name="connsiteY1" fmla="*/ 0 h 2041525"/>
                <a:gd name="connsiteX2" fmla="*/ 422275 w 1543050"/>
                <a:gd name="connsiteY2" fmla="*/ 574675 h 2041525"/>
                <a:gd name="connsiteX3" fmla="*/ 368300 w 1543050"/>
                <a:gd name="connsiteY3" fmla="*/ 796925 h 2041525"/>
                <a:gd name="connsiteX4" fmla="*/ 0 w 1543050"/>
                <a:gd name="connsiteY4" fmla="*/ 1873250 h 2041525"/>
                <a:gd name="connsiteX5" fmla="*/ 57150 w 1543050"/>
                <a:gd name="connsiteY5" fmla="*/ 1997075 h 2041525"/>
                <a:gd name="connsiteX6" fmla="*/ 171450 w 1543050"/>
                <a:gd name="connsiteY6" fmla="*/ 2041525 h 2041525"/>
                <a:gd name="connsiteX7" fmla="*/ 1381125 w 1543050"/>
                <a:gd name="connsiteY7" fmla="*/ 2041525 h 2041525"/>
                <a:gd name="connsiteX8" fmla="*/ 1508125 w 1543050"/>
                <a:gd name="connsiteY8" fmla="*/ 1990725 h 2041525"/>
                <a:gd name="connsiteX9" fmla="*/ 1543050 w 1543050"/>
                <a:gd name="connsiteY9" fmla="*/ 1806575 h 2041525"/>
                <a:gd name="connsiteX10" fmla="*/ 1143000 w 1543050"/>
                <a:gd name="connsiteY10" fmla="*/ 657225 h 2041525"/>
                <a:gd name="connsiteX11" fmla="*/ 1120775 w 1543050"/>
                <a:gd name="connsiteY11" fmla="*/ 12700 h 2041525"/>
                <a:gd name="connsiteX12" fmla="*/ 996950 w 1543050"/>
                <a:gd name="connsiteY12" fmla="*/ 12700 h 2041525"/>
                <a:gd name="connsiteX13" fmla="*/ 1079500 w 1543050"/>
                <a:gd name="connsiteY13" fmla="*/ 936625 h 2041525"/>
                <a:gd name="connsiteX14" fmla="*/ 463550 w 1543050"/>
                <a:gd name="connsiteY14" fmla="*/ 930275 h 2041525"/>
                <a:gd name="connsiteX15" fmla="*/ 555625 w 1543050"/>
                <a:gd name="connsiteY15" fmla="*/ 3175 h 2041525"/>
                <a:gd name="connsiteX0" fmla="*/ 555625 w 1543050"/>
                <a:gd name="connsiteY0" fmla="*/ 3175 h 2041525"/>
                <a:gd name="connsiteX1" fmla="*/ 422275 w 1543050"/>
                <a:gd name="connsiteY1" fmla="*/ 0 h 2041525"/>
                <a:gd name="connsiteX2" fmla="*/ 422275 w 1543050"/>
                <a:gd name="connsiteY2" fmla="*/ 574675 h 2041525"/>
                <a:gd name="connsiteX3" fmla="*/ 368300 w 1543050"/>
                <a:gd name="connsiteY3" fmla="*/ 796925 h 2041525"/>
                <a:gd name="connsiteX4" fmla="*/ 0 w 1543050"/>
                <a:gd name="connsiteY4" fmla="*/ 1873250 h 2041525"/>
                <a:gd name="connsiteX5" fmla="*/ 57150 w 1543050"/>
                <a:gd name="connsiteY5" fmla="*/ 1997075 h 2041525"/>
                <a:gd name="connsiteX6" fmla="*/ 171450 w 1543050"/>
                <a:gd name="connsiteY6" fmla="*/ 2041525 h 2041525"/>
                <a:gd name="connsiteX7" fmla="*/ 1381125 w 1543050"/>
                <a:gd name="connsiteY7" fmla="*/ 2041525 h 2041525"/>
                <a:gd name="connsiteX8" fmla="*/ 1508125 w 1543050"/>
                <a:gd name="connsiteY8" fmla="*/ 1990725 h 2041525"/>
                <a:gd name="connsiteX9" fmla="*/ 1543050 w 1543050"/>
                <a:gd name="connsiteY9" fmla="*/ 1806575 h 2041525"/>
                <a:gd name="connsiteX10" fmla="*/ 1120775 w 1543050"/>
                <a:gd name="connsiteY10" fmla="*/ 12700 h 2041525"/>
                <a:gd name="connsiteX11" fmla="*/ 996950 w 1543050"/>
                <a:gd name="connsiteY11" fmla="*/ 12700 h 2041525"/>
                <a:gd name="connsiteX12" fmla="*/ 1079500 w 1543050"/>
                <a:gd name="connsiteY12" fmla="*/ 936625 h 2041525"/>
                <a:gd name="connsiteX13" fmla="*/ 463550 w 1543050"/>
                <a:gd name="connsiteY13" fmla="*/ 930275 h 2041525"/>
                <a:gd name="connsiteX14" fmla="*/ 555625 w 1543050"/>
                <a:gd name="connsiteY14" fmla="*/ 3175 h 2041525"/>
                <a:gd name="connsiteX0" fmla="*/ 555625 w 1543050"/>
                <a:gd name="connsiteY0" fmla="*/ 3175 h 2041525"/>
                <a:gd name="connsiteX1" fmla="*/ 422275 w 1543050"/>
                <a:gd name="connsiteY1" fmla="*/ 0 h 2041525"/>
                <a:gd name="connsiteX2" fmla="*/ 422275 w 1543050"/>
                <a:gd name="connsiteY2" fmla="*/ 574675 h 2041525"/>
                <a:gd name="connsiteX3" fmla="*/ 0 w 1543050"/>
                <a:gd name="connsiteY3" fmla="*/ 1873250 h 2041525"/>
                <a:gd name="connsiteX4" fmla="*/ 57150 w 1543050"/>
                <a:gd name="connsiteY4" fmla="*/ 1997075 h 2041525"/>
                <a:gd name="connsiteX5" fmla="*/ 171450 w 1543050"/>
                <a:gd name="connsiteY5" fmla="*/ 2041525 h 2041525"/>
                <a:gd name="connsiteX6" fmla="*/ 1381125 w 1543050"/>
                <a:gd name="connsiteY6" fmla="*/ 2041525 h 2041525"/>
                <a:gd name="connsiteX7" fmla="*/ 1508125 w 1543050"/>
                <a:gd name="connsiteY7" fmla="*/ 1990725 h 2041525"/>
                <a:gd name="connsiteX8" fmla="*/ 1543050 w 1543050"/>
                <a:gd name="connsiteY8" fmla="*/ 1806575 h 2041525"/>
                <a:gd name="connsiteX9" fmla="*/ 1120775 w 1543050"/>
                <a:gd name="connsiteY9" fmla="*/ 12700 h 2041525"/>
                <a:gd name="connsiteX10" fmla="*/ 996950 w 1543050"/>
                <a:gd name="connsiteY10" fmla="*/ 12700 h 2041525"/>
                <a:gd name="connsiteX11" fmla="*/ 1079500 w 1543050"/>
                <a:gd name="connsiteY11" fmla="*/ 936625 h 2041525"/>
                <a:gd name="connsiteX12" fmla="*/ 463550 w 1543050"/>
                <a:gd name="connsiteY12" fmla="*/ 930275 h 2041525"/>
                <a:gd name="connsiteX13" fmla="*/ 555625 w 1543050"/>
                <a:gd name="connsiteY13" fmla="*/ 3175 h 2041525"/>
                <a:gd name="connsiteX0" fmla="*/ 555625 w 1543050"/>
                <a:gd name="connsiteY0" fmla="*/ 3175 h 2041525"/>
                <a:gd name="connsiteX1" fmla="*/ 422275 w 1543050"/>
                <a:gd name="connsiteY1" fmla="*/ 0 h 2041525"/>
                <a:gd name="connsiteX2" fmla="*/ 0 w 1543050"/>
                <a:gd name="connsiteY2" fmla="*/ 1873250 h 2041525"/>
                <a:gd name="connsiteX3" fmla="*/ 57150 w 1543050"/>
                <a:gd name="connsiteY3" fmla="*/ 1997075 h 2041525"/>
                <a:gd name="connsiteX4" fmla="*/ 171450 w 1543050"/>
                <a:gd name="connsiteY4" fmla="*/ 2041525 h 2041525"/>
                <a:gd name="connsiteX5" fmla="*/ 1381125 w 1543050"/>
                <a:gd name="connsiteY5" fmla="*/ 2041525 h 2041525"/>
                <a:gd name="connsiteX6" fmla="*/ 1508125 w 1543050"/>
                <a:gd name="connsiteY6" fmla="*/ 1990725 h 2041525"/>
                <a:gd name="connsiteX7" fmla="*/ 1543050 w 1543050"/>
                <a:gd name="connsiteY7" fmla="*/ 1806575 h 2041525"/>
                <a:gd name="connsiteX8" fmla="*/ 1120775 w 1543050"/>
                <a:gd name="connsiteY8" fmla="*/ 12700 h 2041525"/>
                <a:gd name="connsiteX9" fmla="*/ 996950 w 1543050"/>
                <a:gd name="connsiteY9" fmla="*/ 12700 h 2041525"/>
                <a:gd name="connsiteX10" fmla="*/ 1079500 w 1543050"/>
                <a:gd name="connsiteY10" fmla="*/ 936625 h 2041525"/>
                <a:gd name="connsiteX11" fmla="*/ 463550 w 1543050"/>
                <a:gd name="connsiteY11" fmla="*/ 930275 h 2041525"/>
                <a:gd name="connsiteX12" fmla="*/ 555625 w 1543050"/>
                <a:gd name="connsiteY12" fmla="*/ 3175 h 2041525"/>
                <a:gd name="connsiteX0" fmla="*/ 555625 w 1543050"/>
                <a:gd name="connsiteY0" fmla="*/ 3175 h 2041525"/>
                <a:gd name="connsiteX1" fmla="*/ 422275 w 1543050"/>
                <a:gd name="connsiteY1" fmla="*/ 0 h 2041525"/>
                <a:gd name="connsiteX2" fmla="*/ 0 w 1543050"/>
                <a:gd name="connsiteY2" fmla="*/ 1873250 h 2041525"/>
                <a:gd name="connsiteX3" fmla="*/ 57150 w 1543050"/>
                <a:gd name="connsiteY3" fmla="*/ 1997075 h 2041525"/>
                <a:gd name="connsiteX4" fmla="*/ 171450 w 1543050"/>
                <a:gd name="connsiteY4" fmla="*/ 2041525 h 2041525"/>
                <a:gd name="connsiteX5" fmla="*/ 1381125 w 1543050"/>
                <a:gd name="connsiteY5" fmla="*/ 2041525 h 2041525"/>
                <a:gd name="connsiteX6" fmla="*/ 1508125 w 1543050"/>
                <a:gd name="connsiteY6" fmla="*/ 1990725 h 2041525"/>
                <a:gd name="connsiteX7" fmla="*/ 1543050 w 1543050"/>
                <a:gd name="connsiteY7" fmla="*/ 1806575 h 2041525"/>
                <a:gd name="connsiteX8" fmla="*/ 1120775 w 1543050"/>
                <a:gd name="connsiteY8" fmla="*/ 12700 h 2041525"/>
                <a:gd name="connsiteX9" fmla="*/ 996950 w 1543050"/>
                <a:gd name="connsiteY9" fmla="*/ 12700 h 2041525"/>
                <a:gd name="connsiteX10" fmla="*/ 1079500 w 1543050"/>
                <a:gd name="connsiteY10" fmla="*/ 936625 h 2041525"/>
                <a:gd name="connsiteX11" fmla="*/ 463550 w 1543050"/>
                <a:gd name="connsiteY11" fmla="*/ 930275 h 2041525"/>
                <a:gd name="connsiteX12" fmla="*/ 555625 w 1543050"/>
                <a:gd name="connsiteY12" fmla="*/ 3175 h 2041525"/>
                <a:gd name="connsiteX0" fmla="*/ 555625 w 1543050"/>
                <a:gd name="connsiteY0" fmla="*/ 3175 h 2041525"/>
                <a:gd name="connsiteX1" fmla="*/ 422275 w 1543050"/>
                <a:gd name="connsiteY1" fmla="*/ 0 h 2041525"/>
                <a:gd name="connsiteX2" fmla="*/ 0 w 1543050"/>
                <a:gd name="connsiteY2" fmla="*/ 1873250 h 2041525"/>
                <a:gd name="connsiteX3" fmla="*/ 57150 w 1543050"/>
                <a:gd name="connsiteY3" fmla="*/ 1997075 h 2041525"/>
                <a:gd name="connsiteX4" fmla="*/ 171450 w 1543050"/>
                <a:gd name="connsiteY4" fmla="*/ 2041525 h 2041525"/>
                <a:gd name="connsiteX5" fmla="*/ 1381125 w 1543050"/>
                <a:gd name="connsiteY5" fmla="*/ 2041525 h 2041525"/>
                <a:gd name="connsiteX6" fmla="*/ 1508125 w 1543050"/>
                <a:gd name="connsiteY6" fmla="*/ 1990725 h 2041525"/>
                <a:gd name="connsiteX7" fmla="*/ 1543050 w 1543050"/>
                <a:gd name="connsiteY7" fmla="*/ 1806575 h 2041525"/>
                <a:gd name="connsiteX8" fmla="*/ 1120775 w 1543050"/>
                <a:gd name="connsiteY8" fmla="*/ 12700 h 2041525"/>
                <a:gd name="connsiteX9" fmla="*/ 996950 w 1543050"/>
                <a:gd name="connsiteY9" fmla="*/ 12700 h 2041525"/>
                <a:gd name="connsiteX10" fmla="*/ 1079500 w 1543050"/>
                <a:gd name="connsiteY10" fmla="*/ 936625 h 2041525"/>
                <a:gd name="connsiteX11" fmla="*/ 463550 w 1543050"/>
                <a:gd name="connsiteY11" fmla="*/ 930275 h 2041525"/>
                <a:gd name="connsiteX12" fmla="*/ 555625 w 1543050"/>
                <a:gd name="connsiteY12" fmla="*/ 3175 h 2041525"/>
                <a:gd name="connsiteX0" fmla="*/ 555625 w 1543050"/>
                <a:gd name="connsiteY0" fmla="*/ 3175 h 2041525"/>
                <a:gd name="connsiteX1" fmla="*/ 422275 w 1543050"/>
                <a:gd name="connsiteY1" fmla="*/ 0 h 2041525"/>
                <a:gd name="connsiteX2" fmla="*/ 0 w 1543050"/>
                <a:gd name="connsiteY2" fmla="*/ 1873250 h 2041525"/>
                <a:gd name="connsiteX3" fmla="*/ 57150 w 1543050"/>
                <a:gd name="connsiteY3" fmla="*/ 1997075 h 2041525"/>
                <a:gd name="connsiteX4" fmla="*/ 171450 w 1543050"/>
                <a:gd name="connsiteY4" fmla="*/ 2041525 h 2041525"/>
                <a:gd name="connsiteX5" fmla="*/ 1381125 w 1543050"/>
                <a:gd name="connsiteY5" fmla="*/ 2041525 h 2041525"/>
                <a:gd name="connsiteX6" fmla="*/ 1508125 w 1543050"/>
                <a:gd name="connsiteY6" fmla="*/ 1990725 h 2041525"/>
                <a:gd name="connsiteX7" fmla="*/ 1543050 w 1543050"/>
                <a:gd name="connsiteY7" fmla="*/ 1806575 h 2041525"/>
                <a:gd name="connsiteX8" fmla="*/ 1120775 w 1543050"/>
                <a:gd name="connsiteY8" fmla="*/ 12700 h 2041525"/>
                <a:gd name="connsiteX9" fmla="*/ 996950 w 1543050"/>
                <a:gd name="connsiteY9" fmla="*/ 12700 h 2041525"/>
                <a:gd name="connsiteX10" fmla="*/ 1079500 w 1543050"/>
                <a:gd name="connsiteY10" fmla="*/ 936625 h 2041525"/>
                <a:gd name="connsiteX11" fmla="*/ 463550 w 1543050"/>
                <a:gd name="connsiteY11" fmla="*/ 930275 h 2041525"/>
                <a:gd name="connsiteX12" fmla="*/ 555625 w 1543050"/>
                <a:gd name="connsiteY12" fmla="*/ 3175 h 2041525"/>
                <a:gd name="connsiteX0" fmla="*/ 555625 w 1543050"/>
                <a:gd name="connsiteY0" fmla="*/ 3175 h 2041525"/>
                <a:gd name="connsiteX1" fmla="*/ 422275 w 1543050"/>
                <a:gd name="connsiteY1" fmla="*/ 0 h 2041525"/>
                <a:gd name="connsiteX2" fmla="*/ 0 w 1543050"/>
                <a:gd name="connsiteY2" fmla="*/ 1873250 h 2041525"/>
                <a:gd name="connsiteX3" fmla="*/ 57150 w 1543050"/>
                <a:gd name="connsiteY3" fmla="*/ 1997075 h 2041525"/>
                <a:gd name="connsiteX4" fmla="*/ 171450 w 1543050"/>
                <a:gd name="connsiteY4" fmla="*/ 2041525 h 2041525"/>
                <a:gd name="connsiteX5" fmla="*/ 1381125 w 1543050"/>
                <a:gd name="connsiteY5" fmla="*/ 2041525 h 2041525"/>
                <a:gd name="connsiteX6" fmla="*/ 1508125 w 1543050"/>
                <a:gd name="connsiteY6" fmla="*/ 1990725 h 2041525"/>
                <a:gd name="connsiteX7" fmla="*/ 1543050 w 1543050"/>
                <a:gd name="connsiteY7" fmla="*/ 1806575 h 2041525"/>
                <a:gd name="connsiteX8" fmla="*/ 1120775 w 1543050"/>
                <a:gd name="connsiteY8" fmla="*/ 12700 h 2041525"/>
                <a:gd name="connsiteX9" fmla="*/ 996950 w 1543050"/>
                <a:gd name="connsiteY9" fmla="*/ 12700 h 2041525"/>
                <a:gd name="connsiteX10" fmla="*/ 1079500 w 1543050"/>
                <a:gd name="connsiteY10" fmla="*/ 936625 h 2041525"/>
                <a:gd name="connsiteX11" fmla="*/ 463550 w 1543050"/>
                <a:gd name="connsiteY11" fmla="*/ 930275 h 2041525"/>
                <a:gd name="connsiteX12" fmla="*/ 555625 w 1543050"/>
                <a:gd name="connsiteY12" fmla="*/ 3175 h 2041525"/>
                <a:gd name="connsiteX0" fmla="*/ 555625 w 1543050"/>
                <a:gd name="connsiteY0" fmla="*/ 3175 h 2041525"/>
                <a:gd name="connsiteX1" fmla="*/ 422275 w 1543050"/>
                <a:gd name="connsiteY1" fmla="*/ 0 h 2041525"/>
                <a:gd name="connsiteX2" fmla="*/ 0 w 1543050"/>
                <a:gd name="connsiteY2" fmla="*/ 1873250 h 2041525"/>
                <a:gd name="connsiteX3" fmla="*/ 57150 w 1543050"/>
                <a:gd name="connsiteY3" fmla="*/ 1997075 h 2041525"/>
                <a:gd name="connsiteX4" fmla="*/ 171450 w 1543050"/>
                <a:gd name="connsiteY4" fmla="*/ 2041525 h 2041525"/>
                <a:gd name="connsiteX5" fmla="*/ 1381125 w 1543050"/>
                <a:gd name="connsiteY5" fmla="*/ 2041525 h 2041525"/>
                <a:gd name="connsiteX6" fmla="*/ 1508125 w 1543050"/>
                <a:gd name="connsiteY6" fmla="*/ 1990725 h 2041525"/>
                <a:gd name="connsiteX7" fmla="*/ 1543050 w 1543050"/>
                <a:gd name="connsiteY7" fmla="*/ 1806575 h 2041525"/>
                <a:gd name="connsiteX8" fmla="*/ 1120775 w 1543050"/>
                <a:gd name="connsiteY8" fmla="*/ 12700 h 2041525"/>
                <a:gd name="connsiteX9" fmla="*/ 996950 w 1543050"/>
                <a:gd name="connsiteY9" fmla="*/ 12700 h 2041525"/>
                <a:gd name="connsiteX10" fmla="*/ 1079500 w 1543050"/>
                <a:gd name="connsiteY10" fmla="*/ 936625 h 2041525"/>
                <a:gd name="connsiteX11" fmla="*/ 463550 w 1543050"/>
                <a:gd name="connsiteY11" fmla="*/ 930275 h 2041525"/>
                <a:gd name="connsiteX12" fmla="*/ 555625 w 1543050"/>
                <a:gd name="connsiteY12" fmla="*/ 3175 h 2041525"/>
                <a:gd name="connsiteX0" fmla="*/ 555625 w 1543050"/>
                <a:gd name="connsiteY0" fmla="*/ 3175 h 2041525"/>
                <a:gd name="connsiteX1" fmla="*/ 422275 w 1543050"/>
                <a:gd name="connsiteY1" fmla="*/ 0 h 2041525"/>
                <a:gd name="connsiteX2" fmla="*/ 0 w 1543050"/>
                <a:gd name="connsiteY2" fmla="*/ 1873250 h 2041525"/>
                <a:gd name="connsiteX3" fmla="*/ 57150 w 1543050"/>
                <a:gd name="connsiteY3" fmla="*/ 1997075 h 2041525"/>
                <a:gd name="connsiteX4" fmla="*/ 171450 w 1543050"/>
                <a:gd name="connsiteY4" fmla="*/ 2041525 h 2041525"/>
                <a:gd name="connsiteX5" fmla="*/ 1381125 w 1543050"/>
                <a:gd name="connsiteY5" fmla="*/ 2041525 h 2041525"/>
                <a:gd name="connsiteX6" fmla="*/ 1508125 w 1543050"/>
                <a:gd name="connsiteY6" fmla="*/ 1990725 h 2041525"/>
                <a:gd name="connsiteX7" fmla="*/ 1543050 w 1543050"/>
                <a:gd name="connsiteY7" fmla="*/ 1806575 h 2041525"/>
                <a:gd name="connsiteX8" fmla="*/ 1120775 w 1543050"/>
                <a:gd name="connsiteY8" fmla="*/ 12700 h 2041525"/>
                <a:gd name="connsiteX9" fmla="*/ 996950 w 1543050"/>
                <a:gd name="connsiteY9" fmla="*/ 12700 h 2041525"/>
                <a:gd name="connsiteX10" fmla="*/ 1079500 w 1543050"/>
                <a:gd name="connsiteY10" fmla="*/ 936625 h 2041525"/>
                <a:gd name="connsiteX11" fmla="*/ 463550 w 1543050"/>
                <a:gd name="connsiteY11" fmla="*/ 930275 h 2041525"/>
                <a:gd name="connsiteX12" fmla="*/ 555625 w 1543050"/>
                <a:gd name="connsiteY12" fmla="*/ 3175 h 2041525"/>
                <a:gd name="connsiteX0" fmla="*/ 555625 w 1543050"/>
                <a:gd name="connsiteY0" fmla="*/ 3175 h 2041525"/>
                <a:gd name="connsiteX1" fmla="*/ 422275 w 1543050"/>
                <a:gd name="connsiteY1" fmla="*/ 0 h 2041525"/>
                <a:gd name="connsiteX2" fmla="*/ 0 w 1543050"/>
                <a:gd name="connsiteY2" fmla="*/ 1873250 h 2041525"/>
                <a:gd name="connsiteX3" fmla="*/ 57150 w 1543050"/>
                <a:gd name="connsiteY3" fmla="*/ 1997075 h 2041525"/>
                <a:gd name="connsiteX4" fmla="*/ 171450 w 1543050"/>
                <a:gd name="connsiteY4" fmla="*/ 2041525 h 2041525"/>
                <a:gd name="connsiteX5" fmla="*/ 1381125 w 1543050"/>
                <a:gd name="connsiteY5" fmla="*/ 2041525 h 2041525"/>
                <a:gd name="connsiteX6" fmla="*/ 1508125 w 1543050"/>
                <a:gd name="connsiteY6" fmla="*/ 1990725 h 2041525"/>
                <a:gd name="connsiteX7" fmla="*/ 1543050 w 1543050"/>
                <a:gd name="connsiteY7" fmla="*/ 1806575 h 2041525"/>
                <a:gd name="connsiteX8" fmla="*/ 1120775 w 1543050"/>
                <a:gd name="connsiteY8" fmla="*/ 12700 h 2041525"/>
                <a:gd name="connsiteX9" fmla="*/ 996950 w 1543050"/>
                <a:gd name="connsiteY9" fmla="*/ 12700 h 2041525"/>
                <a:gd name="connsiteX10" fmla="*/ 1079500 w 1543050"/>
                <a:gd name="connsiteY10" fmla="*/ 936625 h 2041525"/>
                <a:gd name="connsiteX11" fmla="*/ 463550 w 1543050"/>
                <a:gd name="connsiteY11" fmla="*/ 930275 h 2041525"/>
                <a:gd name="connsiteX12" fmla="*/ 555625 w 1543050"/>
                <a:gd name="connsiteY12" fmla="*/ 3175 h 2041525"/>
                <a:gd name="connsiteX0" fmla="*/ 555625 w 1543050"/>
                <a:gd name="connsiteY0" fmla="*/ 3175 h 2041525"/>
                <a:gd name="connsiteX1" fmla="*/ 422275 w 1543050"/>
                <a:gd name="connsiteY1" fmla="*/ 0 h 2041525"/>
                <a:gd name="connsiteX2" fmla="*/ 0 w 1543050"/>
                <a:gd name="connsiteY2" fmla="*/ 1873250 h 2041525"/>
                <a:gd name="connsiteX3" fmla="*/ 57150 w 1543050"/>
                <a:gd name="connsiteY3" fmla="*/ 1997075 h 2041525"/>
                <a:gd name="connsiteX4" fmla="*/ 171450 w 1543050"/>
                <a:gd name="connsiteY4" fmla="*/ 2041525 h 2041525"/>
                <a:gd name="connsiteX5" fmla="*/ 1381125 w 1543050"/>
                <a:gd name="connsiteY5" fmla="*/ 2041525 h 2041525"/>
                <a:gd name="connsiteX6" fmla="*/ 1508125 w 1543050"/>
                <a:gd name="connsiteY6" fmla="*/ 1990725 h 2041525"/>
                <a:gd name="connsiteX7" fmla="*/ 1543050 w 1543050"/>
                <a:gd name="connsiteY7" fmla="*/ 1806575 h 2041525"/>
                <a:gd name="connsiteX8" fmla="*/ 1120775 w 1543050"/>
                <a:gd name="connsiteY8" fmla="*/ 12700 h 2041525"/>
                <a:gd name="connsiteX9" fmla="*/ 996950 w 1543050"/>
                <a:gd name="connsiteY9" fmla="*/ 12700 h 2041525"/>
                <a:gd name="connsiteX10" fmla="*/ 1079500 w 1543050"/>
                <a:gd name="connsiteY10" fmla="*/ 936625 h 2041525"/>
                <a:gd name="connsiteX11" fmla="*/ 463550 w 1543050"/>
                <a:gd name="connsiteY11" fmla="*/ 930275 h 2041525"/>
                <a:gd name="connsiteX12" fmla="*/ 555625 w 1543050"/>
                <a:gd name="connsiteY12" fmla="*/ 3175 h 2041525"/>
                <a:gd name="connsiteX0" fmla="*/ 555625 w 1543050"/>
                <a:gd name="connsiteY0" fmla="*/ 3175 h 2041525"/>
                <a:gd name="connsiteX1" fmla="*/ 422275 w 1543050"/>
                <a:gd name="connsiteY1" fmla="*/ 0 h 2041525"/>
                <a:gd name="connsiteX2" fmla="*/ 0 w 1543050"/>
                <a:gd name="connsiteY2" fmla="*/ 1873250 h 2041525"/>
                <a:gd name="connsiteX3" fmla="*/ 57150 w 1543050"/>
                <a:gd name="connsiteY3" fmla="*/ 1997075 h 2041525"/>
                <a:gd name="connsiteX4" fmla="*/ 171450 w 1543050"/>
                <a:gd name="connsiteY4" fmla="*/ 2041525 h 2041525"/>
                <a:gd name="connsiteX5" fmla="*/ 1381125 w 1543050"/>
                <a:gd name="connsiteY5" fmla="*/ 2041525 h 2041525"/>
                <a:gd name="connsiteX6" fmla="*/ 1508125 w 1543050"/>
                <a:gd name="connsiteY6" fmla="*/ 1990725 h 2041525"/>
                <a:gd name="connsiteX7" fmla="*/ 1543050 w 1543050"/>
                <a:gd name="connsiteY7" fmla="*/ 1806575 h 2041525"/>
                <a:gd name="connsiteX8" fmla="*/ 1120775 w 1543050"/>
                <a:gd name="connsiteY8" fmla="*/ 12700 h 2041525"/>
                <a:gd name="connsiteX9" fmla="*/ 996950 w 1543050"/>
                <a:gd name="connsiteY9" fmla="*/ 12700 h 2041525"/>
                <a:gd name="connsiteX10" fmla="*/ 1079500 w 1543050"/>
                <a:gd name="connsiteY10" fmla="*/ 936625 h 2041525"/>
                <a:gd name="connsiteX11" fmla="*/ 463550 w 1543050"/>
                <a:gd name="connsiteY11" fmla="*/ 930275 h 2041525"/>
                <a:gd name="connsiteX12" fmla="*/ 555625 w 1543050"/>
                <a:gd name="connsiteY12" fmla="*/ 3175 h 2041525"/>
                <a:gd name="connsiteX0" fmla="*/ 555625 w 1543050"/>
                <a:gd name="connsiteY0" fmla="*/ 3175 h 2041525"/>
                <a:gd name="connsiteX1" fmla="*/ 422275 w 1543050"/>
                <a:gd name="connsiteY1" fmla="*/ 0 h 2041525"/>
                <a:gd name="connsiteX2" fmla="*/ 0 w 1543050"/>
                <a:gd name="connsiteY2" fmla="*/ 1873250 h 2041525"/>
                <a:gd name="connsiteX3" fmla="*/ 57150 w 1543050"/>
                <a:gd name="connsiteY3" fmla="*/ 1997075 h 2041525"/>
                <a:gd name="connsiteX4" fmla="*/ 171450 w 1543050"/>
                <a:gd name="connsiteY4" fmla="*/ 2041525 h 2041525"/>
                <a:gd name="connsiteX5" fmla="*/ 1381125 w 1543050"/>
                <a:gd name="connsiteY5" fmla="*/ 2041525 h 2041525"/>
                <a:gd name="connsiteX6" fmla="*/ 1508125 w 1543050"/>
                <a:gd name="connsiteY6" fmla="*/ 1990725 h 2041525"/>
                <a:gd name="connsiteX7" fmla="*/ 1543050 w 1543050"/>
                <a:gd name="connsiteY7" fmla="*/ 1806575 h 2041525"/>
                <a:gd name="connsiteX8" fmla="*/ 1120775 w 1543050"/>
                <a:gd name="connsiteY8" fmla="*/ 12700 h 2041525"/>
                <a:gd name="connsiteX9" fmla="*/ 996950 w 1543050"/>
                <a:gd name="connsiteY9" fmla="*/ 12700 h 2041525"/>
                <a:gd name="connsiteX10" fmla="*/ 1079500 w 1543050"/>
                <a:gd name="connsiteY10" fmla="*/ 936625 h 2041525"/>
                <a:gd name="connsiteX11" fmla="*/ 463550 w 1543050"/>
                <a:gd name="connsiteY11" fmla="*/ 930275 h 2041525"/>
                <a:gd name="connsiteX12" fmla="*/ 555625 w 1543050"/>
                <a:gd name="connsiteY12" fmla="*/ 3175 h 2041525"/>
                <a:gd name="connsiteX0" fmla="*/ 555625 w 1543050"/>
                <a:gd name="connsiteY0" fmla="*/ 3175 h 2041525"/>
                <a:gd name="connsiteX1" fmla="*/ 422275 w 1543050"/>
                <a:gd name="connsiteY1" fmla="*/ 0 h 2041525"/>
                <a:gd name="connsiteX2" fmla="*/ 0 w 1543050"/>
                <a:gd name="connsiteY2" fmla="*/ 1873250 h 2041525"/>
                <a:gd name="connsiteX3" fmla="*/ 57150 w 1543050"/>
                <a:gd name="connsiteY3" fmla="*/ 1997075 h 2041525"/>
                <a:gd name="connsiteX4" fmla="*/ 171450 w 1543050"/>
                <a:gd name="connsiteY4" fmla="*/ 2041525 h 2041525"/>
                <a:gd name="connsiteX5" fmla="*/ 1381125 w 1543050"/>
                <a:gd name="connsiteY5" fmla="*/ 2041525 h 2041525"/>
                <a:gd name="connsiteX6" fmla="*/ 1508125 w 1543050"/>
                <a:gd name="connsiteY6" fmla="*/ 1990725 h 2041525"/>
                <a:gd name="connsiteX7" fmla="*/ 1543050 w 1543050"/>
                <a:gd name="connsiteY7" fmla="*/ 1806575 h 2041525"/>
                <a:gd name="connsiteX8" fmla="*/ 1120775 w 1543050"/>
                <a:gd name="connsiteY8" fmla="*/ 12700 h 2041525"/>
                <a:gd name="connsiteX9" fmla="*/ 996950 w 1543050"/>
                <a:gd name="connsiteY9" fmla="*/ 12700 h 2041525"/>
                <a:gd name="connsiteX10" fmla="*/ 1079500 w 1543050"/>
                <a:gd name="connsiteY10" fmla="*/ 936625 h 2041525"/>
                <a:gd name="connsiteX11" fmla="*/ 463550 w 1543050"/>
                <a:gd name="connsiteY11" fmla="*/ 930275 h 2041525"/>
                <a:gd name="connsiteX12" fmla="*/ 555625 w 1543050"/>
                <a:gd name="connsiteY12" fmla="*/ 3175 h 2041525"/>
                <a:gd name="connsiteX0" fmla="*/ 555625 w 1543050"/>
                <a:gd name="connsiteY0" fmla="*/ 3175 h 2041525"/>
                <a:gd name="connsiteX1" fmla="*/ 422275 w 1543050"/>
                <a:gd name="connsiteY1" fmla="*/ 0 h 2041525"/>
                <a:gd name="connsiteX2" fmla="*/ 0 w 1543050"/>
                <a:gd name="connsiteY2" fmla="*/ 1873250 h 2041525"/>
                <a:gd name="connsiteX3" fmla="*/ 57150 w 1543050"/>
                <a:gd name="connsiteY3" fmla="*/ 1997075 h 2041525"/>
                <a:gd name="connsiteX4" fmla="*/ 171450 w 1543050"/>
                <a:gd name="connsiteY4" fmla="*/ 2041525 h 2041525"/>
                <a:gd name="connsiteX5" fmla="*/ 1381125 w 1543050"/>
                <a:gd name="connsiteY5" fmla="*/ 2041525 h 2041525"/>
                <a:gd name="connsiteX6" fmla="*/ 1508125 w 1543050"/>
                <a:gd name="connsiteY6" fmla="*/ 1990725 h 2041525"/>
                <a:gd name="connsiteX7" fmla="*/ 1543050 w 1543050"/>
                <a:gd name="connsiteY7" fmla="*/ 1806575 h 2041525"/>
                <a:gd name="connsiteX8" fmla="*/ 1120775 w 1543050"/>
                <a:gd name="connsiteY8" fmla="*/ 12700 h 2041525"/>
                <a:gd name="connsiteX9" fmla="*/ 996950 w 1543050"/>
                <a:gd name="connsiteY9" fmla="*/ 12700 h 2041525"/>
                <a:gd name="connsiteX10" fmla="*/ 1079500 w 1543050"/>
                <a:gd name="connsiteY10" fmla="*/ 936625 h 2041525"/>
                <a:gd name="connsiteX11" fmla="*/ 463550 w 1543050"/>
                <a:gd name="connsiteY11" fmla="*/ 930275 h 2041525"/>
                <a:gd name="connsiteX12" fmla="*/ 555625 w 1543050"/>
                <a:gd name="connsiteY12" fmla="*/ 3175 h 2041525"/>
                <a:gd name="connsiteX0" fmla="*/ 555625 w 1543050"/>
                <a:gd name="connsiteY0" fmla="*/ 3175 h 2041525"/>
                <a:gd name="connsiteX1" fmla="*/ 422275 w 1543050"/>
                <a:gd name="connsiteY1" fmla="*/ 0 h 2041525"/>
                <a:gd name="connsiteX2" fmla="*/ 0 w 1543050"/>
                <a:gd name="connsiteY2" fmla="*/ 1873250 h 2041525"/>
                <a:gd name="connsiteX3" fmla="*/ 57150 w 1543050"/>
                <a:gd name="connsiteY3" fmla="*/ 1997075 h 2041525"/>
                <a:gd name="connsiteX4" fmla="*/ 171450 w 1543050"/>
                <a:gd name="connsiteY4" fmla="*/ 2041525 h 2041525"/>
                <a:gd name="connsiteX5" fmla="*/ 1381125 w 1543050"/>
                <a:gd name="connsiteY5" fmla="*/ 2041525 h 2041525"/>
                <a:gd name="connsiteX6" fmla="*/ 1508125 w 1543050"/>
                <a:gd name="connsiteY6" fmla="*/ 1990725 h 2041525"/>
                <a:gd name="connsiteX7" fmla="*/ 1543050 w 1543050"/>
                <a:gd name="connsiteY7" fmla="*/ 1806575 h 2041525"/>
                <a:gd name="connsiteX8" fmla="*/ 1120775 w 1543050"/>
                <a:gd name="connsiteY8" fmla="*/ 12700 h 2041525"/>
                <a:gd name="connsiteX9" fmla="*/ 996950 w 1543050"/>
                <a:gd name="connsiteY9" fmla="*/ 12700 h 2041525"/>
                <a:gd name="connsiteX10" fmla="*/ 1079500 w 1543050"/>
                <a:gd name="connsiteY10" fmla="*/ 936625 h 2041525"/>
                <a:gd name="connsiteX11" fmla="*/ 463550 w 1543050"/>
                <a:gd name="connsiteY11" fmla="*/ 930275 h 2041525"/>
                <a:gd name="connsiteX12" fmla="*/ 555625 w 1543050"/>
                <a:gd name="connsiteY12" fmla="*/ 3175 h 2041525"/>
                <a:gd name="connsiteX0" fmla="*/ 555625 w 1543050"/>
                <a:gd name="connsiteY0" fmla="*/ 3175 h 2041525"/>
                <a:gd name="connsiteX1" fmla="*/ 422275 w 1543050"/>
                <a:gd name="connsiteY1" fmla="*/ 0 h 2041525"/>
                <a:gd name="connsiteX2" fmla="*/ 0 w 1543050"/>
                <a:gd name="connsiteY2" fmla="*/ 1873250 h 2041525"/>
                <a:gd name="connsiteX3" fmla="*/ 57150 w 1543050"/>
                <a:gd name="connsiteY3" fmla="*/ 1997075 h 2041525"/>
                <a:gd name="connsiteX4" fmla="*/ 171450 w 1543050"/>
                <a:gd name="connsiteY4" fmla="*/ 2041525 h 2041525"/>
                <a:gd name="connsiteX5" fmla="*/ 1381125 w 1543050"/>
                <a:gd name="connsiteY5" fmla="*/ 2041525 h 2041525"/>
                <a:gd name="connsiteX6" fmla="*/ 1508125 w 1543050"/>
                <a:gd name="connsiteY6" fmla="*/ 1990725 h 2041525"/>
                <a:gd name="connsiteX7" fmla="*/ 1543050 w 1543050"/>
                <a:gd name="connsiteY7" fmla="*/ 1806575 h 2041525"/>
                <a:gd name="connsiteX8" fmla="*/ 1120775 w 1543050"/>
                <a:gd name="connsiteY8" fmla="*/ 12700 h 2041525"/>
                <a:gd name="connsiteX9" fmla="*/ 996950 w 1543050"/>
                <a:gd name="connsiteY9" fmla="*/ 12700 h 2041525"/>
                <a:gd name="connsiteX10" fmla="*/ 1079500 w 1543050"/>
                <a:gd name="connsiteY10" fmla="*/ 936625 h 2041525"/>
                <a:gd name="connsiteX11" fmla="*/ 463550 w 1543050"/>
                <a:gd name="connsiteY11" fmla="*/ 930275 h 2041525"/>
                <a:gd name="connsiteX12" fmla="*/ 555625 w 1543050"/>
                <a:gd name="connsiteY12" fmla="*/ 3175 h 2041525"/>
                <a:gd name="connsiteX0" fmla="*/ 555625 w 1543050"/>
                <a:gd name="connsiteY0" fmla="*/ 3175 h 2041525"/>
                <a:gd name="connsiteX1" fmla="*/ 422275 w 1543050"/>
                <a:gd name="connsiteY1" fmla="*/ 0 h 2041525"/>
                <a:gd name="connsiteX2" fmla="*/ 0 w 1543050"/>
                <a:gd name="connsiteY2" fmla="*/ 1873250 h 2041525"/>
                <a:gd name="connsiteX3" fmla="*/ 57150 w 1543050"/>
                <a:gd name="connsiteY3" fmla="*/ 1997075 h 2041525"/>
                <a:gd name="connsiteX4" fmla="*/ 171450 w 1543050"/>
                <a:gd name="connsiteY4" fmla="*/ 2041525 h 2041525"/>
                <a:gd name="connsiteX5" fmla="*/ 1381125 w 1543050"/>
                <a:gd name="connsiteY5" fmla="*/ 2041525 h 2041525"/>
                <a:gd name="connsiteX6" fmla="*/ 1508125 w 1543050"/>
                <a:gd name="connsiteY6" fmla="*/ 1990725 h 2041525"/>
                <a:gd name="connsiteX7" fmla="*/ 1543050 w 1543050"/>
                <a:gd name="connsiteY7" fmla="*/ 1806575 h 2041525"/>
                <a:gd name="connsiteX8" fmla="*/ 1120775 w 1543050"/>
                <a:gd name="connsiteY8" fmla="*/ 12700 h 2041525"/>
                <a:gd name="connsiteX9" fmla="*/ 996950 w 1543050"/>
                <a:gd name="connsiteY9" fmla="*/ 12700 h 2041525"/>
                <a:gd name="connsiteX10" fmla="*/ 1079500 w 1543050"/>
                <a:gd name="connsiteY10" fmla="*/ 936625 h 2041525"/>
                <a:gd name="connsiteX11" fmla="*/ 463550 w 1543050"/>
                <a:gd name="connsiteY11" fmla="*/ 930275 h 2041525"/>
                <a:gd name="connsiteX12" fmla="*/ 555625 w 1543050"/>
                <a:gd name="connsiteY12" fmla="*/ 3175 h 2041525"/>
                <a:gd name="connsiteX0" fmla="*/ 555625 w 1543050"/>
                <a:gd name="connsiteY0" fmla="*/ 3175 h 2041525"/>
                <a:gd name="connsiteX1" fmla="*/ 422275 w 1543050"/>
                <a:gd name="connsiteY1" fmla="*/ 0 h 2041525"/>
                <a:gd name="connsiteX2" fmla="*/ 0 w 1543050"/>
                <a:gd name="connsiteY2" fmla="*/ 1873250 h 2041525"/>
                <a:gd name="connsiteX3" fmla="*/ 57150 w 1543050"/>
                <a:gd name="connsiteY3" fmla="*/ 1997075 h 2041525"/>
                <a:gd name="connsiteX4" fmla="*/ 171450 w 1543050"/>
                <a:gd name="connsiteY4" fmla="*/ 2041525 h 2041525"/>
                <a:gd name="connsiteX5" fmla="*/ 1381125 w 1543050"/>
                <a:gd name="connsiteY5" fmla="*/ 2041525 h 2041525"/>
                <a:gd name="connsiteX6" fmla="*/ 1508125 w 1543050"/>
                <a:gd name="connsiteY6" fmla="*/ 1990725 h 2041525"/>
                <a:gd name="connsiteX7" fmla="*/ 1543050 w 1543050"/>
                <a:gd name="connsiteY7" fmla="*/ 1806575 h 2041525"/>
                <a:gd name="connsiteX8" fmla="*/ 1120775 w 1543050"/>
                <a:gd name="connsiteY8" fmla="*/ 12700 h 2041525"/>
                <a:gd name="connsiteX9" fmla="*/ 996950 w 1543050"/>
                <a:gd name="connsiteY9" fmla="*/ 12700 h 2041525"/>
                <a:gd name="connsiteX10" fmla="*/ 1079500 w 1543050"/>
                <a:gd name="connsiteY10" fmla="*/ 936625 h 2041525"/>
                <a:gd name="connsiteX11" fmla="*/ 463550 w 1543050"/>
                <a:gd name="connsiteY11" fmla="*/ 930275 h 2041525"/>
                <a:gd name="connsiteX12" fmla="*/ 555625 w 1543050"/>
                <a:gd name="connsiteY12" fmla="*/ 3175 h 2041525"/>
                <a:gd name="connsiteX0" fmla="*/ 555625 w 1543050"/>
                <a:gd name="connsiteY0" fmla="*/ 3175 h 2041525"/>
                <a:gd name="connsiteX1" fmla="*/ 422275 w 1543050"/>
                <a:gd name="connsiteY1" fmla="*/ 0 h 2041525"/>
                <a:gd name="connsiteX2" fmla="*/ 0 w 1543050"/>
                <a:gd name="connsiteY2" fmla="*/ 1873250 h 2041525"/>
                <a:gd name="connsiteX3" fmla="*/ 57150 w 1543050"/>
                <a:gd name="connsiteY3" fmla="*/ 1997075 h 2041525"/>
                <a:gd name="connsiteX4" fmla="*/ 171450 w 1543050"/>
                <a:gd name="connsiteY4" fmla="*/ 2041525 h 2041525"/>
                <a:gd name="connsiteX5" fmla="*/ 1381125 w 1543050"/>
                <a:gd name="connsiteY5" fmla="*/ 2041525 h 2041525"/>
                <a:gd name="connsiteX6" fmla="*/ 1508125 w 1543050"/>
                <a:gd name="connsiteY6" fmla="*/ 1990725 h 2041525"/>
                <a:gd name="connsiteX7" fmla="*/ 1543050 w 1543050"/>
                <a:gd name="connsiteY7" fmla="*/ 1806575 h 2041525"/>
                <a:gd name="connsiteX8" fmla="*/ 1216025 w 1543050"/>
                <a:gd name="connsiteY8" fmla="*/ 962025 h 2041525"/>
                <a:gd name="connsiteX9" fmla="*/ 1120775 w 1543050"/>
                <a:gd name="connsiteY9" fmla="*/ 12700 h 2041525"/>
                <a:gd name="connsiteX10" fmla="*/ 996950 w 1543050"/>
                <a:gd name="connsiteY10" fmla="*/ 12700 h 2041525"/>
                <a:gd name="connsiteX11" fmla="*/ 1079500 w 1543050"/>
                <a:gd name="connsiteY11" fmla="*/ 936625 h 2041525"/>
                <a:gd name="connsiteX12" fmla="*/ 463550 w 1543050"/>
                <a:gd name="connsiteY12" fmla="*/ 930275 h 2041525"/>
                <a:gd name="connsiteX13" fmla="*/ 555625 w 1543050"/>
                <a:gd name="connsiteY13" fmla="*/ 3175 h 2041525"/>
                <a:gd name="connsiteX0" fmla="*/ 555625 w 1543050"/>
                <a:gd name="connsiteY0" fmla="*/ 3175 h 2041525"/>
                <a:gd name="connsiteX1" fmla="*/ 422275 w 1543050"/>
                <a:gd name="connsiteY1" fmla="*/ 0 h 2041525"/>
                <a:gd name="connsiteX2" fmla="*/ 0 w 1543050"/>
                <a:gd name="connsiteY2" fmla="*/ 1873250 h 2041525"/>
                <a:gd name="connsiteX3" fmla="*/ 57150 w 1543050"/>
                <a:gd name="connsiteY3" fmla="*/ 1997075 h 2041525"/>
                <a:gd name="connsiteX4" fmla="*/ 171450 w 1543050"/>
                <a:gd name="connsiteY4" fmla="*/ 2041525 h 2041525"/>
                <a:gd name="connsiteX5" fmla="*/ 1381125 w 1543050"/>
                <a:gd name="connsiteY5" fmla="*/ 2041525 h 2041525"/>
                <a:gd name="connsiteX6" fmla="*/ 1508125 w 1543050"/>
                <a:gd name="connsiteY6" fmla="*/ 1990725 h 2041525"/>
                <a:gd name="connsiteX7" fmla="*/ 1543050 w 1543050"/>
                <a:gd name="connsiteY7" fmla="*/ 1806575 h 2041525"/>
                <a:gd name="connsiteX8" fmla="*/ 1244600 w 1543050"/>
                <a:gd name="connsiteY8" fmla="*/ 962025 h 2041525"/>
                <a:gd name="connsiteX9" fmla="*/ 1120775 w 1543050"/>
                <a:gd name="connsiteY9" fmla="*/ 12700 h 2041525"/>
                <a:gd name="connsiteX10" fmla="*/ 996950 w 1543050"/>
                <a:gd name="connsiteY10" fmla="*/ 12700 h 2041525"/>
                <a:gd name="connsiteX11" fmla="*/ 1079500 w 1543050"/>
                <a:gd name="connsiteY11" fmla="*/ 936625 h 2041525"/>
                <a:gd name="connsiteX12" fmla="*/ 463550 w 1543050"/>
                <a:gd name="connsiteY12" fmla="*/ 930275 h 2041525"/>
                <a:gd name="connsiteX13" fmla="*/ 555625 w 1543050"/>
                <a:gd name="connsiteY13" fmla="*/ 3175 h 2041525"/>
                <a:gd name="connsiteX0" fmla="*/ 555625 w 1543050"/>
                <a:gd name="connsiteY0" fmla="*/ 3175 h 2041525"/>
                <a:gd name="connsiteX1" fmla="*/ 422275 w 1543050"/>
                <a:gd name="connsiteY1" fmla="*/ 0 h 2041525"/>
                <a:gd name="connsiteX2" fmla="*/ 0 w 1543050"/>
                <a:gd name="connsiteY2" fmla="*/ 1873250 h 2041525"/>
                <a:gd name="connsiteX3" fmla="*/ 57150 w 1543050"/>
                <a:gd name="connsiteY3" fmla="*/ 1997075 h 2041525"/>
                <a:gd name="connsiteX4" fmla="*/ 171450 w 1543050"/>
                <a:gd name="connsiteY4" fmla="*/ 2041525 h 2041525"/>
                <a:gd name="connsiteX5" fmla="*/ 1381125 w 1543050"/>
                <a:gd name="connsiteY5" fmla="*/ 2041525 h 2041525"/>
                <a:gd name="connsiteX6" fmla="*/ 1508125 w 1543050"/>
                <a:gd name="connsiteY6" fmla="*/ 1990725 h 2041525"/>
                <a:gd name="connsiteX7" fmla="*/ 1543050 w 1543050"/>
                <a:gd name="connsiteY7" fmla="*/ 1806575 h 2041525"/>
                <a:gd name="connsiteX8" fmla="*/ 1244600 w 1543050"/>
                <a:gd name="connsiteY8" fmla="*/ 962025 h 2041525"/>
                <a:gd name="connsiteX9" fmla="*/ 1120775 w 1543050"/>
                <a:gd name="connsiteY9" fmla="*/ 12700 h 2041525"/>
                <a:gd name="connsiteX10" fmla="*/ 996950 w 1543050"/>
                <a:gd name="connsiteY10" fmla="*/ 12700 h 2041525"/>
                <a:gd name="connsiteX11" fmla="*/ 1079500 w 1543050"/>
                <a:gd name="connsiteY11" fmla="*/ 936625 h 2041525"/>
                <a:gd name="connsiteX12" fmla="*/ 463550 w 1543050"/>
                <a:gd name="connsiteY12" fmla="*/ 930275 h 2041525"/>
                <a:gd name="connsiteX13" fmla="*/ 555625 w 1543050"/>
                <a:gd name="connsiteY13" fmla="*/ 3175 h 2041525"/>
                <a:gd name="connsiteX0" fmla="*/ 555625 w 1543050"/>
                <a:gd name="connsiteY0" fmla="*/ 3175 h 2041525"/>
                <a:gd name="connsiteX1" fmla="*/ 422275 w 1543050"/>
                <a:gd name="connsiteY1" fmla="*/ 0 h 2041525"/>
                <a:gd name="connsiteX2" fmla="*/ 0 w 1543050"/>
                <a:gd name="connsiteY2" fmla="*/ 1873250 h 2041525"/>
                <a:gd name="connsiteX3" fmla="*/ 57150 w 1543050"/>
                <a:gd name="connsiteY3" fmla="*/ 1997075 h 2041525"/>
                <a:gd name="connsiteX4" fmla="*/ 171450 w 1543050"/>
                <a:gd name="connsiteY4" fmla="*/ 2041525 h 2041525"/>
                <a:gd name="connsiteX5" fmla="*/ 1381125 w 1543050"/>
                <a:gd name="connsiteY5" fmla="*/ 2041525 h 2041525"/>
                <a:gd name="connsiteX6" fmla="*/ 1508125 w 1543050"/>
                <a:gd name="connsiteY6" fmla="*/ 1990725 h 2041525"/>
                <a:gd name="connsiteX7" fmla="*/ 1543050 w 1543050"/>
                <a:gd name="connsiteY7" fmla="*/ 1806575 h 2041525"/>
                <a:gd name="connsiteX8" fmla="*/ 1244600 w 1543050"/>
                <a:gd name="connsiteY8" fmla="*/ 962025 h 2041525"/>
                <a:gd name="connsiteX9" fmla="*/ 1120775 w 1543050"/>
                <a:gd name="connsiteY9" fmla="*/ 12700 h 2041525"/>
                <a:gd name="connsiteX10" fmla="*/ 996950 w 1543050"/>
                <a:gd name="connsiteY10" fmla="*/ 12700 h 2041525"/>
                <a:gd name="connsiteX11" fmla="*/ 1079500 w 1543050"/>
                <a:gd name="connsiteY11" fmla="*/ 936625 h 2041525"/>
                <a:gd name="connsiteX12" fmla="*/ 463550 w 1543050"/>
                <a:gd name="connsiteY12" fmla="*/ 930275 h 2041525"/>
                <a:gd name="connsiteX13" fmla="*/ 555625 w 1543050"/>
                <a:gd name="connsiteY13" fmla="*/ 3175 h 2041525"/>
                <a:gd name="connsiteX0" fmla="*/ 555625 w 1543050"/>
                <a:gd name="connsiteY0" fmla="*/ 3175 h 2041525"/>
                <a:gd name="connsiteX1" fmla="*/ 422275 w 1543050"/>
                <a:gd name="connsiteY1" fmla="*/ 0 h 2041525"/>
                <a:gd name="connsiteX2" fmla="*/ 0 w 1543050"/>
                <a:gd name="connsiteY2" fmla="*/ 1873250 h 2041525"/>
                <a:gd name="connsiteX3" fmla="*/ 57150 w 1543050"/>
                <a:gd name="connsiteY3" fmla="*/ 1997075 h 2041525"/>
                <a:gd name="connsiteX4" fmla="*/ 171450 w 1543050"/>
                <a:gd name="connsiteY4" fmla="*/ 2041525 h 2041525"/>
                <a:gd name="connsiteX5" fmla="*/ 1381125 w 1543050"/>
                <a:gd name="connsiteY5" fmla="*/ 2041525 h 2041525"/>
                <a:gd name="connsiteX6" fmla="*/ 1508125 w 1543050"/>
                <a:gd name="connsiteY6" fmla="*/ 1990725 h 2041525"/>
                <a:gd name="connsiteX7" fmla="*/ 1543050 w 1543050"/>
                <a:gd name="connsiteY7" fmla="*/ 1806575 h 2041525"/>
                <a:gd name="connsiteX8" fmla="*/ 1244600 w 1543050"/>
                <a:gd name="connsiteY8" fmla="*/ 962025 h 2041525"/>
                <a:gd name="connsiteX9" fmla="*/ 1120775 w 1543050"/>
                <a:gd name="connsiteY9" fmla="*/ 12700 h 2041525"/>
                <a:gd name="connsiteX10" fmla="*/ 996950 w 1543050"/>
                <a:gd name="connsiteY10" fmla="*/ 12700 h 2041525"/>
                <a:gd name="connsiteX11" fmla="*/ 1079500 w 1543050"/>
                <a:gd name="connsiteY11" fmla="*/ 936625 h 2041525"/>
                <a:gd name="connsiteX12" fmla="*/ 463550 w 1543050"/>
                <a:gd name="connsiteY12" fmla="*/ 930275 h 2041525"/>
                <a:gd name="connsiteX13" fmla="*/ 555625 w 1543050"/>
                <a:gd name="connsiteY13" fmla="*/ 3175 h 2041525"/>
                <a:gd name="connsiteX0" fmla="*/ 555625 w 1543050"/>
                <a:gd name="connsiteY0" fmla="*/ 3175 h 2041525"/>
                <a:gd name="connsiteX1" fmla="*/ 422275 w 1543050"/>
                <a:gd name="connsiteY1" fmla="*/ 0 h 2041525"/>
                <a:gd name="connsiteX2" fmla="*/ 0 w 1543050"/>
                <a:gd name="connsiteY2" fmla="*/ 1873250 h 2041525"/>
                <a:gd name="connsiteX3" fmla="*/ 57150 w 1543050"/>
                <a:gd name="connsiteY3" fmla="*/ 1997075 h 2041525"/>
                <a:gd name="connsiteX4" fmla="*/ 171450 w 1543050"/>
                <a:gd name="connsiteY4" fmla="*/ 2041525 h 2041525"/>
                <a:gd name="connsiteX5" fmla="*/ 1381125 w 1543050"/>
                <a:gd name="connsiteY5" fmla="*/ 2041525 h 2041525"/>
                <a:gd name="connsiteX6" fmla="*/ 1508125 w 1543050"/>
                <a:gd name="connsiteY6" fmla="*/ 1990725 h 2041525"/>
                <a:gd name="connsiteX7" fmla="*/ 1543050 w 1543050"/>
                <a:gd name="connsiteY7" fmla="*/ 1806575 h 2041525"/>
                <a:gd name="connsiteX8" fmla="*/ 1244600 w 1543050"/>
                <a:gd name="connsiteY8" fmla="*/ 962025 h 2041525"/>
                <a:gd name="connsiteX9" fmla="*/ 1120775 w 1543050"/>
                <a:gd name="connsiteY9" fmla="*/ 12700 h 2041525"/>
                <a:gd name="connsiteX10" fmla="*/ 996950 w 1543050"/>
                <a:gd name="connsiteY10" fmla="*/ 12700 h 2041525"/>
                <a:gd name="connsiteX11" fmla="*/ 1079500 w 1543050"/>
                <a:gd name="connsiteY11" fmla="*/ 936625 h 2041525"/>
                <a:gd name="connsiteX12" fmla="*/ 463550 w 1543050"/>
                <a:gd name="connsiteY12" fmla="*/ 930275 h 2041525"/>
                <a:gd name="connsiteX13" fmla="*/ 555625 w 1543050"/>
                <a:gd name="connsiteY13" fmla="*/ 3175 h 2041525"/>
                <a:gd name="connsiteX0" fmla="*/ 555625 w 1543050"/>
                <a:gd name="connsiteY0" fmla="*/ 3175 h 2041525"/>
                <a:gd name="connsiteX1" fmla="*/ 422275 w 1543050"/>
                <a:gd name="connsiteY1" fmla="*/ 0 h 2041525"/>
                <a:gd name="connsiteX2" fmla="*/ 0 w 1543050"/>
                <a:gd name="connsiteY2" fmla="*/ 1873250 h 2041525"/>
                <a:gd name="connsiteX3" fmla="*/ 57150 w 1543050"/>
                <a:gd name="connsiteY3" fmla="*/ 1997075 h 2041525"/>
                <a:gd name="connsiteX4" fmla="*/ 171450 w 1543050"/>
                <a:gd name="connsiteY4" fmla="*/ 2041525 h 2041525"/>
                <a:gd name="connsiteX5" fmla="*/ 1381125 w 1543050"/>
                <a:gd name="connsiteY5" fmla="*/ 2041525 h 2041525"/>
                <a:gd name="connsiteX6" fmla="*/ 1508125 w 1543050"/>
                <a:gd name="connsiteY6" fmla="*/ 1990725 h 2041525"/>
                <a:gd name="connsiteX7" fmla="*/ 1543050 w 1543050"/>
                <a:gd name="connsiteY7" fmla="*/ 1806575 h 2041525"/>
                <a:gd name="connsiteX8" fmla="*/ 1244600 w 1543050"/>
                <a:gd name="connsiteY8" fmla="*/ 962025 h 2041525"/>
                <a:gd name="connsiteX9" fmla="*/ 1120775 w 1543050"/>
                <a:gd name="connsiteY9" fmla="*/ 12700 h 2041525"/>
                <a:gd name="connsiteX10" fmla="*/ 996950 w 1543050"/>
                <a:gd name="connsiteY10" fmla="*/ 12700 h 2041525"/>
                <a:gd name="connsiteX11" fmla="*/ 1079500 w 1543050"/>
                <a:gd name="connsiteY11" fmla="*/ 936625 h 2041525"/>
                <a:gd name="connsiteX12" fmla="*/ 463550 w 1543050"/>
                <a:gd name="connsiteY12" fmla="*/ 930275 h 2041525"/>
                <a:gd name="connsiteX13" fmla="*/ 555625 w 1543050"/>
                <a:gd name="connsiteY13" fmla="*/ 3175 h 2041525"/>
                <a:gd name="connsiteX0" fmla="*/ 555625 w 1543050"/>
                <a:gd name="connsiteY0" fmla="*/ 3175 h 2041525"/>
                <a:gd name="connsiteX1" fmla="*/ 422275 w 1543050"/>
                <a:gd name="connsiteY1" fmla="*/ 0 h 2041525"/>
                <a:gd name="connsiteX2" fmla="*/ 0 w 1543050"/>
                <a:gd name="connsiteY2" fmla="*/ 1873250 h 2041525"/>
                <a:gd name="connsiteX3" fmla="*/ 57150 w 1543050"/>
                <a:gd name="connsiteY3" fmla="*/ 1997075 h 2041525"/>
                <a:gd name="connsiteX4" fmla="*/ 171450 w 1543050"/>
                <a:gd name="connsiteY4" fmla="*/ 2041525 h 2041525"/>
                <a:gd name="connsiteX5" fmla="*/ 1381125 w 1543050"/>
                <a:gd name="connsiteY5" fmla="*/ 2041525 h 2041525"/>
                <a:gd name="connsiteX6" fmla="*/ 1508125 w 1543050"/>
                <a:gd name="connsiteY6" fmla="*/ 1990725 h 2041525"/>
                <a:gd name="connsiteX7" fmla="*/ 1543050 w 1543050"/>
                <a:gd name="connsiteY7" fmla="*/ 1806575 h 2041525"/>
                <a:gd name="connsiteX8" fmla="*/ 1244600 w 1543050"/>
                <a:gd name="connsiteY8" fmla="*/ 962025 h 2041525"/>
                <a:gd name="connsiteX9" fmla="*/ 1120775 w 1543050"/>
                <a:gd name="connsiteY9" fmla="*/ 12700 h 2041525"/>
                <a:gd name="connsiteX10" fmla="*/ 996950 w 1543050"/>
                <a:gd name="connsiteY10" fmla="*/ 12700 h 2041525"/>
                <a:gd name="connsiteX11" fmla="*/ 1079500 w 1543050"/>
                <a:gd name="connsiteY11" fmla="*/ 936625 h 2041525"/>
                <a:gd name="connsiteX12" fmla="*/ 463550 w 1543050"/>
                <a:gd name="connsiteY12" fmla="*/ 930275 h 2041525"/>
                <a:gd name="connsiteX13" fmla="*/ 555625 w 1543050"/>
                <a:gd name="connsiteY13" fmla="*/ 3175 h 2041525"/>
                <a:gd name="connsiteX0" fmla="*/ 555625 w 1543050"/>
                <a:gd name="connsiteY0" fmla="*/ 3175 h 2041525"/>
                <a:gd name="connsiteX1" fmla="*/ 422275 w 1543050"/>
                <a:gd name="connsiteY1" fmla="*/ 0 h 2041525"/>
                <a:gd name="connsiteX2" fmla="*/ 0 w 1543050"/>
                <a:gd name="connsiteY2" fmla="*/ 1873250 h 2041525"/>
                <a:gd name="connsiteX3" fmla="*/ 57150 w 1543050"/>
                <a:gd name="connsiteY3" fmla="*/ 1997075 h 2041525"/>
                <a:gd name="connsiteX4" fmla="*/ 171450 w 1543050"/>
                <a:gd name="connsiteY4" fmla="*/ 2041525 h 2041525"/>
                <a:gd name="connsiteX5" fmla="*/ 1381125 w 1543050"/>
                <a:gd name="connsiteY5" fmla="*/ 2041525 h 2041525"/>
                <a:gd name="connsiteX6" fmla="*/ 1508125 w 1543050"/>
                <a:gd name="connsiteY6" fmla="*/ 1990725 h 2041525"/>
                <a:gd name="connsiteX7" fmla="*/ 1543050 w 1543050"/>
                <a:gd name="connsiteY7" fmla="*/ 1806575 h 2041525"/>
                <a:gd name="connsiteX8" fmla="*/ 1244600 w 1543050"/>
                <a:gd name="connsiteY8" fmla="*/ 962025 h 2041525"/>
                <a:gd name="connsiteX9" fmla="*/ 1120775 w 1543050"/>
                <a:gd name="connsiteY9" fmla="*/ 12700 h 2041525"/>
                <a:gd name="connsiteX10" fmla="*/ 996950 w 1543050"/>
                <a:gd name="connsiteY10" fmla="*/ 12700 h 2041525"/>
                <a:gd name="connsiteX11" fmla="*/ 1079500 w 1543050"/>
                <a:gd name="connsiteY11" fmla="*/ 936625 h 2041525"/>
                <a:gd name="connsiteX12" fmla="*/ 463550 w 1543050"/>
                <a:gd name="connsiteY12" fmla="*/ 930275 h 2041525"/>
                <a:gd name="connsiteX13" fmla="*/ 555625 w 1543050"/>
                <a:gd name="connsiteY13" fmla="*/ 3175 h 2041525"/>
                <a:gd name="connsiteX0" fmla="*/ 555625 w 1543050"/>
                <a:gd name="connsiteY0" fmla="*/ 3175 h 2041525"/>
                <a:gd name="connsiteX1" fmla="*/ 422275 w 1543050"/>
                <a:gd name="connsiteY1" fmla="*/ 0 h 2041525"/>
                <a:gd name="connsiteX2" fmla="*/ 0 w 1543050"/>
                <a:gd name="connsiteY2" fmla="*/ 1873250 h 2041525"/>
                <a:gd name="connsiteX3" fmla="*/ 57150 w 1543050"/>
                <a:gd name="connsiteY3" fmla="*/ 1997075 h 2041525"/>
                <a:gd name="connsiteX4" fmla="*/ 171450 w 1543050"/>
                <a:gd name="connsiteY4" fmla="*/ 2041525 h 2041525"/>
                <a:gd name="connsiteX5" fmla="*/ 1381125 w 1543050"/>
                <a:gd name="connsiteY5" fmla="*/ 2041525 h 2041525"/>
                <a:gd name="connsiteX6" fmla="*/ 1543050 w 1543050"/>
                <a:gd name="connsiteY6" fmla="*/ 1806575 h 2041525"/>
                <a:gd name="connsiteX7" fmla="*/ 1244600 w 1543050"/>
                <a:gd name="connsiteY7" fmla="*/ 962025 h 2041525"/>
                <a:gd name="connsiteX8" fmla="*/ 1120775 w 1543050"/>
                <a:gd name="connsiteY8" fmla="*/ 12700 h 2041525"/>
                <a:gd name="connsiteX9" fmla="*/ 996950 w 1543050"/>
                <a:gd name="connsiteY9" fmla="*/ 12700 h 2041525"/>
                <a:gd name="connsiteX10" fmla="*/ 1079500 w 1543050"/>
                <a:gd name="connsiteY10" fmla="*/ 936625 h 2041525"/>
                <a:gd name="connsiteX11" fmla="*/ 463550 w 1543050"/>
                <a:gd name="connsiteY11" fmla="*/ 930275 h 2041525"/>
                <a:gd name="connsiteX12" fmla="*/ 555625 w 1543050"/>
                <a:gd name="connsiteY12" fmla="*/ 3175 h 2041525"/>
                <a:gd name="connsiteX0" fmla="*/ 555625 w 1543050"/>
                <a:gd name="connsiteY0" fmla="*/ 3175 h 2041525"/>
                <a:gd name="connsiteX1" fmla="*/ 422275 w 1543050"/>
                <a:gd name="connsiteY1" fmla="*/ 0 h 2041525"/>
                <a:gd name="connsiteX2" fmla="*/ 0 w 1543050"/>
                <a:gd name="connsiteY2" fmla="*/ 1873250 h 2041525"/>
                <a:gd name="connsiteX3" fmla="*/ 171450 w 1543050"/>
                <a:gd name="connsiteY3" fmla="*/ 2041525 h 2041525"/>
                <a:gd name="connsiteX4" fmla="*/ 1381125 w 1543050"/>
                <a:gd name="connsiteY4" fmla="*/ 2041525 h 2041525"/>
                <a:gd name="connsiteX5" fmla="*/ 1543050 w 1543050"/>
                <a:gd name="connsiteY5" fmla="*/ 1806575 h 2041525"/>
                <a:gd name="connsiteX6" fmla="*/ 1244600 w 1543050"/>
                <a:gd name="connsiteY6" fmla="*/ 962025 h 2041525"/>
                <a:gd name="connsiteX7" fmla="*/ 1120775 w 1543050"/>
                <a:gd name="connsiteY7" fmla="*/ 12700 h 2041525"/>
                <a:gd name="connsiteX8" fmla="*/ 996950 w 1543050"/>
                <a:gd name="connsiteY8" fmla="*/ 12700 h 2041525"/>
                <a:gd name="connsiteX9" fmla="*/ 1079500 w 1543050"/>
                <a:gd name="connsiteY9" fmla="*/ 936625 h 2041525"/>
                <a:gd name="connsiteX10" fmla="*/ 463550 w 1543050"/>
                <a:gd name="connsiteY10" fmla="*/ 930275 h 2041525"/>
                <a:gd name="connsiteX11" fmla="*/ 555625 w 1543050"/>
                <a:gd name="connsiteY11" fmla="*/ 3175 h 2041525"/>
                <a:gd name="connsiteX0" fmla="*/ 555625 w 1543050"/>
                <a:gd name="connsiteY0" fmla="*/ 3175 h 2041525"/>
                <a:gd name="connsiteX1" fmla="*/ 422275 w 1543050"/>
                <a:gd name="connsiteY1" fmla="*/ 0 h 2041525"/>
                <a:gd name="connsiteX2" fmla="*/ 0 w 1543050"/>
                <a:gd name="connsiteY2" fmla="*/ 1873250 h 2041525"/>
                <a:gd name="connsiteX3" fmla="*/ 171450 w 1543050"/>
                <a:gd name="connsiteY3" fmla="*/ 2041525 h 2041525"/>
                <a:gd name="connsiteX4" fmla="*/ 1381125 w 1543050"/>
                <a:gd name="connsiteY4" fmla="*/ 2041525 h 2041525"/>
                <a:gd name="connsiteX5" fmla="*/ 1543050 w 1543050"/>
                <a:gd name="connsiteY5" fmla="*/ 1806575 h 2041525"/>
                <a:gd name="connsiteX6" fmla="*/ 1244600 w 1543050"/>
                <a:gd name="connsiteY6" fmla="*/ 962025 h 2041525"/>
                <a:gd name="connsiteX7" fmla="*/ 1120775 w 1543050"/>
                <a:gd name="connsiteY7" fmla="*/ 12700 h 2041525"/>
                <a:gd name="connsiteX8" fmla="*/ 996950 w 1543050"/>
                <a:gd name="connsiteY8" fmla="*/ 12700 h 2041525"/>
                <a:gd name="connsiteX9" fmla="*/ 1079500 w 1543050"/>
                <a:gd name="connsiteY9" fmla="*/ 936625 h 2041525"/>
                <a:gd name="connsiteX10" fmla="*/ 463550 w 1543050"/>
                <a:gd name="connsiteY10" fmla="*/ 930275 h 2041525"/>
                <a:gd name="connsiteX11" fmla="*/ 555625 w 1543050"/>
                <a:gd name="connsiteY11" fmla="*/ 3175 h 2041525"/>
                <a:gd name="connsiteX0" fmla="*/ 555625 w 1543050"/>
                <a:gd name="connsiteY0" fmla="*/ 3175 h 2041525"/>
                <a:gd name="connsiteX1" fmla="*/ 422275 w 1543050"/>
                <a:gd name="connsiteY1" fmla="*/ 0 h 2041525"/>
                <a:gd name="connsiteX2" fmla="*/ 0 w 1543050"/>
                <a:gd name="connsiteY2" fmla="*/ 1873250 h 2041525"/>
                <a:gd name="connsiteX3" fmla="*/ 171450 w 1543050"/>
                <a:gd name="connsiteY3" fmla="*/ 2041525 h 2041525"/>
                <a:gd name="connsiteX4" fmla="*/ 1381125 w 1543050"/>
                <a:gd name="connsiteY4" fmla="*/ 2041525 h 2041525"/>
                <a:gd name="connsiteX5" fmla="*/ 1543050 w 1543050"/>
                <a:gd name="connsiteY5" fmla="*/ 1806575 h 2041525"/>
                <a:gd name="connsiteX6" fmla="*/ 1244600 w 1543050"/>
                <a:gd name="connsiteY6" fmla="*/ 962025 h 2041525"/>
                <a:gd name="connsiteX7" fmla="*/ 1120775 w 1543050"/>
                <a:gd name="connsiteY7" fmla="*/ 12700 h 2041525"/>
                <a:gd name="connsiteX8" fmla="*/ 996950 w 1543050"/>
                <a:gd name="connsiteY8" fmla="*/ 12700 h 2041525"/>
                <a:gd name="connsiteX9" fmla="*/ 1079500 w 1543050"/>
                <a:gd name="connsiteY9" fmla="*/ 936625 h 2041525"/>
                <a:gd name="connsiteX10" fmla="*/ 463550 w 1543050"/>
                <a:gd name="connsiteY10" fmla="*/ 930275 h 2041525"/>
                <a:gd name="connsiteX11" fmla="*/ 555625 w 1543050"/>
                <a:gd name="connsiteY11" fmla="*/ 3175 h 2041525"/>
                <a:gd name="connsiteX0" fmla="*/ 555625 w 1543050"/>
                <a:gd name="connsiteY0" fmla="*/ 3175 h 2041525"/>
                <a:gd name="connsiteX1" fmla="*/ 422275 w 1543050"/>
                <a:gd name="connsiteY1" fmla="*/ 0 h 2041525"/>
                <a:gd name="connsiteX2" fmla="*/ 0 w 1543050"/>
                <a:gd name="connsiteY2" fmla="*/ 1873250 h 2041525"/>
                <a:gd name="connsiteX3" fmla="*/ 171450 w 1543050"/>
                <a:gd name="connsiteY3" fmla="*/ 2041525 h 2041525"/>
                <a:gd name="connsiteX4" fmla="*/ 1381125 w 1543050"/>
                <a:gd name="connsiteY4" fmla="*/ 2041525 h 2041525"/>
                <a:gd name="connsiteX5" fmla="*/ 1543050 w 1543050"/>
                <a:gd name="connsiteY5" fmla="*/ 1806575 h 2041525"/>
                <a:gd name="connsiteX6" fmla="*/ 1244600 w 1543050"/>
                <a:gd name="connsiteY6" fmla="*/ 962025 h 2041525"/>
                <a:gd name="connsiteX7" fmla="*/ 1120775 w 1543050"/>
                <a:gd name="connsiteY7" fmla="*/ 12700 h 2041525"/>
                <a:gd name="connsiteX8" fmla="*/ 996950 w 1543050"/>
                <a:gd name="connsiteY8" fmla="*/ 12700 h 2041525"/>
                <a:gd name="connsiteX9" fmla="*/ 1079500 w 1543050"/>
                <a:gd name="connsiteY9" fmla="*/ 936625 h 2041525"/>
                <a:gd name="connsiteX10" fmla="*/ 463550 w 1543050"/>
                <a:gd name="connsiteY10" fmla="*/ 930275 h 2041525"/>
                <a:gd name="connsiteX11" fmla="*/ 555625 w 1543050"/>
                <a:gd name="connsiteY11" fmla="*/ 3175 h 2041525"/>
                <a:gd name="connsiteX0" fmla="*/ 555625 w 1546413"/>
                <a:gd name="connsiteY0" fmla="*/ 3175 h 2041525"/>
                <a:gd name="connsiteX1" fmla="*/ 422275 w 1546413"/>
                <a:gd name="connsiteY1" fmla="*/ 0 h 2041525"/>
                <a:gd name="connsiteX2" fmla="*/ 0 w 1546413"/>
                <a:gd name="connsiteY2" fmla="*/ 1873250 h 2041525"/>
                <a:gd name="connsiteX3" fmla="*/ 171450 w 1546413"/>
                <a:gd name="connsiteY3" fmla="*/ 2041525 h 2041525"/>
                <a:gd name="connsiteX4" fmla="*/ 1381125 w 1546413"/>
                <a:gd name="connsiteY4" fmla="*/ 2041525 h 2041525"/>
                <a:gd name="connsiteX5" fmla="*/ 1543050 w 1546413"/>
                <a:gd name="connsiteY5" fmla="*/ 1806575 h 2041525"/>
                <a:gd name="connsiteX6" fmla="*/ 1244600 w 1546413"/>
                <a:gd name="connsiteY6" fmla="*/ 962025 h 2041525"/>
                <a:gd name="connsiteX7" fmla="*/ 1120775 w 1546413"/>
                <a:gd name="connsiteY7" fmla="*/ 12700 h 2041525"/>
                <a:gd name="connsiteX8" fmla="*/ 996950 w 1546413"/>
                <a:gd name="connsiteY8" fmla="*/ 12700 h 2041525"/>
                <a:gd name="connsiteX9" fmla="*/ 1079500 w 1546413"/>
                <a:gd name="connsiteY9" fmla="*/ 936625 h 2041525"/>
                <a:gd name="connsiteX10" fmla="*/ 463550 w 1546413"/>
                <a:gd name="connsiteY10" fmla="*/ 930275 h 2041525"/>
                <a:gd name="connsiteX11" fmla="*/ 555625 w 1546413"/>
                <a:gd name="connsiteY11" fmla="*/ 3175 h 2041525"/>
                <a:gd name="connsiteX0" fmla="*/ 557163 w 1547951"/>
                <a:gd name="connsiteY0" fmla="*/ 3175 h 2041525"/>
                <a:gd name="connsiteX1" fmla="*/ 423813 w 1547951"/>
                <a:gd name="connsiteY1" fmla="*/ 0 h 2041525"/>
                <a:gd name="connsiteX2" fmla="*/ 1538 w 1547951"/>
                <a:gd name="connsiteY2" fmla="*/ 1873250 h 2041525"/>
                <a:gd name="connsiteX3" fmla="*/ 172988 w 1547951"/>
                <a:gd name="connsiteY3" fmla="*/ 2041525 h 2041525"/>
                <a:gd name="connsiteX4" fmla="*/ 1382663 w 1547951"/>
                <a:gd name="connsiteY4" fmla="*/ 2041525 h 2041525"/>
                <a:gd name="connsiteX5" fmla="*/ 1544588 w 1547951"/>
                <a:gd name="connsiteY5" fmla="*/ 1806575 h 2041525"/>
                <a:gd name="connsiteX6" fmla="*/ 1246138 w 1547951"/>
                <a:gd name="connsiteY6" fmla="*/ 962025 h 2041525"/>
                <a:gd name="connsiteX7" fmla="*/ 1122313 w 1547951"/>
                <a:gd name="connsiteY7" fmla="*/ 12700 h 2041525"/>
                <a:gd name="connsiteX8" fmla="*/ 998488 w 1547951"/>
                <a:gd name="connsiteY8" fmla="*/ 12700 h 2041525"/>
                <a:gd name="connsiteX9" fmla="*/ 1081038 w 1547951"/>
                <a:gd name="connsiteY9" fmla="*/ 936625 h 2041525"/>
                <a:gd name="connsiteX10" fmla="*/ 465088 w 1547951"/>
                <a:gd name="connsiteY10" fmla="*/ 930275 h 2041525"/>
                <a:gd name="connsiteX11" fmla="*/ 557163 w 1547951"/>
                <a:gd name="connsiteY11" fmla="*/ 3175 h 2041525"/>
                <a:gd name="connsiteX0" fmla="*/ 557820 w 1548608"/>
                <a:gd name="connsiteY0" fmla="*/ 3175 h 2041525"/>
                <a:gd name="connsiteX1" fmla="*/ 424470 w 1548608"/>
                <a:gd name="connsiteY1" fmla="*/ 0 h 2041525"/>
                <a:gd name="connsiteX2" fmla="*/ 2195 w 1548608"/>
                <a:gd name="connsiteY2" fmla="*/ 1873250 h 2041525"/>
                <a:gd name="connsiteX3" fmla="*/ 173645 w 1548608"/>
                <a:gd name="connsiteY3" fmla="*/ 2041525 h 2041525"/>
                <a:gd name="connsiteX4" fmla="*/ 1383320 w 1548608"/>
                <a:gd name="connsiteY4" fmla="*/ 2041525 h 2041525"/>
                <a:gd name="connsiteX5" fmla="*/ 1545245 w 1548608"/>
                <a:gd name="connsiteY5" fmla="*/ 1806575 h 2041525"/>
                <a:gd name="connsiteX6" fmla="*/ 1246795 w 1548608"/>
                <a:gd name="connsiteY6" fmla="*/ 962025 h 2041525"/>
                <a:gd name="connsiteX7" fmla="*/ 1122970 w 1548608"/>
                <a:gd name="connsiteY7" fmla="*/ 12700 h 2041525"/>
                <a:gd name="connsiteX8" fmla="*/ 999145 w 1548608"/>
                <a:gd name="connsiteY8" fmla="*/ 12700 h 2041525"/>
                <a:gd name="connsiteX9" fmla="*/ 1081695 w 1548608"/>
                <a:gd name="connsiteY9" fmla="*/ 936625 h 2041525"/>
                <a:gd name="connsiteX10" fmla="*/ 465745 w 1548608"/>
                <a:gd name="connsiteY10" fmla="*/ 930275 h 2041525"/>
                <a:gd name="connsiteX11" fmla="*/ 557820 w 1548608"/>
                <a:gd name="connsiteY11" fmla="*/ 3175 h 2041525"/>
                <a:gd name="connsiteX0" fmla="*/ 557820 w 1547508"/>
                <a:gd name="connsiteY0" fmla="*/ 3175 h 2041525"/>
                <a:gd name="connsiteX1" fmla="*/ 424470 w 1547508"/>
                <a:gd name="connsiteY1" fmla="*/ 0 h 2041525"/>
                <a:gd name="connsiteX2" fmla="*/ 2195 w 1547508"/>
                <a:gd name="connsiteY2" fmla="*/ 1873250 h 2041525"/>
                <a:gd name="connsiteX3" fmla="*/ 173645 w 1547508"/>
                <a:gd name="connsiteY3" fmla="*/ 2041525 h 2041525"/>
                <a:gd name="connsiteX4" fmla="*/ 1383320 w 1547508"/>
                <a:gd name="connsiteY4" fmla="*/ 2041525 h 2041525"/>
                <a:gd name="connsiteX5" fmla="*/ 1545245 w 1547508"/>
                <a:gd name="connsiteY5" fmla="*/ 1806575 h 2041525"/>
                <a:gd name="connsiteX6" fmla="*/ 1246795 w 1547508"/>
                <a:gd name="connsiteY6" fmla="*/ 962025 h 2041525"/>
                <a:gd name="connsiteX7" fmla="*/ 1122970 w 1547508"/>
                <a:gd name="connsiteY7" fmla="*/ 12700 h 2041525"/>
                <a:gd name="connsiteX8" fmla="*/ 999145 w 1547508"/>
                <a:gd name="connsiteY8" fmla="*/ 12700 h 2041525"/>
                <a:gd name="connsiteX9" fmla="*/ 1081695 w 1547508"/>
                <a:gd name="connsiteY9" fmla="*/ 936625 h 2041525"/>
                <a:gd name="connsiteX10" fmla="*/ 465745 w 1547508"/>
                <a:gd name="connsiteY10" fmla="*/ 930275 h 2041525"/>
                <a:gd name="connsiteX11" fmla="*/ 557820 w 1547508"/>
                <a:gd name="connsiteY11" fmla="*/ 3175 h 2041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47508" h="2041525">
                  <a:moveTo>
                    <a:pt x="557820" y="3175"/>
                  </a:moveTo>
                  <a:lnTo>
                    <a:pt x="424470" y="0"/>
                  </a:lnTo>
                  <a:cubicBezTo>
                    <a:pt x="486912" y="795867"/>
                    <a:pt x="184228" y="1204383"/>
                    <a:pt x="2195" y="1873250"/>
                  </a:cubicBezTo>
                  <a:cubicBezTo>
                    <a:pt x="-10505" y="1940454"/>
                    <a:pt x="29976" y="2035439"/>
                    <a:pt x="173645" y="2041525"/>
                  </a:cubicBezTo>
                  <a:lnTo>
                    <a:pt x="1383320" y="2041525"/>
                  </a:lnTo>
                  <a:cubicBezTo>
                    <a:pt x="1492064" y="2017977"/>
                    <a:pt x="1561120" y="1948392"/>
                    <a:pt x="1545245" y="1806575"/>
                  </a:cubicBezTo>
                  <a:cubicBezTo>
                    <a:pt x="1496562" y="1635125"/>
                    <a:pt x="1333049" y="1194329"/>
                    <a:pt x="1246795" y="962025"/>
                  </a:cubicBezTo>
                  <a:cubicBezTo>
                    <a:pt x="1106566" y="609071"/>
                    <a:pt x="1134083" y="189971"/>
                    <a:pt x="1122970" y="12700"/>
                  </a:cubicBezTo>
                  <a:lnTo>
                    <a:pt x="999145" y="12700"/>
                  </a:lnTo>
                  <a:cubicBezTo>
                    <a:pt x="1004966" y="176212"/>
                    <a:pt x="961045" y="701146"/>
                    <a:pt x="1081695" y="936625"/>
                  </a:cubicBezTo>
                  <a:lnTo>
                    <a:pt x="465745" y="930275"/>
                  </a:lnTo>
                  <a:cubicBezTo>
                    <a:pt x="581103" y="772583"/>
                    <a:pt x="567874" y="183621"/>
                    <a:pt x="557820" y="3175"/>
                  </a:cubicBezTo>
                  <a:close/>
                </a:path>
              </a:pathLst>
            </a:custGeom>
            <a:solidFill>
              <a:srgbClr val="0039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060">
                <a:defRPr/>
              </a:pPr>
              <a:endParaRPr lang="en-IN" sz="1836">
                <a:solidFill>
                  <a:prstClr val="white"/>
                </a:solidFill>
                <a:latin typeface="Segoe UI"/>
              </a:endParaRPr>
            </a:p>
          </p:txBody>
        </p:sp>
        <p:sp>
          <p:nvSpPr>
            <p:cNvPr id="13" name="Rounded Rectangle 17"/>
            <p:cNvSpPr/>
            <p:nvPr/>
          </p:nvSpPr>
          <p:spPr>
            <a:xfrm>
              <a:off x="9157704" y="3537266"/>
              <a:ext cx="946824" cy="263525"/>
            </a:xfrm>
            <a:prstGeom prst="roundRect">
              <a:avLst>
                <a:gd name="adj" fmla="val 21666"/>
              </a:avLst>
            </a:prstGeom>
            <a:solidFill>
              <a:srgbClr val="0039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060">
                <a:defRPr/>
              </a:pPr>
              <a:endParaRPr lang="en-IN" sz="1836">
                <a:solidFill>
                  <a:prstClr val="white"/>
                </a:solidFill>
                <a:latin typeface="Segoe UI"/>
              </a:endParaRPr>
            </a:p>
          </p:txBody>
        </p:sp>
        <p:sp>
          <p:nvSpPr>
            <p:cNvPr id="14" name="Freeform 18"/>
            <p:cNvSpPr/>
            <p:nvPr/>
          </p:nvSpPr>
          <p:spPr>
            <a:xfrm>
              <a:off x="7089322" y="2425771"/>
              <a:ext cx="1793873" cy="629817"/>
            </a:xfrm>
            <a:custGeom>
              <a:avLst/>
              <a:gdLst>
                <a:gd name="connsiteX0" fmla="*/ 1199486 w 1793873"/>
                <a:gd name="connsiteY0" fmla="*/ 158945 h 629817"/>
                <a:gd name="connsiteX1" fmla="*/ 1199486 w 1793873"/>
                <a:gd name="connsiteY1" fmla="*/ 508195 h 629817"/>
                <a:gd name="connsiteX2" fmla="*/ 1637636 w 1793873"/>
                <a:gd name="connsiteY2" fmla="*/ 508195 h 629817"/>
                <a:gd name="connsiteX3" fmla="*/ 1637636 w 1793873"/>
                <a:gd name="connsiteY3" fmla="*/ 158945 h 629817"/>
                <a:gd name="connsiteX4" fmla="*/ 151165 w 1793873"/>
                <a:gd name="connsiteY4" fmla="*/ 158945 h 629817"/>
                <a:gd name="connsiteX5" fmla="*/ 151165 w 1793873"/>
                <a:gd name="connsiteY5" fmla="*/ 508195 h 629817"/>
                <a:gd name="connsiteX6" fmla="*/ 589315 w 1793873"/>
                <a:gd name="connsiteY6" fmla="*/ 508195 h 629817"/>
                <a:gd name="connsiteX7" fmla="*/ 589315 w 1793873"/>
                <a:gd name="connsiteY7" fmla="*/ 158945 h 629817"/>
                <a:gd name="connsiteX8" fmla="*/ 170284 w 1793873"/>
                <a:gd name="connsiteY8" fmla="*/ 0 h 629817"/>
                <a:gd name="connsiteX9" fmla="*/ 571500 w 1793873"/>
                <a:gd name="connsiteY9" fmla="*/ 0 h 629817"/>
                <a:gd name="connsiteX10" fmla="*/ 580706 w 1793873"/>
                <a:gd name="connsiteY10" fmla="*/ 1859 h 629817"/>
                <a:gd name="connsiteX11" fmla="*/ 580706 w 1793873"/>
                <a:gd name="connsiteY11" fmla="*/ 0 h 629817"/>
                <a:gd name="connsiteX12" fmla="*/ 1222373 w 1793873"/>
                <a:gd name="connsiteY12" fmla="*/ 0 h 629817"/>
                <a:gd name="connsiteX13" fmla="*/ 1257524 w 1793873"/>
                <a:gd name="connsiteY13" fmla="*/ 0 h 629817"/>
                <a:gd name="connsiteX14" fmla="*/ 1623589 w 1793873"/>
                <a:gd name="connsiteY14" fmla="*/ 0 h 629817"/>
                <a:gd name="connsiteX15" fmla="*/ 1793873 w 1793873"/>
                <a:gd name="connsiteY15" fmla="*/ 170284 h 629817"/>
                <a:gd name="connsiteX16" fmla="*/ 1793873 w 1793873"/>
                <a:gd name="connsiteY16" fmla="*/ 459533 h 629817"/>
                <a:gd name="connsiteX17" fmla="*/ 1623589 w 1793873"/>
                <a:gd name="connsiteY17" fmla="*/ 629817 h 629817"/>
                <a:gd name="connsiteX18" fmla="*/ 1222373 w 1793873"/>
                <a:gd name="connsiteY18" fmla="*/ 629817 h 629817"/>
                <a:gd name="connsiteX19" fmla="*/ 1052089 w 1793873"/>
                <a:gd name="connsiteY19" fmla="*/ 459533 h 629817"/>
                <a:gd name="connsiteX20" fmla="*/ 1052089 w 1793873"/>
                <a:gd name="connsiteY20" fmla="*/ 269867 h 629817"/>
                <a:gd name="connsiteX21" fmla="*/ 1019448 w 1793873"/>
                <a:gd name="connsiteY21" fmla="*/ 238597 h 629817"/>
                <a:gd name="connsiteX22" fmla="*/ 772480 w 1793873"/>
                <a:gd name="connsiteY22" fmla="*/ 239651 h 629817"/>
                <a:gd name="connsiteX23" fmla="*/ 741784 w 1793873"/>
                <a:gd name="connsiteY23" fmla="*/ 272720 h 629817"/>
                <a:gd name="connsiteX24" fmla="*/ 741784 w 1793873"/>
                <a:gd name="connsiteY24" fmla="*/ 459533 h 629817"/>
                <a:gd name="connsiteX25" fmla="*/ 571500 w 1793873"/>
                <a:gd name="connsiteY25" fmla="*/ 629817 h 629817"/>
                <a:gd name="connsiteX26" fmla="*/ 170284 w 1793873"/>
                <a:gd name="connsiteY26" fmla="*/ 629817 h 629817"/>
                <a:gd name="connsiteX27" fmla="*/ 0 w 1793873"/>
                <a:gd name="connsiteY27" fmla="*/ 459533 h 629817"/>
                <a:gd name="connsiteX28" fmla="*/ 0 w 1793873"/>
                <a:gd name="connsiteY28" fmla="*/ 170284 h 629817"/>
                <a:gd name="connsiteX29" fmla="*/ 170284 w 1793873"/>
                <a:gd name="connsiteY29" fmla="*/ 0 h 629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793873" h="629817">
                  <a:moveTo>
                    <a:pt x="1199486" y="158945"/>
                  </a:moveTo>
                  <a:lnTo>
                    <a:pt x="1199486" y="508195"/>
                  </a:lnTo>
                  <a:lnTo>
                    <a:pt x="1637636" y="508195"/>
                  </a:lnTo>
                  <a:lnTo>
                    <a:pt x="1637636" y="158945"/>
                  </a:lnTo>
                  <a:close/>
                  <a:moveTo>
                    <a:pt x="151165" y="158945"/>
                  </a:moveTo>
                  <a:lnTo>
                    <a:pt x="151165" y="508195"/>
                  </a:lnTo>
                  <a:lnTo>
                    <a:pt x="589315" y="508195"/>
                  </a:lnTo>
                  <a:lnTo>
                    <a:pt x="589315" y="158945"/>
                  </a:lnTo>
                  <a:close/>
                  <a:moveTo>
                    <a:pt x="170284" y="0"/>
                  </a:moveTo>
                  <a:lnTo>
                    <a:pt x="571500" y="0"/>
                  </a:lnTo>
                  <a:lnTo>
                    <a:pt x="580706" y="1859"/>
                  </a:lnTo>
                  <a:lnTo>
                    <a:pt x="580706" y="0"/>
                  </a:lnTo>
                  <a:lnTo>
                    <a:pt x="1222373" y="0"/>
                  </a:lnTo>
                  <a:lnTo>
                    <a:pt x="1257524" y="0"/>
                  </a:lnTo>
                  <a:lnTo>
                    <a:pt x="1623589" y="0"/>
                  </a:lnTo>
                  <a:cubicBezTo>
                    <a:pt x="1717634" y="0"/>
                    <a:pt x="1793873" y="76239"/>
                    <a:pt x="1793873" y="170284"/>
                  </a:cubicBezTo>
                  <a:lnTo>
                    <a:pt x="1793873" y="459533"/>
                  </a:lnTo>
                  <a:cubicBezTo>
                    <a:pt x="1793873" y="553578"/>
                    <a:pt x="1717634" y="629817"/>
                    <a:pt x="1623589" y="629817"/>
                  </a:cubicBezTo>
                  <a:lnTo>
                    <a:pt x="1222373" y="629817"/>
                  </a:lnTo>
                  <a:cubicBezTo>
                    <a:pt x="1128328" y="629817"/>
                    <a:pt x="1052089" y="553578"/>
                    <a:pt x="1052089" y="459533"/>
                  </a:cubicBezTo>
                  <a:lnTo>
                    <a:pt x="1052089" y="269867"/>
                  </a:lnTo>
                  <a:lnTo>
                    <a:pt x="1019448" y="238597"/>
                  </a:lnTo>
                  <a:cubicBezTo>
                    <a:pt x="940178" y="175104"/>
                    <a:pt x="842604" y="178661"/>
                    <a:pt x="772480" y="239651"/>
                  </a:cubicBezTo>
                  <a:lnTo>
                    <a:pt x="741784" y="272720"/>
                  </a:lnTo>
                  <a:lnTo>
                    <a:pt x="741784" y="459533"/>
                  </a:lnTo>
                  <a:cubicBezTo>
                    <a:pt x="741784" y="553578"/>
                    <a:pt x="665545" y="629817"/>
                    <a:pt x="571500" y="629817"/>
                  </a:cubicBezTo>
                  <a:lnTo>
                    <a:pt x="170284" y="629817"/>
                  </a:lnTo>
                  <a:cubicBezTo>
                    <a:pt x="76239" y="629817"/>
                    <a:pt x="0" y="553578"/>
                    <a:pt x="0" y="459533"/>
                  </a:cubicBezTo>
                  <a:lnTo>
                    <a:pt x="0" y="170284"/>
                  </a:lnTo>
                  <a:cubicBezTo>
                    <a:pt x="0" y="76239"/>
                    <a:pt x="76239" y="0"/>
                    <a:pt x="17028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060">
                <a:defRPr/>
              </a:pPr>
              <a:endParaRPr lang="en-IN" sz="1836">
                <a:solidFill>
                  <a:prstClr val="white"/>
                </a:solidFill>
                <a:latin typeface="Segoe UI"/>
              </a:endParaRPr>
            </a:p>
          </p:txBody>
        </p:sp>
      </p:grpSp>
      <p:sp>
        <p:nvSpPr>
          <p:cNvPr id="15" name="TextBox 14"/>
          <p:cNvSpPr txBox="1"/>
          <p:nvPr/>
        </p:nvSpPr>
        <p:spPr>
          <a:xfrm>
            <a:off x="2561512" y="5705039"/>
            <a:ext cx="2350604" cy="407901"/>
          </a:xfrm>
          <a:prstGeom prst="rect">
            <a:avLst/>
          </a:prstGeom>
          <a:noFill/>
        </p:spPr>
        <p:txBody>
          <a:bodyPr wrap="square" rtlCol="0" anchor="ctr">
            <a:noAutofit/>
          </a:bodyPr>
          <a:lstStyle/>
          <a:p>
            <a:pPr algn="ctr" defTabSz="932060">
              <a:defRPr/>
            </a:pPr>
            <a:r>
              <a:rPr lang="en-US" sz="2000" dirty="0">
                <a:solidFill>
                  <a:srgbClr val="002050"/>
                </a:solidFill>
                <a:latin typeface="Segoe UI" panose="020B0502040204020203" pitchFamily="34" charset="0"/>
                <a:ea typeface="SimSun" panose="02010600030101010101" pitchFamily="2" charset="-122"/>
                <a:cs typeface="Segoe UI" panose="020B0502040204020203" pitchFamily="34" charset="0"/>
              </a:rPr>
              <a:t>SQL Server</a:t>
            </a:r>
          </a:p>
        </p:txBody>
      </p:sp>
      <p:grpSp>
        <p:nvGrpSpPr>
          <p:cNvPr id="16" name="Group 15"/>
          <p:cNvGrpSpPr/>
          <p:nvPr/>
        </p:nvGrpSpPr>
        <p:grpSpPr>
          <a:xfrm>
            <a:off x="4975711" y="4622985"/>
            <a:ext cx="2330515" cy="1353095"/>
            <a:chOff x="5094745" y="4648758"/>
            <a:chExt cx="2331508" cy="1353671"/>
          </a:xfrm>
        </p:grpSpPr>
        <p:sp>
          <p:nvSpPr>
            <p:cNvPr id="17" name="TextBox 16"/>
            <p:cNvSpPr txBox="1"/>
            <p:nvPr/>
          </p:nvSpPr>
          <p:spPr>
            <a:xfrm>
              <a:off x="5094745" y="5277233"/>
              <a:ext cx="2331508" cy="466302"/>
            </a:xfrm>
            <a:prstGeom prst="rect">
              <a:avLst/>
            </a:prstGeom>
            <a:noFill/>
          </p:spPr>
          <p:txBody>
            <a:bodyPr wrap="square" lIns="0" tIns="0" rIns="0" bIns="0" rtlCol="0">
              <a:noAutofit/>
            </a:bodyPr>
            <a:lstStyle/>
            <a:p>
              <a:pPr algn="ctr" defTabSz="932060">
                <a:defRPr/>
              </a:pPr>
              <a:r>
                <a:rPr lang="en-US" sz="1598" dirty="0">
                  <a:solidFill>
                    <a:srgbClr val="002050"/>
                  </a:solidFill>
                  <a:latin typeface="Segoe UI Semibold" panose="020B0702040204020203" pitchFamily="34" charset="0"/>
                  <a:cs typeface="Segoe UI Semibold" panose="020B0702040204020203" pitchFamily="34" charset="0"/>
                </a:rPr>
                <a:t>Data Developer/DBA</a:t>
              </a:r>
            </a:p>
          </p:txBody>
        </p:sp>
        <p:sp>
          <p:nvSpPr>
            <p:cNvPr id="18" name="TextBox 17"/>
            <p:cNvSpPr txBox="1"/>
            <p:nvPr/>
          </p:nvSpPr>
          <p:spPr>
            <a:xfrm>
              <a:off x="5094745" y="5536127"/>
              <a:ext cx="2331508" cy="466302"/>
            </a:xfrm>
            <a:prstGeom prst="rect">
              <a:avLst/>
            </a:prstGeom>
            <a:noFill/>
          </p:spPr>
          <p:txBody>
            <a:bodyPr wrap="square" lIns="0" tIns="0" rIns="0" bIns="0" rtlCol="0">
              <a:noAutofit/>
            </a:bodyPr>
            <a:lstStyle/>
            <a:p>
              <a:pPr algn="ctr" defTabSz="932060">
                <a:defRPr/>
              </a:pPr>
              <a:r>
                <a:rPr lang="en-US" sz="1397" dirty="0">
                  <a:solidFill>
                    <a:prstClr val="black">
                      <a:lumMod val="75000"/>
                      <a:lumOff val="25000"/>
                    </a:prstClr>
                  </a:solidFill>
                  <a:latin typeface="Segoe UI" panose="020B0502040204020203" pitchFamily="34" charset="0"/>
                  <a:cs typeface="Segoe UI" panose="020B0502040204020203" pitchFamily="34" charset="0"/>
                </a:rPr>
                <a:t>Manage data and </a:t>
              </a:r>
            </a:p>
            <a:p>
              <a:pPr algn="ctr" defTabSz="932060">
                <a:defRPr/>
              </a:pPr>
              <a:r>
                <a:rPr lang="en-US" sz="1397" dirty="0">
                  <a:solidFill>
                    <a:prstClr val="black">
                      <a:lumMod val="75000"/>
                      <a:lumOff val="25000"/>
                    </a:prstClr>
                  </a:solidFill>
                  <a:latin typeface="Segoe UI" panose="020B0502040204020203" pitchFamily="34" charset="0"/>
                  <a:cs typeface="Segoe UI" panose="020B0502040204020203" pitchFamily="34" charset="0"/>
                </a:rPr>
                <a:t>analytics together</a:t>
              </a:r>
            </a:p>
          </p:txBody>
        </p:sp>
        <p:grpSp>
          <p:nvGrpSpPr>
            <p:cNvPr id="19" name="Group 18"/>
            <p:cNvGrpSpPr>
              <a:grpSpLocks noChangeAspect="1"/>
            </p:cNvGrpSpPr>
            <p:nvPr/>
          </p:nvGrpSpPr>
          <p:grpSpPr>
            <a:xfrm>
              <a:off x="5973566" y="4648758"/>
              <a:ext cx="573866" cy="594358"/>
              <a:chOff x="3807371" y="2914650"/>
              <a:chExt cx="637629" cy="660397"/>
            </a:xfrm>
            <a:solidFill>
              <a:srgbClr val="003963"/>
            </a:solidFill>
          </p:grpSpPr>
          <p:sp>
            <p:nvSpPr>
              <p:cNvPr id="20" name="Oval 19"/>
              <p:cNvSpPr/>
              <p:nvPr/>
            </p:nvSpPr>
            <p:spPr>
              <a:xfrm>
                <a:off x="4054475" y="2914650"/>
                <a:ext cx="273050" cy="2730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060">
                  <a:defRPr/>
                </a:pPr>
                <a:endParaRPr lang="en-IN" sz="1836">
                  <a:solidFill>
                    <a:prstClr val="white"/>
                  </a:solidFill>
                  <a:latin typeface="Segoe UI"/>
                </a:endParaRPr>
              </a:p>
            </p:txBody>
          </p:sp>
          <p:sp>
            <p:nvSpPr>
              <p:cNvPr id="21" name="Freeform 26"/>
              <p:cNvSpPr/>
              <p:nvPr/>
            </p:nvSpPr>
            <p:spPr>
              <a:xfrm>
                <a:off x="3888313" y="3201605"/>
                <a:ext cx="556687" cy="373442"/>
              </a:xfrm>
              <a:custGeom>
                <a:avLst/>
                <a:gdLst>
                  <a:gd name="connsiteX0" fmla="*/ 34925 w 558800"/>
                  <a:gd name="connsiteY0" fmla="*/ 266700 h 371475"/>
                  <a:gd name="connsiteX1" fmla="*/ 203200 w 558800"/>
                  <a:gd name="connsiteY1" fmla="*/ 250825 h 371475"/>
                  <a:gd name="connsiteX2" fmla="*/ 260350 w 558800"/>
                  <a:gd name="connsiteY2" fmla="*/ 73025 h 371475"/>
                  <a:gd name="connsiteX3" fmla="*/ 320675 w 558800"/>
                  <a:gd name="connsiteY3" fmla="*/ 15875 h 371475"/>
                  <a:gd name="connsiteX4" fmla="*/ 419100 w 558800"/>
                  <a:gd name="connsiteY4" fmla="*/ 0 h 371475"/>
                  <a:gd name="connsiteX5" fmla="*/ 501650 w 558800"/>
                  <a:gd name="connsiteY5" fmla="*/ 44450 h 371475"/>
                  <a:gd name="connsiteX6" fmla="*/ 536575 w 558800"/>
                  <a:gd name="connsiteY6" fmla="*/ 98425 h 371475"/>
                  <a:gd name="connsiteX7" fmla="*/ 558800 w 558800"/>
                  <a:gd name="connsiteY7" fmla="*/ 346075 h 371475"/>
                  <a:gd name="connsiteX8" fmla="*/ 349250 w 558800"/>
                  <a:gd name="connsiteY8" fmla="*/ 355600 h 371475"/>
                  <a:gd name="connsiteX9" fmla="*/ 346075 w 558800"/>
                  <a:gd name="connsiteY9" fmla="*/ 349250 h 371475"/>
                  <a:gd name="connsiteX10" fmla="*/ 415925 w 558800"/>
                  <a:gd name="connsiteY10" fmla="*/ 196850 h 371475"/>
                  <a:gd name="connsiteX11" fmla="*/ 412750 w 558800"/>
                  <a:gd name="connsiteY11" fmla="*/ 184150 h 371475"/>
                  <a:gd name="connsiteX12" fmla="*/ 381000 w 558800"/>
                  <a:gd name="connsiteY12" fmla="*/ 187325 h 371475"/>
                  <a:gd name="connsiteX13" fmla="*/ 301625 w 558800"/>
                  <a:gd name="connsiteY13" fmla="*/ 365125 h 371475"/>
                  <a:gd name="connsiteX14" fmla="*/ 28575 w 558800"/>
                  <a:gd name="connsiteY14" fmla="*/ 371475 h 371475"/>
                  <a:gd name="connsiteX15" fmla="*/ 0 w 558800"/>
                  <a:gd name="connsiteY15" fmla="*/ 336550 h 371475"/>
                  <a:gd name="connsiteX16" fmla="*/ 34925 w 558800"/>
                  <a:gd name="connsiteY16" fmla="*/ 266700 h 371475"/>
                  <a:gd name="connsiteX0" fmla="*/ 34925 w 558800"/>
                  <a:gd name="connsiteY0" fmla="*/ 266700 h 371475"/>
                  <a:gd name="connsiteX1" fmla="*/ 203200 w 558800"/>
                  <a:gd name="connsiteY1" fmla="*/ 250825 h 371475"/>
                  <a:gd name="connsiteX2" fmla="*/ 260350 w 558800"/>
                  <a:gd name="connsiteY2" fmla="*/ 73025 h 371475"/>
                  <a:gd name="connsiteX3" fmla="*/ 419100 w 558800"/>
                  <a:gd name="connsiteY3" fmla="*/ 0 h 371475"/>
                  <a:gd name="connsiteX4" fmla="*/ 501650 w 558800"/>
                  <a:gd name="connsiteY4" fmla="*/ 44450 h 371475"/>
                  <a:gd name="connsiteX5" fmla="*/ 536575 w 558800"/>
                  <a:gd name="connsiteY5" fmla="*/ 98425 h 371475"/>
                  <a:gd name="connsiteX6" fmla="*/ 558800 w 558800"/>
                  <a:gd name="connsiteY6" fmla="*/ 346075 h 371475"/>
                  <a:gd name="connsiteX7" fmla="*/ 349250 w 558800"/>
                  <a:gd name="connsiteY7" fmla="*/ 355600 h 371475"/>
                  <a:gd name="connsiteX8" fmla="*/ 346075 w 558800"/>
                  <a:gd name="connsiteY8" fmla="*/ 349250 h 371475"/>
                  <a:gd name="connsiteX9" fmla="*/ 415925 w 558800"/>
                  <a:gd name="connsiteY9" fmla="*/ 196850 h 371475"/>
                  <a:gd name="connsiteX10" fmla="*/ 412750 w 558800"/>
                  <a:gd name="connsiteY10" fmla="*/ 184150 h 371475"/>
                  <a:gd name="connsiteX11" fmla="*/ 381000 w 558800"/>
                  <a:gd name="connsiteY11" fmla="*/ 187325 h 371475"/>
                  <a:gd name="connsiteX12" fmla="*/ 301625 w 558800"/>
                  <a:gd name="connsiteY12" fmla="*/ 365125 h 371475"/>
                  <a:gd name="connsiteX13" fmla="*/ 28575 w 558800"/>
                  <a:gd name="connsiteY13" fmla="*/ 371475 h 371475"/>
                  <a:gd name="connsiteX14" fmla="*/ 0 w 558800"/>
                  <a:gd name="connsiteY14" fmla="*/ 336550 h 371475"/>
                  <a:gd name="connsiteX15" fmla="*/ 34925 w 558800"/>
                  <a:gd name="connsiteY15" fmla="*/ 266700 h 371475"/>
                  <a:gd name="connsiteX0" fmla="*/ 34925 w 558800"/>
                  <a:gd name="connsiteY0" fmla="*/ 222250 h 327025"/>
                  <a:gd name="connsiteX1" fmla="*/ 203200 w 558800"/>
                  <a:gd name="connsiteY1" fmla="*/ 206375 h 327025"/>
                  <a:gd name="connsiteX2" fmla="*/ 260350 w 558800"/>
                  <a:gd name="connsiteY2" fmla="*/ 28575 h 327025"/>
                  <a:gd name="connsiteX3" fmla="*/ 501650 w 558800"/>
                  <a:gd name="connsiteY3" fmla="*/ 0 h 327025"/>
                  <a:gd name="connsiteX4" fmla="*/ 536575 w 558800"/>
                  <a:gd name="connsiteY4" fmla="*/ 53975 h 327025"/>
                  <a:gd name="connsiteX5" fmla="*/ 558800 w 558800"/>
                  <a:gd name="connsiteY5" fmla="*/ 301625 h 327025"/>
                  <a:gd name="connsiteX6" fmla="*/ 349250 w 558800"/>
                  <a:gd name="connsiteY6" fmla="*/ 311150 h 327025"/>
                  <a:gd name="connsiteX7" fmla="*/ 346075 w 558800"/>
                  <a:gd name="connsiteY7" fmla="*/ 304800 h 327025"/>
                  <a:gd name="connsiteX8" fmla="*/ 415925 w 558800"/>
                  <a:gd name="connsiteY8" fmla="*/ 152400 h 327025"/>
                  <a:gd name="connsiteX9" fmla="*/ 412750 w 558800"/>
                  <a:gd name="connsiteY9" fmla="*/ 139700 h 327025"/>
                  <a:gd name="connsiteX10" fmla="*/ 381000 w 558800"/>
                  <a:gd name="connsiteY10" fmla="*/ 142875 h 327025"/>
                  <a:gd name="connsiteX11" fmla="*/ 301625 w 558800"/>
                  <a:gd name="connsiteY11" fmla="*/ 320675 h 327025"/>
                  <a:gd name="connsiteX12" fmla="*/ 28575 w 558800"/>
                  <a:gd name="connsiteY12" fmla="*/ 327025 h 327025"/>
                  <a:gd name="connsiteX13" fmla="*/ 0 w 558800"/>
                  <a:gd name="connsiteY13" fmla="*/ 292100 h 327025"/>
                  <a:gd name="connsiteX14" fmla="*/ 34925 w 558800"/>
                  <a:gd name="connsiteY14" fmla="*/ 222250 h 327025"/>
                  <a:gd name="connsiteX0" fmla="*/ 34925 w 558800"/>
                  <a:gd name="connsiteY0" fmla="*/ 246288 h 351063"/>
                  <a:gd name="connsiteX1" fmla="*/ 203200 w 558800"/>
                  <a:gd name="connsiteY1" fmla="*/ 230413 h 351063"/>
                  <a:gd name="connsiteX2" fmla="*/ 260350 w 558800"/>
                  <a:gd name="connsiteY2" fmla="*/ 52613 h 351063"/>
                  <a:gd name="connsiteX3" fmla="*/ 501650 w 558800"/>
                  <a:gd name="connsiteY3" fmla="*/ 24038 h 351063"/>
                  <a:gd name="connsiteX4" fmla="*/ 536575 w 558800"/>
                  <a:gd name="connsiteY4" fmla="*/ 78013 h 351063"/>
                  <a:gd name="connsiteX5" fmla="*/ 558800 w 558800"/>
                  <a:gd name="connsiteY5" fmla="*/ 325663 h 351063"/>
                  <a:gd name="connsiteX6" fmla="*/ 349250 w 558800"/>
                  <a:gd name="connsiteY6" fmla="*/ 335188 h 351063"/>
                  <a:gd name="connsiteX7" fmla="*/ 346075 w 558800"/>
                  <a:gd name="connsiteY7" fmla="*/ 328838 h 351063"/>
                  <a:gd name="connsiteX8" fmla="*/ 415925 w 558800"/>
                  <a:gd name="connsiteY8" fmla="*/ 176438 h 351063"/>
                  <a:gd name="connsiteX9" fmla="*/ 412750 w 558800"/>
                  <a:gd name="connsiteY9" fmla="*/ 163738 h 351063"/>
                  <a:gd name="connsiteX10" fmla="*/ 381000 w 558800"/>
                  <a:gd name="connsiteY10" fmla="*/ 166913 h 351063"/>
                  <a:gd name="connsiteX11" fmla="*/ 301625 w 558800"/>
                  <a:gd name="connsiteY11" fmla="*/ 344713 h 351063"/>
                  <a:gd name="connsiteX12" fmla="*/ 28575 w 558800"/>
                  <a:gd name="connsiteY12" fmla="*/ 351063 h 351063"/>
                  <a:gd name="connsiteX13" fmla="*/ 0 w 558800"/>
                  <a:gd name="connsiteY13" fmla="*/ 316138 h 351063"/>
                  <a:gd name="connsiteX14" fmla="*/ 34925 w 558800"/>
                  <a:gd name="connsiteY14" fmla="*/ 246288 h 351063"/>
                  <a:gd name="connsiteX0" fmla="*/ 34925 w 558800"/>
                  <a:gd name="connsiteY0" fmla="*/ 263928 h 368703"/>
                  <a:gd name="connsiteX1" fmla="*/ 203200 w 558800"/>
                  <a:gd name="connsiteY1" fmla="*/ 248053 h 368703"/>
                  <a:gd name="connsiteX2" fmla="*/ 260350 w 558800"/>
                  <a:gd name="connsiteY2" fmla="*/ 70253 h 368703"/>
                  <a:gd name="connsiteX3" fmla="*/ 501650 w 558800"/>
                  <a:gd name="connsiteY3" fmla="*/ 41678 h 368703"/>
                  <a:gd name="connsiteX4" fmla="*/ 536575 w 558800"/>
                  <a:gd name="connsiteY4" fmla="*/ 95653 h 368703"/>
                  <a:gd name="connsiteX5" fmla="*/ 558800 w 558800"/>
                  <a:gd name="connsiteY5" fmla="*/ 343303 h 368703"/>
                  <a:gd name="connsiteX6" fmla="*/ 349250 w 558800"/>
                  <a:gd name="connsiteY6" fmla="*/ 352828 h 368703"/>
                  <a:gd name="connsiteX7" fmla="*/ 346075 w 558800"/>
                  <a:gd name="connsiteY7" fmla="*/ 346478 h 368703"/>
                  <a:gd name="connsiteX8" fmla="*/ 415925 w 558800"/>
                  <a:gd name="connsiteY8" fmla="*/ 194078 h 368703"/>
                  <a:gd name="connsiteX9" fmla="*/ 412750 w 558800"/>
                  <a:gd name="connsiteY9" fmla="*/ 181378 h 368703"/>
                  <a:gd name="connsiteX10" fmla="*/ 381000 w 558800"/>
                  <a:gd name="connsiteY10" fmla="*/ 184553 h 368703"/>
                  <a:gd name="connsiteX11" fmla="*/ 301625 w 558800"/>
                  <a:gd name="connsiteY11" fmla="*/ 362353 h 368703"/>
                  <a:gd name="connsiteX12" fmla="*/ 28575 w 558800"/>
                  <a:gd name="connsiteY12" fmla="*/ 368703 h 368703"/>
                  <a:gd name="connsiteX13" fmla="*/ 0 w 558800"/>
                  <a:gd name="connsiteY13" fmla="*/ 333778 h 368703"/>
                  <a:gd name="connsiteX14" fmla="*/ 34925 w 558800"/>
                  <a:gd name="connsiteY14" fmla="*/ 263928 h 368703"/>
                  <a:gd name="connsiteX0" fmla="*/ 34925 w 558800"/>
                  <a:gd name="connsiteY0" fmla="*/ 263928 h 368703"/>
                  <a:gd name="connsiteX1" fmla="*/ 203200 w 558800"/>
                  <a:gd name="connsiteY1" fmla="*/ 248053 h 368703"/>
                  <a:gd name="connsiteX2" fmla="*/ 260350 w 558800"/>
                  <a:gd name="connsiteY2" fmla="*/ 70253 h 368703"/>
                  <a:gd name="connsiteX3" fmla="*/ 501650 w 558800"/>
                  <a:gd name="connsiteY3" fmla="*/ 41678 h 368703"/>
                  <a:gd name="connsiteX4" fmla="*/ 558800 w 558800"/>
                  <a:gd name="connsiteY4" fmla="*/ 343303 h 368703"/>
                  <a:gd name="connsiteX5" fmla="*/ 349250 w 558800"/>
                  <a:gd name="connsiteY5" fmla="*/ 352828 h 368703"/>
                  <a:gd name="connsiteX6" fmla="*/ 346075 w 558800"/>
                  <a:gd name="connsiteY6" fmla="*/ 346478 h 368703"/>
                  <a:gd name="connsiteX7" fmla="*/ 415925 w 558800"/>
                  <a:gd name="connsiteY7" fmla="*/ 194078 h 368703"/>
                  <a:gd name="connsiteX8" fmla="*/ 412750 w 558800"/>
                  <a:gd name="connsiteY8" fmla="*/ 181378 h 368703"/>
                  <a:gd name="connsiteX9" fmla="*/ 381000 w 558800"/>
                  <a:gd name="connsiteY9" fmla="*/ 184553 h 368703"/>
                  <a:gd name="connsiteX10" fmla="*/ 301625 w 558800"/>
                  <a:gd name="connsiteY10" fmla="*/ 362353 h 368703"/>
                  <a:gd name="connsiteX11" fmla="*/ 28575 w 558800"/>
                  <a:gd name="connsiteY11" fmla="*/ 368703 h 368703"/>
                  <a:gd name="connsiteX12" fmla="*/ 0 w 558800"/>
                  <a:gd name="connsiteY12" fmla="*/ 333778 h 368703"/>
                  <a:gd name="connsiteX13" fmla="*/ 34925 w 558800"/>
                  <a:gd name="connsiteY13" fmla="*/ 263928 h 368703"/>
                  <a:gd name="connsiteX0" fmla="*/ 34925 w 558800"/>
                  <a:gd name="connsiteY0" fmla="*/ 263928 h 368703"/>
                  <a:gd name="connsiteX1" fmla="*/ 203200 w 558800"/>
                  <a:gd name="connsiteY1" fmla="*/ 248053 h 368703"/>
                  <a:gd name="connsiteX2" fmla="*/ 260350 w 558800"/>
                  <a:gd name="connsiteY2" fmla="*/ 70253 h 368703"/>
                  <a:gd name="connsiteX3" fmla="*/ 501650 w 558800"/>
                  <a:gd name="connsiteY3" fmla="*/ 41678 h 368703"/>
                  <a:gd name="connsiteX4" fmla="*/ 558800 w 558800"/>
                  <a:gd name="connsiteY4" fmla="*/ 343303 h 368703"/>
                  <a:gd name="connsiteX5" fmla="*/ 349250 w 558800"/>
                  <a:gd name="connsiteY5" fmla="*/ 352828 h 368703"/>
                  <a:gd name="connsiteX6" fmla="*/ 346075 w 558800"/>
                  <a:gd name="connsiteY6" fmla="*/ 346478 h 368703"/>
                  <a:gd name="connsiteX7" fmla="*/ 415925 w 558800"/>
                  <a:gd name="connsiteY7" fmla="*/ 194078 h 368703"/>
                  <a:gd name="connsiteX8" fmla="*/ 412750 w 558800"/>
                  <a:gd name="connsiteY8" fmla="*/ 181378 h 368703"/>
                  <a:gd name="connsiteX9" fmla="*/ 381000 w 558800"/>
                  <a:gd name="connsiteY9" fmla="*/ 184553 h 368703"/>
                  <a:gd name="connsiteX10" fmla="*/ 301625 w 558800"/>
                  <a:gd name="connsiteY10" fmla="*/ 362353 h 368703"/>
                  <a:gd name="connsiteX11" fmla="*/ 28575 w 558800"/>
                  <a:gd name="connsiteY11" fmla="*/ 368703 h 368703"/>
                  <a:gd name="connsiteX12" fmla="*/ 0 w 558800"/>
                  <a:gd name="connsiteY12" fmla="*/ 333778 h 368703"/>
                  <a:gd name="connsiteX13" fmla="*/ 34925 w 558800"/>
                  <a:gd name="connsiteY13" fmla="*/ 263928 h 368703"/>
                  <a:gd name="connsiteX0" fmla="*/ 34925 w 558800"/>
                  <a:gd name="connsiteY0" fmla="*/ 263928 h 368703"/>
                  <a:gd name="connsiteX1" fmla="*/ 203200 w 558800"/>
                  <a:gd name="connsiteY1" fmla="*/ 248053 h 368703"/>
                  <a:gd name="connsiteX2" fmla="*/ 260350 w 558800"/>
                  <a:gd name="connsiteY2" fmla="*/ 70253 h 368703"/>
                  <a:gd name="connsiteX3" fmla="*/ 501650 w 558800"/>
                  <a:gd name="connsiteY3" fmla="*/ 41678 h 368703"/>
                  <a:gd name="connsiteX4" fmla="*/ 558800 w 558800"/>
                  <a:gd name="connsiteY4" fmla="*/ 343303 h 368703"/>
                  <a:gd name="connsiteX5" fmla="*/ 349250 w 558800"/>
                  <a:gd name="connsiteY5" fmla="*/ 352828 h 368703"/>
                  <a:gd name="connsiteX6" fmla="*/ 346075 w 558800"/>
                  <a:gd name="connsiteY6" fmla="*/ 346478 h 368703"/>
                  <a:gd name="connsiteX7" fmla="*/ 415925 w 558800"/>
                  <a:gd name="connsiteY7" fmla="*/ 194078 h 368703"/>
                  <a:gd name="connsiteX8" fmla="*/ 412750 w 558800"/>
                  <a:gd name="connsiteY8" fmla="*/ 181378 h 368703"/>
                  <a:gd name="connsiteX9" fmla="*/ 381000 w 558800"/>
                  <a:gd name="connsiteY9" fmla="*/ 184553 h 368703"/>
                  <a:gd name="connsiteX10" fmla="*/ 301625 w 558800"/>
                  <a:gd name="connsiteY10" fmla="*/ 362353 h 368703"/>
                  <a:gd name="connsiteX11" fmla="*/ 28575 w 558800"/>
                  <a:gd name="connsiteY11" fmla="*/ 368703 h 368703"/>
                  <a:gd name="connsiteX12" fmla="*/ 0 w 558800"/>
                  <a:gd name="connsiteY12" fmla="*/ 333778 h 368703"/>
                  <a:gd name="connsiteX13" fmla="*/ 34925 w 558800"/>
                  <a:gd name="connsiteY13" fmla="*/ 263928 h 368703"/>
                  <a:gd name="connsiteX0" fmla="*/ 34925 w 558800"/>
                  <a:gd name="connsiteY0" fmla="*/ 263928 h 368703"/>
                  <a:gd name="connsiteX1" fmla="*/ 203200 w 558800"/>
                  <a:gd name="connsiteY1" fmla="*/ 248053 h 368703"/>
                  <a:gd name="connsiteX2" fmla="*/ 260350 w 558800"/>
                  <a:gd name="connsiteY2" fmla="*/ 70253 h 368703"/>
                  <a:gd name="connsiteX3" fmla="*/ 501650 w 558800"/>
                  <a:gd name="connsiteY3" fmla="*/ 41678 h 368703"/>
                  <a:gd name="connsiteX4" fmla="*/ 558800 w 558800"/>
                  <a:gd name="connsiteY4" fmla="*/ 343303 h 368703"/>
                  <a:gd name="connsiteX5" fmla="*/ 349250 w 558800"/>
                  <a:gd name="connsiteY5" fmla="*/ 352828 h 368703"/>
                  <a:gd name="connsiteX6" fmla="*/ 346075 w 558800"/>
                  <a:gd name="connsiteY6" fmla="*/ 346478 h 368703"/>
                  <a:gd name="connsiteX7" fmla="*/ 415925 w 558800"/>
                  <a:gd name="connsiteY7" fmla="*/ 194078 h 368703"/>
                  <a:gd name="connsiteX8" fmla="*/ 381000 w 558800"/>
                  <a:gd name="connsiteY8" fmla="*/ 184553 h 368703"/>
                  <a:gd name="connsiteX9" fmla="*/ 301625 w 558800"/>
                  <a:gd name="connsiteY9" fmla="*/ 362353 h 368703"/>
                  <a:gd name="connsiteX10" fmla="*/ 28575 w 558800"/>
                  <a:gd name="connsiteY10" fmla="*/ 368703 h 368703"/>
                  <a:gd name="connsiteX11" fmla="*/ 0 w 558800"/>
                  <a:gd name="connsiteY11" fmla="*/ 333778 h 368703"/>
                  <a:gd name="connsiteX12" fmla="*/ 34925 w 558800"/>
                  <a:gd name="connsiteY12" fmla="*/ 263928 h 368703"/>
                  <a:gd name="connsiteX0" fmla="*/ 6350 w 530225"/>
                  <a:gd name="connsiteY0" fmla="*/ 263928 h 368703"/>
                  <a:gd name="connsiteX1" fmla="*/ 174625 w 530225"/>
                  <a:gd name="connsiteY1" fmla="*/ 248053 h 368703"/>
                  <a:gd name="connsiteX2" fmla="*/ 231775 w 530225"/>
                  <a:gd name="connsiteY2" fmla="*/ 70253 h 368703"/>
                  <a:gd name="connsiteX3" fmla="*/ 473075 w 530225"/>
                  <a:gd name="connsiteY3" fmla="*/ 41678 h 368703"/>
                  <a:gd name="connsiteX4" fmla="*/ 530225 w 530225"/>
                  <a:gd name="connsiteY4" fmla="*/ 343303 h 368703"/>
                  <a:gd name="connsiteX5" fmla="*/ 320675 w 530225"/>
                  <a:gd name="connsiteY5" fmla="*/ 352828 h 368703"/>
                  <a:gd name="connsiteX6" fmla="*/ 317500 w 530225"/>
                  <a:gd name="connsiteY6" fmla="*/ 346478 h 368703"/>
                  <a:gd name="connsiteX7" fmla="*/ 387350 w 530225"/>
                  <a:gd name="connsiteY7" fmla="*/ 194078 h 368703"/>
                  <a:gd name="connsiteX8" fmla="*/ 352425 w 530225"/>
                  <a:gd name="connsiteY8" fmla="*/ 184553 h 368703"/>
                  <a:gd name="connsiteX9" fmla="*/ 273050 w 530225"/>
                  <a:gd name="connsiteY9" fmla="*/ 362353 h 368703"/>
                  <a:gd name="connsiteX10" fmla="*/ 0 w 530225"/>
                  <a:gd name="connsiteY10" fmla="*/ 368703 h 368703"/>
                  <a:gd name="connsiteX11" fmla="*/ 6350 w 530225"/>
                  <a:gd name="connsiteY11" fmla="*/ 263928 h 368703"/>
                  <a:gd name="connsiteX0" fmla="*/ 28984 w 552859"/>
                  <a:gd name="connsiteY0" fmla="*/ 263928 h 368703"/>
                  <a:gd name="connsiteX1" fmla="*/ 197259 w 552859"/>
                  <a:gd name="connsiteY1" fmla="*/ 248053 h 368703"/>
                  <a:gd name="connsiteX2" fmla="*/ 254409 w 552859"/>
                  <a:gd name="connsiteY2" fmla="*/ 70253 h 368703"/>
                  <a:gd name="connsiteX3" fmla="*/ 495709 w 552859"/>
                  <a:gd name="connsiteY3" fmla="*/ 41678 h 368703"/>
                  <a:gd name="connsiteX4" fmla="*/ 552859 w 552859"/>
                  <a:gd name="connsiteY4" fmla="*/ 343303 h 368703"/>
                  <a:gd name="connsiteX5" fmla="*/ 343309 w 552859"/>
                  <a:gd name="connsiteY5" fmla="*/ 352828 h 368703"/>
                  <a:gd name="connsiteX6" fmla="*/ 340134 w 552859"/>
                  <a:gd name="connsiteY6" fmla="*/ 346478 h 368703"/>
                  <a:gd name="connsiteX7" fmla="*/ 409984 w 552859"/>
                  <a:gd name="connsiteY7" fmla="*/ 194078 h 368703"/>
                  <a:gd name="connsiteX8" fmla="*/ 375059 w 552859"/>
                  <a:gd name="connsiteY8" fmla="*/ 184553 h 368703"/>
                  <a:gd name="connsiteX9" fmla="*/ 295684 w 552859"/>
                  <a:gd name="connsiteY9" fmla="*/ 362353 h 368703"/>
                  <a:gd name="connsiteX10" fmla="*/ 22634 w 552859"/>
                  <a:gd name="connsiteY10" fmla="*/ 368703 h 368703"/>
                  <a:gd name="connsiteX11" fmla="*/ 28984 w 552859"/>
                  <a:gd name="connsiteY11" fmla="*/ 263928 h 368703"/>
                  <a:gd name="connsiteX0" fmla="*/ 35058 w 558933"/>
                  <a:gd name="connsiteY0" fmla="*/ 263928 h 369620"/>
                  <a:gd name="connsiteX1" fmla="*/ 203333 w 558933"/>
                  <a:gd name="connsiteY1" fmla="*/ 248053 h 369620"/>
                  <a:gd name="connsiteX2" fmla="*/ 260483 w 558933"/>
                  <a:gd name="connsiteY2" fmla="*/ 70253 h 369620"/>
                  <a:gd name="connsiteX3" fmla="*/ 501783 w 558933"/>
                  <a:gd name="connsiteY3" fmla="*/ 41678 h 369620"/>
                  <a:gd name="connsiteX4" fmla="*/ 558933 w 558933"/>
                  <a:gd name="connsiteY4" fmla="*/ 343303 h 369620"/>
                  <a:gd name="connsiteX5" fmla="*/ 349383 w 558933"/>
                  <a:gd name="connsiteY5" fmla="*/ 352828 h 369620"/>
                  <a:gd name="connsiteX6" fmla="*/ 346208 w 558933"/>
                  <a:gd name="connsiteY6" fmla="*/ 346478 h 369620"/>
                  <a:gd name="connsiteX7" fmla="*/ 416058 w 558933"/>
                  <a:gd name="connsiteY7" fmla="*/ 194078 h 369620"/>
                  <a:gd name="connsiteX8" fmla="*/ 381133 w 558933"/>
                  <a:gd name="connsiteY8" fmla="*/ 184553 h 369620"/>
                  <a:gd name="connsiteX9" fmla="*/ 301758 w 558933"/>
                  <a:gd name="connsiteY9" fmla="*/ 362353 h 369620"/>
                  <a:gd name="connsiteX10" fmla="*/ 28708 w 558933"/>
                  <a:gd name="connsiteY10" fmla="*/ 368703 h 369620"/>
                  <a:gd name="connsiteX11" fmla="*/ 35058 w 558933"/>
                  <a:gd name="connsiteY11" fmla="*/ 263928 h 369620"/>
                  <a:gd name="connsiteX0" fmla="*/ 38101 w 561976"/>
                  <a:gd name="connsiteY0" fmla="*/ 263928 h 368703"/>
                  <a:gd name="connsiteX1" fmla="*/ 206376 w 561976"/>
                  <a:gd name="connsiteY1" fmla="*/ 248053 h 368703"/>
                  <a:gd name="connsiteX2" fmla="*/ 263526 w 561976"/>
                  <a:gd name="connsiteY2" fmla="*/ 70253 h 368703"/>
                  <a:gd name="connsiteX3" fmla="*/ 504826 w 561976"/>
                  <a:gd name="connsiteY3" fmla="*/ 41678 h 368703"/>
                  <a:gd name="connsiteX4" fmla="*/ 561976 w 561976"/>
                  <a:gd name="connsiteY4" fmla="*/ 343303 h 368703"/>
                  <a:gd name="connsiteX5" fmla="*/ 352426 w 561976"/>
                  <a:gd name="connsiteY5" fmla="*/ 352828 h 368703"/>
                  <a:gd name="connsiteX6" fmla="*/ 349251 w 561976"/>
                  <a:gd name="connsiteY6" fmla="*/ 346478 h 368703"/>
                  <a:gd name="connsiteX7" fmla="*/ 419101 w 561976"/>
                  <a:gd name="connsiteY7" fmla="*/ 194078 h 368703"/>
                  <a:gd name="connsiteX8" fmla="*/ 384176 w 561976"/>
                  <a:gd name="connsiteY8" fmla="*/ 184553 h 368703"/>
                  <a:gd name="connsiteX9" fmla="*/ 304801 w 561976"/>
                  <a:gd name="connsiteY9" fmla="*/ 362353 h 368703"/>
                  <a:gd name="connsiteX10" fmla="*/ 31751 w 561976"/>
                  <a:gd name="connsiteY10" fmla="*/ 368703 h 368703"/>
                  <a:gd name="connsiteX11" fmla="*/ 38101 w 561976"/>
                  <a:gd name="connsiteY11" fmla="*/ 263928 h 368703"/>
                  <a:gd name="connsiteX0" fmla="*/ 35796 w 559671"/>
                  <a:gd name="connsiteY0" fmla="*/ 263928 h 368703"/>
                  <a:gd name="connsiteX1" fmla="*/ 204071 w 559671"/>
                  <a:gd name="connsiteY1" fmla="*/ 248053 h 368703"/>
                  <a:gd name="connsiteX2" fmla="*/ 261221 w 559671"/>
                  <a:gd name="connsiteY2" fmla="*/ 70253 h 368703"/>
                  <a:gd name="connsiteX3" fmla="*/ 502521 w 559671"/>
                  <a:gd name="connsiteY3" fmla="*/ 41678 h 368703"/>
                  <a:gd name="connsiteX4" fmla="*/ 559671 w 559671"/>
                  <a:gd name="connsiteY4" fmla="*/ 343303 h 368703"/>
                  <a:gd name="connsiteX5" fmla="*/ 350121 w 559671"/>
                  <a:gd name="connsiteY5" fmla="*/ 352828 h 368703"/>
                  <a:gd name="connsiteX6" fmla="*/ 346946 w 559671"/>
                  <a:gd name="connsiteY6" fmla="*/ 346478 h 368703"/>
                  <a:gd name="connsiteX7" fmla="*/ 416796 w 559671"/>
                  <a:gd name="connsiteY7" fmla="*/ 194078 h 368703"/>
                  <a:gd name="connsiteX8" fmla="*/ 381871 w 559671"/>
                  <a:gd name="connsiteY8" fmla="*/ 184553 h 368703"/>
                  <a:gd name="connsiteX9" fmla="*/ 302496 w 559671"/>
                  <a:gd name="connsiteY9" fmla="*/ 362353 h 368703"/>
                  <a:gd name="connsiteX10" fmla="*/ 29446 w 559671"/>
                  <a:gd name="connsiteY10" fmla="*/ 368703 h 368703"/>
                  <a:gd name="connsiteX11" fmla="*/ 35796 w 559671"/>
                  <a:gd name="connsiteY11" fmla="*/ 263928 h 368703"/>
                  <a:gd name="connsiteX0" fmla="*/ 33802 w 557677"/>
                  <a:gd name="connsiteY0" fmla="*/ 263928 h 368703"/>
                  <a:gd name="connsiteX1" fmla="*/ 202077 w 557677"/>
                  <a:gd name="connsiteY1" fmla="*/ 248053 h 368703"/>
                  <a:gd name="connsiteX2" fmla="*/ 259227 w 557677"/>
                  <a:gd name="connsiteY2" fmla="*/ 70253 h 368703"/>
                  <a:gd name="connsiteX3" fmla="*/ 500527 w 557677"/>
                  <a:gd name="connsiteY3" fmla="*/ 41678 h 368703"/>
                  <a:gd name="connsiteX4" fmla="*/ 557677 w 557677"/>
                  <a:gd name="connsiteY4" fmla="*/ 343303 h 368703"/>
                  <a:gd name="connsiteX5" fmla="*/ 348127 w 557677"/>
                  <a:gd name="connsiteY5" fmla="*/ 352828 h 368703"/>
                  <a:gd name="connsiteX6" fmla="*/ 344952 w 557677"/>
                  <a:gd name="connsiteY6" fmla="*/ 346478 h 368703"/>
                  <a:gd name="connsiteX7" fmla="*/ 414802 w 557677"/>
                  <a:gd name="connsiteY7" fmla="*/ 194078 h 368703"/>
                  <a:gd name="connsiteX8" fmla="*/ 379877 w 557677"/>
                  <a:gd name="connsiteY8" fmla="*/ 184553 h 368703"/>
                  <a:gd name="connsiteX9" fmla="*/ 300502 w 557677"/>
                  <a:gd name="connsiteY9" fmla="*/ 362353 h 368703"/>
                  <a:gd name="connsiteX10" fmla="*/ 27452 w 557677"/>
                  <a:gd name="connsiteY10" fmla="*/ 368703 h 368703"/>
                  <a:gd name="connsiteX11" fmla="*/ 33802 w 557677"/>
                  <a:gd name="connsiteY11" fmla="*/ 263928 h 368703"/>
                  <a:gd name="connsiteX0" fmla="*/ 32812 w 556687"/>
                  <a:gd name="connsiteY0" fmla="*/ 263928 h 368703"/>
                  <a:gd name="connsiteX1" fmla="*/ 201087 w 556687"/>
                  <a:gd name="connsiteY1" fmla="*/ 248053 h 368703"/>
                  <a:gd name="connsiteX2" fmla="*/ 258237 w 556687"/>
                  <a:gd name="connsiteY2" fmla="*/ 70253 h 368703"/>
                  <a:gd name="connsiteX3" fmla="*/ 499537 w 556687"/>
                  <a:gd name="connsiteY3" fmla="*/ 41678 h 368703"/>
                  <a:gd name="connsiteX4" fmla="*/ 556687 w 556687"/>
                  <a:gd name="connsiteY4" fmla="*/ 343303 h 368703"/>
                  <a:gd name="connsiteX5" fmla="*/ 347137 w 556687"/>
                  <a:gd name="connsiteY5" fmla="*/ 352828 h 368703"/>
                  <a:gd name="connsiteX6" fmla="*/ 343962 w 556687"/>
                  <a:gd name="connsiteY6" fmla="*/ 346478 h 368703"/>
                  <a:gd name="connsiteX7" fmla="*/ 413812 w 556687"/>
                  <a:gd name="connsiteY7" fmla="*/ 194078 h 368703"/>
                  <a:gd name="connsiteX8" fmla="*/ 378887 w 556687"/>
                  <a:gd name="connsiteY8" fmla="*/ 184553 h 368703"/>
                  <a:gd name="connsiteX9" fmla="*/ 299512 w 556687"/>
                  <a:gd name="connsiteY9" fmla="*/ 362353 h 368703"/>
                  <a:gd name="connsiteX10" fmla="*/ 26462 w 556687"/>
                  <a:gd name="connsiteY10" fmla="*/ 368703 h 368703"/>
                  <a:gd name="connsiteX11" fmla="*/ 32812 w 556687"/>
                  <a:gd name="connsiteY11" fmla="*/ 263928 h 368703"/>
                  <a:gd name="connsiteX0" fmla="*/ 32812 w 556687"/>
                  <a:gd name="connsiteY0" fmla="*/ 263928 h 368703"/>
                  <a:gd name="connsiteX1" fmla="*/ 201087 w 556687"/>
                  <a:gd name="connsiteY1" fmla="*/ 248053 h 368703"/>
                  <a:gd name="connsiteX2" fmla="*/ 258237 w 556687"/>
                  <a:gd name="connsiteY2" fmla="*/ 70253 h 368703"/>
                  <a:gd name="connsiteX3" fmla="*/ 499537 w 556687"/>
                  <a:gd name="connsiteY3" fmla="*/ 41678 h 368703"/>
                  <a:gd name="connsiteX4" fmla="*/ 556687 w 556687"/>
                  <a:gd name="connsiteY4" fmla="*/ 343303 h 368703"/>
                  <a:gd name="connsiteX5" fmla="*/ 347137 w 556687"/>
                  <a:gd name="connsiteY5" fmla="*/ 352828 h 368703"/>
                  <a:gd name="connsiteX6" fmla="*/ 413812 w 556687"/>
                  <a:gd name="connsiteY6" fmla="*/ 194078 h 368703"/>
                  <a:gd name="connsiteX7" fmla="*/ 378887 w 556687"/>
                  <a:gd name="connsiteY7" fmla="*/ 184553 h 368703"/>
                  <a:gd name="connsiteX8" fmla="*/ 299512 w 556687"/>
                  <a:gd name="connsiteY8" fmla="*/ 362353 h 368703"/>
                  <a:gd name="connsiteX9" fmla="*/ 26462 w 556687"/>
                  <a:gd name="connsiteY9" fmla="*/ 368703 h 368703"/>
                  <a:gd name="connsiteX10" fmla="*/ 32812 w 556687"/>
                  <a:gd name="connsiteY10" fmla="*/ 263928 h 368703"/>
                  <a:gd name="connsiteX0" fmla="*/ 32812 w 556687"/>
                  <a:gd name="connsiteY0" fmla="*/ 263928 h 368703"/>
                  <a:gd name="connsiteX1" fmla="*/ 201087 w 556687"/>
                  <a:gd name="connsiteY1" fmla="*/ 248053 h 368703"/>
                  <a:gd name="connsiteX2" fmla="*/ 258237 w 556687"/>
                  <a:gd name="connsiteY2" fmla="*/ 70253 h 368703"/>
                  <a:gd name="connsiteX3" fmla="*/ 499537 w 556687"/>
                  <a:gd name="connsiteY3" fmla="*/ 41678 h 368703"/>
                  <a:gd name="connsiteX4" fmla="*/ 556687 w 556687"/>
                  <a:gd name="connsiteY4" fmla="*/ 343303 h 368703"/>
                  <a:gd name="connsiteX5" fmla="*/ 347137 w 556687"/>
                  <a:gd name="connsiteY5" fmla="*/ 352828 h 368703"/>
                  <a:gd name="connsiteX6" fmla="*/ 413812 w 556687"/>
                  <a:gd name="connsiteY6" fmla="*/ 194078 h 368703"/>
                  <a:gd name="connsiteX7" fmla="*/ 378887 w 556687"/>
                  <a:gd name="connsiteY7" fmla="*/ 184553 h 368703"/>
                  <a:gd name="connsiteX8" fmla="*/ 299512 w 556687"/>
                  <a:gd name="connsiteY8" fmla="*/ 362353 h 368703"/>
                  <a:gd name="connsiteX9" fmla="*/ 26462 w 556687"/>
                  <a:gd name="connsiteY9" fmla="*/ 368703 h 368703"/>
                  <a:gd name="connsiteX10" fmla="*/ 32812 w 556687"/>
                  <a:gd name="connsiteY10" fmla="*/ 263928 h 368703"/>
                  <a:gd name="connsiteX0" fmla="*/ 32812 w 556687"/>
                  <a:gd name="connsiteY0" fmla="*/ 263928 h 368703"/>
                  <a:gd name="connsiteX1" fmla="*/ 201087 w 556687"/>
                  <a:gd name="connsiteY1" fmla="*/ 248053 h 368703"/>
                  <a:gd name="connsiteX2" fmla="*/ 258237 w 556687"/>
                  <a:gd name="connsiteY2" fmla="*/ 70253 h 368703"/>
                  <a:gd name="connsiteX3" fmla="*/ 499537 w 556687"/>
                  <a:gd name="connsiteY3" fmla="*/ 41678 h 368703"/>
                  <a:gd name="connsiteX4" fmla="*/ 556687 w 556687"/>
                  <a:gd name="connsiteY4" fmla="*/ 343303 h 368703"/>
                  <a:gd name="connsiteX5" fmla="*/ 347137 w 556687"/>
                  <a:gd name="connsiteY5" fmla="*/ 352828 h 368703"/>
                  <a:gd name="connsiteX6" fmla="*/ 413812 w 556687"/>
                  <a:gd name="connsiteY6" fmla="*/ 194078 h 368703"/>
                  <a:gd name="connsiteX7" fmla="*/ 378887 w 556687"/>
                  <a:gd name="connsiteY7" fmla="*/ 184553 h 368703"/>
                  <a:gd name="connsiteX8" fmla="*/ 299512 w 556687"/>
                  <a:gd name="connsiteY8" fmla="*/ 362353 h 368703"/>
                  <a:gd name="connsiteX9" fmla="*/ 26462 w 556687"/>
                  <a:gd name="connsiteY9" fmla="*/ 368703 h 368703"/>
                  <a:gd name="connsiteX10" fmla="*/ 32812 w 556687"/>
                  <a:gd name="connsiteY10" fmla="*/ 263928 h 368703"/>
                  <a:gd name="connsiteX0" fmla="*/ 32812 w 556687"/>
                  <a:gd name="connsiteY0" fmla="*/ 263928 h 368703"/>
                  <a:gd name="connsiteX1" fmla="*/ 201087 w 556687"/>
                  <a:gd name="connsiteY1" fmla="*/ 248053 h 368703"/>
                  <a:gd name="connsiteX2" fmla="*/ 258237 w 556687"/>
                  <a:gd name="connsiteY2" fmla="*/ 70253 h 368703"/>
                  <a:gd name="connsiteX3" fmla="*/ 499537 w 556687"/>
                  <a:gd name="connsiteY3" fmla="*/ 41678 h 368703"/>
                  <a:gd name="connsiteX4" fmla="*/ 556687 w 556687"/>
                  <a:gd name="connsiteY4" fmla="*/ 343303 h 368703"/>
                  <a:gd name="connsiteX5" fmla="*/ 347137 w 556687"/>
                  <a:gd name="connsiteY5" fmla="*/ 352828 h 368703"/>
                  <a:gd name="connsiteX6" fmla="*/ 413812 w 556687"/>
                  <a:gd name="connsiteY6" fmla="*/ 194078 h 368703"/>
                  <a:gd name="connsiteX7" fmla="*/ 378887 w 556687"/>
                  <a:gd name="connsiteY7" fmla="*/ 184553 h 368703"/>
                  <a:gd name="connsiteX8" fmla="*/ 299512 w 556687"/>
                  <a:gd name="connsiteY8" fmla="*/ 362353 h 368703"/>
                  <a:gd name="connsiteX9" fmla="*/ 26462 w 556687"/>
                  <a:gd name="connsiteY9" fmla="*/ 368703 h 368703"/>
                  <a:gd name="connsiteX10" fmla="*/ 32812 w 556687"/>
                  <a:gd name="connsiteY10" fmla="*/ 263928 h 368703"/>
                  <a:gd name="connsiteX0" fmla="*/ 32812 w 556687"/>
                  <a:gd name="connsiteY0" fmla="*/ 260508 h 365283"/>
                  <a:gd name="connsiteX1" fmla="*/ 201087 w 556687"/>
                  <a:gd name="connsiteY1" fmla="*/ 244633 h 365283"/>
                  <a:gd name="connsiteX2" fmla="*/ 258237 w 556687"/>
                  <a:gd name="connsiteY2" fmla="*/ 66833 h 365283"/>
                  <a:gd name="connsiteX3" fmla="*/ 426512 w 556687"/>
                  <a:gd name="connsiteY3" fmla="*/ 7302 h 365283"/>
                  <a:gd name="connsiteX4" fmla="*/ 499537 w 556687"/>
                  <a:gd name="connsiteY4" fmla="*/ 38258 h 365283"/>
                  <a:gd name="connsiteX5" fmla="*/ 556687 w 556687"/>
                  <a:gd name="connsiteY5" fmla="*/ 339883 h 365283"/>
                  <a:gd name="connsiteX6" fmla="*/ 347137 w 556687"/>
                  <a:gd name="connsiteY6" fmla="*/ 349408 h 365283"/>
                  <a:gd name="connsiteX7" fmla="*/ 413812 w 556687"/>
                  <a:gd name="connsiteY7" fmla="*/ 190658 h 365283"/>
                  <a:gd name="connsiteX8" fmla="*/ 378887 w 556687"/>
                  <a:gd name="connsiteY8" fmla="*/ 181133 h 365283"/>
                  <a:gd name="connsiteX9" fmla="*/ 299512 w 556687"/>
                  <a:gd name="connsiteY9" fmla="*/ 358933 h 365283"/>
                  <a:gd name="connsiteX10" fmla="*/ 26462 w 556687"/>
                  <a:gd name="connsiteY10" fmla="*/ 365283 h 365283"/>
                  <a:gd name="connsiteX11" fmla="*/ 32812 w 556687"/>
                  <a:gd name="connsiteY11" fmla="*/ 260508 h 365283"/>
                  <a:gd name="connsiteX0" fmla="*/ 32812 w 557953"/>
                  <a:gd name="connsiteY0" fmla="*/ 268685 h 373460"/>
                  <a:gd name="connsiteX1" fmla="*/ 201087 w 557953"/>
                  <a:gd name="connsiteY1" fmla="*/ 252810 h 373460"/>
                  <a:gd name="connsiteX2" fmla="*/ 258237 w 557953"/>
                  <a:gd name="connsiteY2" fmla="*/ 75010 h 373460"/>
                  <a:gd name="connsiteX3" fmla="*/ 426512 w 557953"/>
                  <a:gd name="connsiteY3" fmla="*/ 15479 h 373460"/>
                  <a:gd name="connsiteX4" fmla="*/ 556687 w 557953"/>
                  <a:gd name="connsiteY4" fmla="*/ 348060 h 373460"/>
                  <a:gd name="connsiteX5" fmla="*/ 347137 w 557953"/>
                  <a:gd name="connsiteY5" fmla="*/ 357585 h 373460"/>
                  <a:gd name="connsiteX6" fmla="*/ 413812 w 557953"/>
                  <a:gd name="connsiteY6" fmla="*/ 198835 h 373460"/>
                  <a:gd name="connsiteX7" fmla="*/ 378887 w 557953"/>
                  <a:gd name="connsiteY7" fmla="*/ 189310 h 373460"/>
                  <a:gd name="connsiteX8" fmla="*/ 299512 w 557953"/>
                  <a:gd name="connsiteY8" fmla="*/ 367110 h 373460"/>
                  <a:gd name="connsiteX9" fmla="*/ 26462 w 557953"/>
                  <a:gd name="connsiteY9" fmla="*/ 373460 h 373460"/>
                  <a:gd name="connsiteX10" fmla="*/ 32812 w 557953"/>
                  <a:gd name="connsiteY10" fmla="*/ 268685 h 373460"/>
                  <a:gd name="connsiteX0" fmla="*/ 32812 w 557953"/>
                  <a:gd name="connsiteY0" fmla="*/ 260976 h 365751"/>
                  <a:gd name="connsiteX1" fmla="*/ 201087 w 557953"/>
                  <a:gd name="connsiteY1" fmla="*/ 245101 h 365751"/>
                  <a:gd name="connsiteX2" fmla="*/ 258237 w 557953"/>
                  <a:gd name="connsiteY2" fmla="*/ 67301 h 365751"/>
                  <a:gd name="connsiteX3" fmla="*/ 426512 w 557953"/>
                  <a:gd name="connsiteY3" fmla="*/ 7770 h 365751"/>
                  <a:gd name="connsiteX4" fmla="*/ 556687 w 557953"/>
                  <a:gd name="connsiteY4" fmla="*/ 340351 h 365751"/>
                  <a:gd name="connsiteX5" fmla="*/ 347137 w 557953"/>
                  <a:gd name="connsiteY5" fmla="*/ 349876 h 365751"/>
                  <a:gd name="connsiteX6" fmla="*/ 413812 w 557953"/>
                  <a:gd name="connsiteY6" fmla="*/ 191126 h 365751"/>
                  <a:gd name="connsiteX7" fmla="*/ 378887 w 557953"/>
                  <a:gd name="connsiteY7" fmla="*/ 181601 h 365751"/>
                  <a:gd name="connsiteX8" fmla="*/ 299512 w 557953"/>
                  <a:gd name="connsiteY8" fmla="*/ 359401 h 365751"/>
                  <a:gd name="connsiteX9" fmla="*/ 26462 w 557953"/>
                  <a:gd name="connsiteY9" fmla="*/ 365751 h 365751"/>
                  <a:gd name="connsiteX10" fmla="*/ 32812 w 557953"/>
                  <a:gd name="connsiteY10" fmla="*/ 260976 h 365751"/>
                  <a:gd name="connsiteX0" fmla="*/ 32812 w 558115"/>
                  <a:gd name="connsiteY0" fmla="*/ 269583 h 374358"/>
                  <a:gd name="connsiteX1" fmla="*/ 201087 w 558115"/>
                  <a:gd name="connsiteY1" fmla="*/ 253708 h 374358"/>
                  <a:gd name="connsiteX2" fmla="*/ 258237 w 558115"/>
                  <a:gd name="connsiteY2" fmla="*/ 75908 h 374358"/>
                  <a:gd name="connsiteX3" fmla="*/ 438418 w 558115"/>
                  <a:gd name="connsiteY3" fmla="*/ 6852 h 374358"/>
                  <a:gd name="connsiteX4" fmla="*/ 556687 w 558115"/>
                  <a:gd name="connsiteY4" fmla="*/ 348958 h 374358"/>
                  <a:gd name="connsiteX5" fmla="*/ 347137 w 558115"/>
                  <a:gd name="connsiteY5" fmla="*/ 358483 h 374358"/>
                  <a:gd name="connsiteX6" fmla="*/ 413812 w 558115"/>
                  <a:gd name="connsiteY6" fmla="*/ 199733 h 374358"/>
                  <a:gd name="connsiteX7" fmla="*/ 378887 w 558115"/>
                  <a:gd name="connsiteY7" fmla="*/ 190208 h 374358"/>
                  <a:gd name="connsiteX8" fmla="*/ 299512 w 558115"/>
                  <a:gd name="connsiteY8" fmla="*/ 368008 h 374358"/>
                  <a:gd name="connsiteX9" fmla="*/ 26462 w 558115"/>
                  <a:gd name="connsiteY9" fmla="*/ 374358 h 374358"/>
                  <a:gd name="connsiteX10" fmla="*/ 32812 w 558115"/>
                  <a:gd name="connsiteY10" fmla="*/ 269583 h 374358"/>
                  <a:gd name="connsiteX0" fmla="*/ 32812 w 558706"/>
                  <a:gd name="connsiteY0" fmla="*/ 269583 h 374358"/>
                  <a:gd name="connsiteX1" fmla="*/ 201087 w 558706"/>
                  <a:gd name="connsiteY1" fmla="*/ 253708 h 374358"/>
                  <a:gd name="connsiteX2" fmla="*/ 258237 w 558706"/>
                  <a:gd name="connsiteY2" fmla="*/ 75908 h 374358"/>
                  <a:gd name="connsiteX3" fmla="*/ 438418 w 558706"/>
                  <a:gd name="connsiteY3" fmla="*/ 6852 h 374358"/>
                  <a:gd name="connsiteX4" fmla="*/ 556687 w 558706"/>
                  <a:gd name="connsiteY4" fmla="*/ 348958 h 374358"/>
                  <a:gd name="connsiteX5" fmla="*/ 347137 w 558706"/>
                  <a:gd name="connsiteY5" fmla="*/ 358483 h 374358"/>
                  <a:gd name="connsiteX6" fmla="*/ 413812 w 558706"/>
                  <a:gd name="connsiteY6" fmla="*/ 199733 h 374358"/>
                  <a:gd name="connsiteX7" fmla="*/ 378887 w 558706"/>
                  <a:gd name="connsiteY7" fmla="*/ 190208 h 374358"/>
                  <a:gd name="connsiteX8" fmla="*/ 299512 w 558706"/>
                  <a:gd name="connsiteY8" fmla="*/ 368008 h 374358"/>
                  <a:gd name="connsiteX9" fmla="*/ 26462 w 558706"/>
                  <a:gd name="connsiteY9" fmla="*/ 374358 h 374358"/>
                  <a:gd name="connsiteX10" fmla="*/ 32812 w 558706"/>
                  <a:gd name="connsiteY10" fmla="*/ 269583 h 374358"/>
                  <a:gd name="connsiteX0" fmla="*/ 32812 w 558706"/>
                  <a:gd name="connsiteY0" fmla="*/ 265576 h 370351"/>
                  <a:gd name="connsiteX1" fmla="*/ 201087 w 558706"/>
                  <a:gd name="connsiteY1" fmla="*/ 249701 h 370351"/>
                  <a:gd name="connsiteX2" fmla="*/ 258237 w 558706"/>
                  <a:gd name="connsiteY2" fmla="*/ 71901 h 370351"/>
                  <a:gd name="connsiteX3" fmla="*/ 438418 w 558706"/>
                  <a:gd name="connsiteY3" fmla="*/ 2845 h 370351"/>
                  <a:gd name="connsiteX4" fmla="*/ 556687 w 558706"/>
                  <a:gd name="connsiteY4" fmla="*/ 344951 h 370351"/>
                  <a:gd name="connsiteX5" fmla="*/ 347137 w 558706"/>
                  <a:gd name="connsiteY5" fmla="*/ 354476 h 370351"/>
                  <a:gd name="connsiteX6" fmla="*/ 413812 w 558706"/>
                  <a:gd name="connsiteY6" fmla="*/ 195726 h 370351"/>
                  <a:gd name="connsiteX7" fmla="*/ 378887 w 558706"/>
                  <a:gd name="connsiteY7" fmla="*/ 186201 h 370351"/>
                  <a:gd name="connsiteX8" fmla="*/ 299512 w 558706"/>
                  <a:gd name="connsiteY8" fmla="*/ 364001 h 370351"/>
                  <a:gd name="connsiteX9" fmla="*/ 26462 w 558706"/>
                  <a:gd name="connsiteY9" fmla="*/ 370351 h 370351"/>
                  <a:gd name="connsiteX10" fmla="*/ 32812 w 558706"/>
                  <a:gd name="connsiteY10" fmla="*/ 265576 h 370351"/>
                  <a:gd name="connsiteX0" fmla="*/ 32812 w 558706"/>
                  <a:gd name="connsiteY0" fmla="*/ 268667 h 373442"/>
                  <a:gd name="connsiteX1" fmla="*/ 201087 w 558706"/>
                  <a:gd name="connsiteY1" fmla="*/ 252792 h 373442"/>
                  <a:gd name="connsiteX2" fmla="*/ 258237 w 558706"/>
                  <a:gd name="connsiteY2" fmla="*/ 74992 h 373442"/>
                  <a:gd name="connsiteX3" fmla="*/ 438418 w 558706"/>
                  <a:gd name="connsiteY3" fmla="*/ 5936 h 373442"/>
                  <a:gd name="connsiteX4" fmla="*/ 556687 w 558706"/>
                  <a:gd name="connsiteY4" fmla="*/ 348042 h 373442"/>
                  <a:gd name="connsiteX5" fmla="*/ 347137 w 558706"/>
                  <a:gd name="connsiteY5" fmla="*/ 357567 h 373442"/>
                  <a:gd name="connsiteX6" fmla="*/ 413812 w 558706"/>
                  <a:gd name="connsiteY6" fmla="*/ 198817 h 373442"/>
                  <a:gd name="connsiteX7" fmla="*/ 378887 w 558706"/>
                  <a:gd name="connsiteY7" fmla="*/ 189292 h 373442"/>
                  <a:gd name="connsiteX8" fmla="*/ 299512 w 558706"/>
                  <a:gd name="connsiteY8" fmla="*/ 367092 h 373442"/>
                  <a:gd name="connsiteX9" fmla="*/ 26462 w 558706"/>
                  <a:gd name="connsiteY9" fmla="*/ 373442 h 373442"/>
                  <a:gd name="connsiteX10" fmla="*/ 32812 w 558706"/>
                  <a:gd name="connsiteY10" fmla="*/ 268667 h 373442"/>
                  <a:gd name="connsiteX0" fmla="*/ 32812 w 556687"/>
                  <a:gd name="connsiteY0" fmla="*/ 268667 h 373442"/>
                  <a:gd name="connsiteX1" fmla="*/ 201087 w 556687"/>
                  <a:gd name="connsiteY1" fmla="*/ 252792 h 373442"/>
                  <a:gd name="connsiteX2" fmla="*/ 258237 w 556687"/>
                  <a:gd name="connsiteY2" fmla="*/ 74992 h 373442"/>
                  <a:gd name="connsiteX3" fmla="*/ 438418 w 556687"/>
                  <a:gd name="connsiteY3" fmla="*/ 5936 h 373442"/>
                  <a:gd name="connsiteX4" fmla="*/ 556687 w 556687"/>
                  <a:gd name="connsiteY4" fmla="*/ 348042 h 373442"/>
                  <a:gd name="connsiteX5" fmla="*/ 347137 w 556687"/>
                  <a:gd name="connsiteY5" fmla="*/ 357567 h 373442"/>
                  <a:gd name="connsiteX6" fmla="*/ 413812 w 556687"/>
                  <a:gd name="connsiteY6" fmla="*/ 198817 h 373442"/>
                  <a:gd name="connsiteX7" fmla="*/ 378887 w 556687"/>
                  <a:gd name="connsiteY7" fmla="*/ 189292 h 373442"/>
                  <a:gd name="connsiteX8" fmla="*/ 299512 w 556687"/>
                  <a:gd name="connsiteY8" fmla="*/ 367092 h 373442"/>
                  <a:gd name="connsiteX9" fmla="*/ 26462 w 556687"/>
                  <a:gd name="connsiteY9" fmla="*/ 373442 h 373442"/>
                  <a:gd name="connsiteX10" fmla="*/ 32812 w 556687"/>
                  <a:gd name="connsiteY10" fmla="*/ 268667 h 373442"/>
                  <a:gd name="connsiteX0" fmla="*/ 32812 w 556687"/>
                  <a:gd name="connsiteY0" fmla="*/ 268667 h 373442"/>
                  <a:gd name="connsiteX1" fmla="*/ 201087 w 556687"/>
                  <a:gd name="connsiteY1" fmla="*/ 252792 h 373442"/>
                  <a:gd name="connsiteX2" fmla="*/ 258237 w 556687"/>
                  <a:gd name="connsiteY2" fmla="*/ 74992 h 373442"/>
                  <a:gd name="connsiteX3" fmla="*/ 438418 w 556687"/>
                  <a:gd name="connsiteY3" fmla="*/ 5936 h 373442"/>
                  <a:gd name="connsiteX4" fmla="*/ 556687 w 556687"/>
                  <a:gd name="connsiteY4" fmla="*/ 348042 h 373442"/>
                  <a:gd name="connsiteX5" fmla="*/ 347137 w 556687"/>
                  <a:gd name="connsiteY5" fmla="*/ 357567 h 373442"/>
                  <a:gd name="connsiteX6" fmla="*/ 413812 w 556687"/>
                  <a:gd name="connsiteY6" fmla="*/ 198817 h 373442"/>
                  <a:gd name="connsiteX7" fmla="*/ 378887 w 556687"/>
                  <a:gd name="connsiteY7" fmla="*/ 189292 h 373442"/>
                  <a:gd name="connsiteX8" fmla="*/ 299512 w 556687"/>
                  <a:gd name="connsiteY8" fmla="*/ 367092 h 373442"/>
                  <a:gd name="connsiteX9" fmla="*/ 26462 w 556687"/>
                  <a:gd name="connsiteY9" fmla="*/ 373442 h 373442"/>
                  <a:gd name="connsiteX10" fmla="*/ 32812 w 556687"/>
                  <a:gd name="connsiteY10" fmla="*/ 268667 h 373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56687" h="373442">
                    <a:moveTo>
                      <a:pt x="32812" y="268667"/>
                    </a:moveTo>
                    <a:lnTo>
                      <a:pt x="201087" y="252792"/>
                    </a:lnTo>
                    <a:lnTo>
                      <a:pt x="258237" y="74992"/>
                    </a:lnTo>
                    <a:cubicBezTo>
                      <a:pt x="302951" y="-282"/>
                      <a:pt x="376770" y="-8615"/>
                      <a:pt x="438418" y="5936"/>
                    </a:cubicBezTo>
                    <a:cubicBezTo>
                      <a:pt x="516735" y="49062"/>
                      <a:pt x="546104" y="71949"/>
                      <a:pt x="556687" y="348042"/>
                    </a:cubicBezTo>
                    <a:cubicBezTo>
                      <a:pt x="479693" y="353599"/>
                      <a:pt x="416987" y="354392"/>
                      <a:pt x="347137" y="357567"/>
                    </a:cubicBezTo>
                    <a:cubicBezTo>
                      <a:pt x="357456" y="321318"/>
                      <a:pt x="389206" y="251734"/>
                      <a:pt x="413812" y="198817"/>
                    </a:cubicBezTo>
                    <a:lnTo>
                      <a:pt x="378887" y="189292"/>
                    </a:lnTo>
                    <a:lnTo>
                      <a:pt x="299512" y="367092"/>
                    </a:lnTo>
                    <a:lnTo>
                      <a:pt x="26462" y="373442"/>
                    </a:lnTo>
                    <a:cubicBezTo>
                      <a:pt x="3972" y="361535"/>
                      <a:pt x="-22485" y="302005"/>
                      <a:pt x="32812" y="26866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060">
                  <a:defRPr/>
                </a:pPr>
                <a:endParaRPr lang="en-IN" sz="1836">
                  <a:solidFill>
                    <a:prstClr val="white"/>
                  </a:solidFill>
                  <a:latin typeface="Segoe UI"/>
                </a:endParaRPr>
              </a:p>
            </p:txBody>
          </p:sp>
          <p:sp>
            <p:nvSpPr>
              <p:cNvPr id="22" name="Freeform 27"/>
              <p:cNvSpPr/>
              <p:nvPr/>
            </p:nvSpPr>
            <p:spPr>
              <a:xfrm rot="20245202">
                <a:off x="3807371" y="3312921"/>
                <a:ext cx="255167" cy="149644"/>
              </a:xfrm>
              <a:custGeom>
                <a:avLst/>
                <a:gdLst>
                  <a:gd name="connsiteX0" fmla="*/ 246244 w 255167"/>
                  <a:gd name="connsiteY0" fmla="*/ 8923 h 128920"/>
                  <a:gd name="connsiteX1" fmla="*/ 255167 w 255167"/>
                  <a:gd name="connsiteY1" fmla="*/ 30466 h 128920"/>
                  <a:gd name="connsiteX2" fmla="*/ 255167 w 255167"/>
                  <a:gd name="connsiteY2" fmla="*/ 101784 h 128920"/>
                  <a:gd name="connsiteX3" fmla="*/ 246244 w 255167"/>
                  <a:gd name="connsiteY3" fmla="*/ 123327 h 128920"/>
                  <a:gd name="connsiteX4" fmla="*/ 232739 w 255167"/>
                  <a:gd name="connsiteY4" fmla="*/ 128920 h 128920"/>
                  <a:gd name="connsiteX5" fmla="*/ 232739 w 255167"/>
                  <a:gd name="connsiteY5" fmla="*/ 29639 h 128920"/>
                  <a:gd name="connsiteX6" fmla="*/ 223504 w 255167"/>
                  <a:gd name="connsiteY6" fmla="*/ 20404 h 128920"/>
                  <a:gd name="connsiteX7" fmla="*/ 31662 w 255167"/>
                  <a:gd name="connsiteY7" fmla="*/ 20404 h 128920"/>
                  <a:gd name="connsiteX8" fmla="*/ 22427 w 255167"/>
                  <a:gd name="connsiteY8" fmla="*/ 29639 h 128920"/>
                  <a:gd name="connsiteX9" fmla="*/ 22427 w 255167"/>
                  <a:gd name="connsiteY9" fmla="*/ 128920 h 128920"/>
                  <a:gd name="connsiteX10" fmla="*/ 8923 w 255167"/>
                  <a:gd name="connsiteY10" fmla="*/ 123327 h 128920"/>
                  <a:gd name="connsiteX11" fmla="*/ 0 w 255167"/>
                  <a:gd name="connsiteY11" fmla="*/ 101784 h 128920"/>
                  <a:gd name="connsiteX12" fmla="*/ 0 w 255167"/>
                  <a:gd name="connsiteY12" fmla="*/ 30466 h 128920"/>
                  <a:gd name="connsiteX13" fmla="*/ 30466 w 255167"/>
                  <a:gd name="connsiteY13" fmla="*/ 0 h 128920"/>
                  <a:gd name="connsiteX14" fmla="*/ 224701 w 255167"/>
                  <a:gd name="connsiteY14" fmla="*/ 0 h 128920"/>
                  <a:gd name="connsiteX15" fmla="*/ 246244 w 255167"/>
                  <a:gd name="connsiteY15" fmla="*/ 8923 h 128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55167" h="128920">
                    <a:moveTo>
                      <a:pt x="246244" y="8923"/>
                    </a:moveTo>
                    <a:cubicBezTo>
                      <a:pt x="251757" y="14437"/>
                      <a:pt x="255167" y="22053"/>
                      <a:pt x="255167" y="30466"/>
                    </a:cubicBezTo>
                    <a:lnTo>
                      <a:pt x="255167" y="101784"/>
                    </a:lnTo>
                    <a:cubicBezTo>
                      <a:pt x="255167" y="110197"/>
                      <a:pt x="251757" y="117814"/>
                      <a:pt x="246244" y="123327"/>
                    </a:cubicBezTo>
                    <a:lnTo>
                      <a:pt x="232739" y="128920"/>
                    </a:lnTo>
                    <a:lnTo>
                      <a:pt x="232739" y="29639"/>
                    </a:lnTo>
                    <a:cubicBezTo>
                      <a:pt x="232739" y="24539"/>
                      <a:pt x="228604" y="20404"/>
                      <a:pt x="223504" y="20404"/>
                    </a:cubicBezTo>
                    <a:lnTo>
                      <a:pt x="31662" y="20404"/>
                    </a:lnTo>
                    <a:cubicBezTo>
                      <a:pt x="26562" y="20404"/>
                      <a:pt x="22427" y="24539"/>
                      <a:pt x="22427" y="29639"/>
                    </a:cubicBezTo>
                    <a:lnTo>
                      <a:pt x="22427" y="128920"/>
                    </a:lnTo>
                    <a:lnTo>
                      <a:pt x="8923" y="123327"/>
                    </a:lnTo>
                    <a:cubicBezTo>
                      <a:pt x="3410" y="117813"/>
                      <a:pt x="0" y="110197"/>
                      <a:pt x="0" y="101784"/>
                    </a:cubicBezTo>
                    <a:lnTo>
                      <a:pt x="0" y="30466"/>
                    </a:lnTo>
                    <a:cubicBezTo>
                      <a:pt x="0" y="13640"/>
                      <a:pt x="13640" y="0"/>
                      <a:pt x="30466" y="0"/>
                    </a:cubicBezTo>
                    <a:lnTo>
                      <a:pt x="224701" y="0"/>
                    </a:lnTo>
                    <a:cubicBezTo>
                      <a:pt x="233114" y="0"/>
                      <a:pt x="240731" y="3410"/>
                      <a:pt x="246244" y="892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060">
                  <a:defRPr/>
                </a:pPr>
                <a:endParaRPr lang="en-IN" sz="1836">
                  <a:solidFill>
                    <a:prstClr val="white"/>
                  </a:solidFill>
                  <a:latin typeface="Segoe UI"/>
                </a:endParaRPr>
              </a:p>
            </p:txBody>
          </p:sp>
        </p:grpSp>
      </p:grpSp>
      <p:sp>
        <p:nvSpPr>
          <p:cNvPr id="23" name="TextBox 22"/>
          <p:cNvSpPr txBox="1"/>
          <p:nvPr/>
        </p:nvSpPr>
        <p:spPr>
          <a:xfrm>
            <a:off x="4102200" y="1995221"/>
            <a:ext cx="1343719" cy="345065"/>
          </a:xfrm>
          <a:prstGeom prst="rect">
            <a:avLst/>
          </a:prstGeom>
          <a:noFill/>
        </p:spPr>
        <p:txBody>
          <a:bodyPr wrap="square" rtlCol="0">
            <a:spAutoFit/>
          </a:bodyPr>
          <a:lstStyle/>
          <a:p>
            <a:pPr defTabSz="932060">
              <a:defRPr/>
            </a:pPr>
            <a:r>
              <a:rPr lang="en-US" sz="1598" dirty="0">
                <a:solidFill>
                  <a:srgbClr val="5B9BD5">
                    <a:lumMod val="50000"/>
                  </a:srgbClr>
                </a:solidFill>
                <a:latin typeface="Segoe UI Semibold" panose="020B0702040204020203" pitchFamily="34" charset="0"/>
                <a:cs typeface="Segoe UI Semibold" panose="020B0702040204020203" pitchFamily="34" charset="0"/>
              </a:rPr>
              <a:t>Extensibility</a:t>
            </a:r>
          </a:p>
        </p:txBody>
      </p:sp>
      <p:sp>
        <p:nvSpPr>
          <p:cNvPr id="24" name="Freeform 30"/>
          <p:cNvSpPr>
            <a:spLocks noChangeAspect="1"/>
          </p:cNvSpPr>
          <p:nvPr/>
        </p:nvSpPr>
        <p:spPr bwMode="auto">
          <a:xfrm>
            <a:off x="4185040" y="2306302"/>
            <a:ext cx="1101871" cy="129297"/>
          </a:xfrm>
          <a:custGeom>
            <a:avLst/>
            <a:gdLst>
              <a:gd name="connsiteX0" fmla="*/ 1126907 w 1484366"/>
              <a:gd name="connsiteY0" fmla="*/ 92222 h 174178"/>
              <a:gd name="connsiteX1" fmla="*/ 1126907 w 1484366"/>
              <a:gd name="connsiteY1" fmla="*/ 100883 h 174178"/>
              <a:gd name="connsiteX2" fmla="*/ 1184646 w 1484366"/>
              <a:gd name="connsiteY2" fmla="*/ 100883 h 174178"/>
              <a:gd name="connsiteX3" fmla="*/ 1184646 w 1484366"/>
              <a:gd name="connsiteY3" fmla="*/ 92222 h 174178"/>
              <a:gd name="connsiteX4" fmla="*/ 1229754 w 1484366"/>
              <a:gd name="connsiteY4" fmla="*/ 51724 h 174178"/>
              <a:gd name="connsiteX5" fmla="*/ 1276267 w 1484366"/>
              <a:gd name="connsiteY5" fmla="*/ 51724 h 174178"/>
              <a:gd name="connsiteX6" fmla="*/ 1276267 w 1484366"/>
              <a:gd name="connsiteY6" fmla="*/ 98237 h 174178"/>
              <a:gd name="connsiteX7" fmla="*/ 1229754 w 1484366"/>
              <a:gd name="connsiteY7" fmla="*/ 98237 h 174178"/>
              <a:gd name="connsiteX8" fmla="*/ 1224142 w 1484366"/>
              <a:gd name="connsiteY8" fmla="*/ 46112 h 174178"/>
              <a:gd name="connsiteX9" fmla="*/ 1224142 w 1484366"/>
              <a:gd name="connsiteY9" fmla="*/ 103850 h 174178"/>
              <a:gd name="connsiteX10" fmla="*/ 1281879 w 1484366"/>
              <a:gd name="connsiteY10" fmla="*/ 103850 h 174178"/>
              <a:gd name="connsiteX11" fmla="*/ 1281879 w 1484366"/>
              <a:gd name="connsiteY11" fmla="*/ 46112 h 174178"/>
              <a:gd name="connsiteX12" fmla="*/ 1335992 w 1484366"/>
              <a:gd name="connsiteY12" fmla="*/ 45213 h 174178"/>
              <a:gd name="connsiteX13" fmla="*/ 1328262 w 1484366"/>
              <a:gd name="connsiteY13" fmla="*/ 54101 h 174178"/>
              <a:gd name="connsiteX14" fmla="*/ 1352498 w 1484366"/>
              <a:gd name="connsiteY14" fmla="*/ 75181 h 174178"/>
              <a:gd name="connsiteX15" fmla="*/ 1328262 w 1484366"/>
              <a:gd name="connsiteY15" fmla="*/ 96262 h 174178"/>
              <a:gd name="connsiteX16" fmla="*/ 1335992 w 1484366"/>
              <a:gd name="connsiteY16" fmla="*/ 105149 h 174178"/>
              <a:gd name="connsiteX17" fmla="*/ 1361471 w 1484366"/>
              <a:gd name="connsiteY17" fmla="*/ 82986 h 174178"/>
              <a:gd name="connsiteX18" fmla="*/ 1386951 w 1484366"/>
              <a:gd name="connsiteY18" fmla="*/ 105149 h 174178"/>
              <a:gd name="connsiteX19" fmla="*/ 1394681 w 1484366"/>
              <a:gd name="connsiteY19" fmla="*/ 96262 h 174178"/>
              <a:gd name="connsiteX20" fmla="*/ 1370445 w 1484366"/>
              <a:gd name="connsiteY20" fmla="*/ 75181 h 174178"/>
              <a:gd name="connsiteX21" fmla="*/ 1394681 w 1484366"/>
              <a:gd name="connsiteY21" fmla="*/ 54101 h 174178"/>
              <a:gd name="connsiteX22" fmla="*/ 1386951 w 1484366"/>
              <a:gd name="connsiteY22" fmla="*/ 45213 h 174178"/>
              <a:gd name="connsiteX23" fmla="*/ 1361471 w 1484366"/>
              <a:gd name="connsiteY23" fmla="*/ 67375 h 174178"/>
              <a:gd name="connsiteX24" fmla="*/ 63432 w 1484366"/>
              <a:gd name="connsiteY24" fmla="*/ 0 h 174178"/>
              <a:gd name="connsiteX25" fmla="*/ 83802 w 1484366"/>
              <a:gd name="connsiteY25" fmla="*/ 0 h 174178"/>
              <a:gd name="connsiteX26" fmla="*/ 1420934 w 1484366"/>
              <a:gd name="connsiteY26" fmla="*/ 0 h 174178"/>
              <a:gd name="connsiteX27" fmla="*/ 1484366 w 1484366"/>
              <a:gd name="connsiteY27" fmla="*/ 63432 h 174178"/>
              <a:gd name="connsiteX28" fmla="*/ 1484366 w 1484366"/>
              <a:gd name="connsiteY28" fmla="*/ 150684 h 174178"/>
              <a:gd name="connsiteX29" fmla="*/ 1479753 w 1484366"/>
              <a:gd name="connsiteY29" fmla="*/ 174178 h 174178"/>
              <a:gd name="connsiteX30" fmla="*/ 1430558 w 1484366"/>
              <a:gd name="connsiteY30" fmla="*/ 149160 h 174178"/>
              <a:gd name="connsiteX31" fmla="*/ 49548 w 1484366"/>
              <a:gd name="connsiteY31" fmla="*/ 149661 h 174178"/>
              <a:gd name="connsiteX32" fmla="*/ 1505 w 1484366"/>
              <a:gd name="connsiteY32" fmla="*/ 161689 h 174178"/>
              <a:gd name="connsiteX33" fmla="*/ 0 w 1484366"/>
              <a:gd name="connsiteY33" fmla="*/ 63432 h 174178"/>
              <a:gd name="connsiteX34" fmla="*/ 1289 w 1484366"/>
              <a:gd name="connsiteY34" fmla="*/ 50648 h 174178"/>
              <a:gd name="connsiteX35" fmla="*/ 4985 w 1484366"/>
              <a:gd name="connsiteY35" fmla="*/ 38742 h 174178"/>
              <a:gd name="connsiteX36" fmla="*/ 18580 w 1484366"/>
              <a:gd name="connsiteY36" fmla="*/ 18578 h 174178"/>
              <a:gd name="connsiteX37" fmla="*/ 38741 w 1484366"/>
              <a:gd name="connsiteY37" fmla="*/ 4985 h 174178"/>
              <a:gd name="connsiteX38" fmla="*/ 50648 w 1484366"/>
              <a:gd name="connsiteY38" fmla="*/ 1289 h 174178"/>
              <a:gd name="connsiteX39" fmla="*/ 63432 w 1484366"/>
              <a:gd name="connsiteY39" fmla="*/ 0 h 174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484366" h="174178">
                <a:moveTo>
                  <a:pt x="1126907" y="92222"/>
                </a:moveTo>
                <a:lnTo>
                  <a:pt x="1126907" y="100883"/>
                </a:lnTo>
                <a:lnTo>
                  <a:pt x="1184646" y="100883"/>
                </a:lnTo>
                <a:lnTo>
                  <a:pt x="1184646" y="92222"/>
                </a:lnTo>
                <a:close/>
                <a:moveTo>
                  <a:pt x="1229754" y="51724"/>
                </a:moveTo>
                <a:lnTo>
                  <a:pt x="1276267" y="51724"/>
                </a:lnTo>
                <a:lnTo>
                  <a:pt x="1276267" y="98237"/>
                </a:lnTo>
                <a:lnTo>
                  <a:pt x="1229754" y="98237"/>
                </a:lnTo>
                <a:close/>
                <a:moveTo>
                  <a:pt x="1224142" y="46112"/>
                </a:moveTo>
                <a:lnTo>
                  <a:pt x="1224142" y="103850"/>
                </a:lnTo>
                <a:lnTo>
                  <a:pt x="1281879" y="103850"/>
                </a:lnTo>
                <a:lnTo>
                  <a:pt x="1281879" y="46112"/>
                </a:lnTo>
                <a:close/>
                <a:moveTo>
                  <a:pt x="1335992" y="45213"/>
                </a:moveTo>
                <a:lnTo>
                  <a:pt x="1328262" y="54101"/>
                </a:lnTo>
                <a:lnTo>
                  <a:pt x="1352498" y="75181"/>
                </a:lnTo>
                <a:lnTo>
                  <a:pt x="1328262" y="96262"/>
                </a:lnTo>
                <a:lnTo>
                  <a:pt x="1335992" y="105149"/>
                </a:lnTo>
                <a:lnTo>
                  <a:pt x="1361471" y="82986"/>
                </a:lnTo>
                <a:lnTo>
                  <a:pt x="1386951" y="105149"/>
                </a:lnTo>
                <a:lnTo>
                  <a:pt x="1394681" y="96262"/>
                </a:lnTo>
                <a:lnTo>
                  <a:pt x="1370445" y="75181"/>
                </a:lnTo>
                <a:lnTo>
                  <a:pt x="1394681" y="54101"/>
                </a:lnTo>
                <a:lnTo>
                  <a:pt x="1386951" y="45213"/>
                </a:lnTo>
                <a:lnTo>
                  <a:pt x="1361471" y="67375"/>
                </a:lnTo>
                <a:close/>
                <a:moveTo>
                  <a:pt x="63432" y="0"/>
                </a:moveTo>
                <a:lnTo>
                  <a:pt x="83802" y="0"/>
                </a:lnTo>
                <a:lnTo>
                  <a:pt x="1420934" y="0"/>
                </a:lnTo>
                <a:cubicBezTo>
                  <a:pt x="1455967" y="0"/>
                  <a:pt x="1484366" y="28399"/>
                  <a:pt x="1484366" y="63432"/>
                </a:cubicBezTo>
                <a:lnTo>
                  <a:pt x="1484366" y="150684"/>
                </a:lnTo>
                <a:cubicBezTo>
                  <a:pt x="1484366" y="159000"/>
                  <a:pt x="1482766" y="166943"/>
                  <a:pt x="1479753" y="174178"/>
                </a:cubicBezTo>
                <a:cubicBezTo>
                  <a:pt x="1468946" y="158703"/>
                  <a:pt x="1450867" y="149160"/>
                  <a:pt x="1430558" y="149160"/>
                </a:cubicBezTo>
                <a:lnTo>
                  <a:pt x="49548" y="149661"/>
                </a:lnTo>
                <a:cubicBezTo>
                  <a:pt x="33534" y="148156"/>
                  <a:pt x="13509" y="150663"/>
                  <a:pt x="1505" y="161689"/>
                </a:cubicBezTo>
                <a:cubicBezTo>
                  <a:pt x="1002" y="128937"/>
                  <a:pt x="501" y="96184"/>
                  <a:pt x="0" y="63432"/>
                </a:cubicBezTo>
                <a:cubicBezTo>
                  <a:pt x="0" y="59053"/>
                  <a:pt x="444" y="54777"/>
                  <a:pt x="1289" y="50648"/>
                </a:cubicBezTo>
                <a:cubicBezTo>
                  <a:pt x="2135" y="46519"/>
                  <a:pt x="3380" y="42536"/>
                  <a:pt x="4985" y="38742"/>
                </a:cubicBezTo>
                <a:cubicBezTo>
                  <a:pt x="8195" y="31153"/>
                  <a:pt x="12839" y="24319"/>
                  <a:pt x="18580" y="18578"/>
                </a:cubicBezTo>
                <a:cubicBezTo>
                  <a:pt x="24319" y="12839"/>
                  <a:pt x="31152" y="8195"/>
                  <a:pt x="38741" y="4985"/>
                </a:cubicBezTo>
                <a:cubicBezTo>
                  <a:pt x="42536" y="3380"/>
                  <a:pt x="46519" y="2133"/>
                  <a:pt x="50648" y="1289"/>
                </a:cubicBezTo>
                <a:cubicBezTo>
                  <a:pt x="54778" y="444"/>
                  <a:pt x="59053" y="0"/>
                  <a:pt x="63432" y="0"/>
                </a:cubicBezTo>
                <a:close/>
              </a:path>
            </a:pathLst>
          </a:custGeom>
          <a:solidFill>
            <a:srgbClr val="002864"/>
          </a:solidFill>
          <a:ln w="9525" cap="flat" cmpd="sng" algn="ctr">
            <a:noFill/>
            <a:prstDash val="solid"/>
          </a:ln>
          <a:effectLst/>
        </p:spPr>
        <p:txBody>
          <a:bodyPr rot="0" spcFirstLastPara="0" vertOverflow="overflow" horzOverflow="overflow" vert="horz" wrap="square" lIns="91401" tIns="45700" rIns="45700" bIns="91401" numCol="1" spcCol="0" rtlCol="0" fromWordArt="0" anchor="b" anchorCtr="0" forceAA="0" compatLnSpc="1">
            <a:prstTxWarp prst="textNoShape">
              <a:avLst/>
            </a:prstTxWarp>
            <a:noAutofit/>
          </a:bodyPr>
          <a:lstStyle/>
          <a:p>
            <a:pPr algn="ctr" defTabSz="913572">
              <a:defRPr/>
            </a:pPr>
            <a:endParaRPr lang="en-US" sz="1397" kern="0" spc="-50" dirty="0">
              <a:ln>
                <a:solidFill>
                  <a:srgbClr val="FFFFFF">
                    <a:alpha val="0"/>
                  </a:srgbClr>
                </a:solidFill>
              </a:ln>
              <a:solidFill>
                <a:srgbClr val="000000"/>
              </a:solidFill>
              <a:latin typeface="Segoe UI"/>
              <a:ea typeface="Segoe UI" pitchFamily="34" charset="0"/>
              <a:cs typeface="Segoe UI" pitchFamily="34" charset="0"/>
            </a:endParaRPr>
          </a:p>
          <a:p>
            <a:pPr algn="ctr" defTabSz="913572">
              <a:defRPr/>
            </a:pPr>
            <a:endParaRPr lang="en-US" sz="1397" kern="0" spc="-50" dirty="0">
              <a:ln>
                <a:solidFill>
                  <a:srgbClr val="FFFFFF">
                    <a:alpha val="0"/>
                  </a:srgbClr>
                </a:solidFill>
              </a:ln>
              <a:solidFill>
                <a:srgbClr val="000000"/>
              </a:solidFill>
              <a:latin typeface="Segoe UI"/>
              <a:ea typeface="Segoe UI" pitchFamily="34" charset="0"/>
              <a:cs typeface="Segoe UI" pitchFamily="34" charset="0"/>
            </a:endParaRPr>
          </a:p>
          <a:p>
            <a:pPr algn="ctr" defTabSz="913572">
              <a:defRPr/>
            </a:pPr>
            <a:endParaRPr lang="en-US" sz="1397" kern="0" spc="-50" dirty="0">
              <a:ln>
                <a:solidFill>
                  <a:srgbClr val="FFFFFF">
                    <a:alpha val="0"/>
                  </a:srgbClr>
                </a:solidFill>
              </a:ln>
              <a:solidFill>
                <a:srgbClr val="000000"/>
              </a:solidFill>
              <a:latin typeface="Segoe UI"/>
              <a:ea typeface="Segoe UI" pitchFamily="34" charset="0"/>
              <a:cs typeface="Segoe UI" pitchFamily="34" charset="0"/>
            </a:endParaRPr>
          </a:p>
          <a:p>
            <a:pPr algn="ctr" defTabSz="913572">
              <a:defRPr/>
            </a:pPr>
            <a:endParaRPr lang="en-US" sz="1397" kern="0" spc="-50" dirty="0">
              <a:ln>
                <a:solidFill>
                  <a:srgbClr val="FFFFFF">
                    <a:alpha val="0"/>
                  </a:srgbClr>
                </a:solidFill>
              </a:ln>
              <a:solidFill>
                <a:srgbClr val="000000"/>
              </a:solidFill>
              <a:latin typeface="Segoe UI"/>
              <a:ea typeface="Segoe UI" pitchFamily="34" charset="0"/>
              <a:cs typeface="Segoe UI" pitchFamily="34" charset="0"/>
            </a:endParaRPr>
          </a:p>
          <a:p>
            <a:pPr algn="ctr" defTabSz="913572">
              <a:defRPr/>
            </a:pPr>
            <a:endParaRPr lang="en-US" sz="1397" kern="0" spc="-50" dirty="0">
              <a:ln>
                <a:solidFill>
                  <a:srgbClr val="FFFFFF">
                    <a:alpha val="0"/>
                  </a:srgbClr>
                </a:solidFill>
              </a:ln>
              <a:solidFill>
                <a:srgbClr val="000000"/>
              </a:solidFill>
              <a:latin typeface="Segoe UI"/>
              <a:ea typeface="Segoe UI" pitchFamily="34" charset="0"/>
              <a:cs typeface="Segoe UI" pitchFamily="34" charset="0"/>
            </a:endParaRPr>
          </a:p>
          <a:p>
            <a:pPr algn="ctr" defTabSz="913572">
              <a:defRPr/>
            </a:pPr>
            <a:endParaRPr lang="en-US" sz="1397" kern="0" spc="-50" dirty="0">
              <a:ln>
                <a:solidFill>
                  <a:srgbClr val="FFFFFF">
                    <a:alpha val="0"/>
                  </a:srgbClr>
                </a:solidFill>
              </a:ln>
              <a:solidFill>
                <a:srgbClr val="000000"/>
              </a:solidFill>
              <a:latin typeface="Segoe UI"/>
              <a:ea typeface="Segoe UI" pitchFamily="34" charset="0"/>
              <a:cs typeface="Segoe UI" pitchFamily="34" charset="0"/>
            </a:endParaRPr>
          </a:p>
          <a:p>
            <a:pPr algn="ctr" defTabSz="913572">
              <a:defRPr/>
            </a:pPr>
            <a:endParaRPr lang="en-US" sz="1397" kern="0" spc="-50" dirty="0">
              <a:ln>
                <a:solidFill>
                  <a:srgbClr val="FFFFFF">
                    <a:alpha val="0"/>
                  </a:srgbClr>
                </a:solidFill>
              </a:ln>
              <a:solidFill>
                <a:srgbClr val="000000"/>
              </a:solidFill>
              <a:latin typeface="Segoe UI"/>
              <a:ea typeface="Segoe UI" pitchFamily="34" charset="0"/>
              <a:cs typeface="Segoe UI" pitchFamily="34" charset="0"/>
            </a:endParaRPr>
          </a:p>
          <a:p>
            <a:pPr algn="ctr" defTabSz="913572">
              <a:defRPr/>
            </a:pPr>
            <a:endParaRPr lang="en-US" sz="1397" kern="0" spc="-50" dirty="0">
              <a:ln>
                <a:solidFill>
                  <a:srgbClr val="FFFFFF">
                    <a:alpha val="0"/>
                  </a:srgbClr>
                </a:solidFill>
              </a:ln>
              <a:solidFill>
                <a:srgbClr val="000000"/>
              </a:solidFill>
              <a:latin typeface="Segoe UI"/>
              <a:ea typeface="Segoe UI" pitchFamily="34" charset="0"/>
              <a:cs typeface="Segoe UI" pitchFamily="34" charset="0"/>
            </a:endParaRPr>
          </a:p>
          <a:p>
            <a:pPr algn="ctr" defTabSz="913572">
              <a:defRPr/>
            </a:pPr>
            <a:endParaRPr lang="en-US" sz="1397" kern="0" spc="-50" dirty="0">
              <a:ln>
                <a:solidFill>
                  <a:srgbClr val="FFFFFF">
                    <a:alpha val="0"/>
                  </a:srgbClr>
                </a:solidFill>
              </a:ln>
              <a:solidFill>
                <a:srgbClr val="000000"/>
              </a:solidFill>
              <a:latin typeface="Segoe UI"/>
              <a:ea typeface="Segoe UI" pitchFamily="34" charset="0"/>
              <a:cs typeface="Segoe UI" pitchFamily="34" charset="0"/>
            </a:endParaRPr>
          </a:p>
          <a:p>
            <a:pPr algn="ctr" defTabSz="913572">
              <a:defRPr/>
            </a:pPr>
            <a:endParaRPr lang="en-US" sz="1397" kern="0" spc="-50" dirty="0">
              <a:ln>
                <a:solidFill>
                  <a:srgbClr val="FFFFFF">
                    <a:alpha val="0"/>
                  </a:srgbClr>
                </a:solidFill>
              </a:ln>
              <a:solidFill>
                <a:srgbClr val="000000"/>
              </a:solidFill>
              <a:latin typeface="Segoe UI"/>
              <a:ea typeface="Segoe UI" pitchFamily="34" charset="0"/>
              <a:cs typeface="Segoe UI" pitchFamily="34" charset="0"/>
            </a:endParaRPr>
          </a:p>
          <a:p>
            <a:pPr algn="ctr" defTabSz="913572">
              <a:defRPr/>
            </a:pPr>
            <a:endParaRPr lang="en-US" sz="1397" kern="0" spc="-50" dirty="0">
              <a:ln>
                <a:solidFill>
                  <a:srgbClr val="FFFFFF">
                    <a:alpha val="0"/>
                  </a:srgbClr>
                </a:solidFill>
              </a:ln>
              <a:solidFill>
                <a:srgbClr val="000000"/>
              </a:solidFill>
              <a:latin typeface="Segoe UI"/>
              <a:ea typeface="Segoe UI" pitchFamily="34" charset="0"/>
              <a:cs typeface="Segoe UI" pitchFamily="34" charset="0"/>
            </a:endParaRPr>
          </a:p>
          <a:p>
            <a:pPr algn="ctr" defTabSz="913572">
              <a:defRPr/>
            </a:pPr>
            <a:endParaRPr lang="en-US" sz="1397" kern="0" spc="-50" dirty="0">
              <a:ln>
                <a:solidFill>
                  <a:srgbClr val="FFFFFF">
                    <a:alpha val="0"/>
                  </a:srgbClr>
                </a:solidFill>
              </a:ln>
              <a:solidFill>
                <a:srgbClr val="000000"/>
              </a:solidFill>
              <a:latin typeface="Segoe UI"/>
              <a:ea typeface="Segoe UI" pitchFamily="34" charset="0"/>
              <a:cs typeface="Segoe UI" pitchFamily="34" charset="0"/>
            </a:endParaRPr>
          </a:p>
          <a:p>
            <a:pPr algn="ctr" defTabSz="913572">
              <a:defRPr/>
            </a:pPr>
            <a:endParaRPr lang="en-US" sz="1397" kern="0" spc="-50" dirty="0">
              <a:ln>
                <a:solidFill>
                  <a:srgbClr val="FFFFFF">
                    <a:alpha val="0"/>
                  </a:srgbClr>
                </a:solidFill>
              </a:ln>
              <a:solidFill>
                <a:srgbClr val="000000"/>
              </a:solidFill>
              <a:latin typeface="Segoe UI"/>
              <a:ea typeface="Segoe UI" pitchFamily="34" charset="0"/>
              <a:cs typeface="Segoe UI" pitchFamily="34" charset="0"/>
            </a:endParaRPr>
          </a:p>
          <a:p>
            <a:pPr algn="ctr" defTabSz="913572">
              <a:defRPr/>
            </a:pPr>
            <a:endParaRPr lang="en-US" sz="1397" kern="0" spc="-50" dirty="0">
              <a:ln>
                <a:solidFill>
                  <a:srgbClr val="FFFFFF">
                    <a:alpha val="0"/>
                  </a:srgbClr>
                </a:solidFill>
              </a:ln>
              <a:solidFill>
                <a:srgbClr val="000000"/>
              </a:solidFill>
              <a:latin typeface="Segoe UI"/>
              <a:ea typeface="Segoe UI" pitchFamily="34" charset="0"/>
              <a:cs typeface="Segoe UI" pitchFamily="34" charset="0"/>
            </a:endParaRPr>
          </a:p>
          <a:p>
            <a:pPr algn="ctr" defTabSz="913572">
              <a:defRPr/>
            </a:pPr>
            <a:endParaRPr lang="en-US" sz="1397" kern="0" spc="-50" dirty="0">
              <a:ln>
                <a:solidFill>
                  <a:srgbClr val="FFFFFF">
                    <a:alpha val="0"/>
                  </a:srgbClr>
                </a:solidFill>
              </a:ln>
              <a:solidFill>
                <a:srgbClr val="000000"/>
              </a:solidFill>
              <a:latin typeface="Segoe UI"/>
              <a:ea typeface="Segoe UI" pitchFamily="34" charset="0"/>
              <a:cs typeface="Segoe UI" pitchFamily="34" charset="0"/>
            </a:endParaRPr>
          </a:p>
          <a:p>
            <a:pPr algn="ctr" defTabSz="913572">
              <a:defRPr/>
            </a:pPr>
            <a:endParaRPr lang="en-US" sz="1397" kern="0" spc="-50" dirty="0">
              <a:ln>
                <a:solidFill>
                  <a:srgbClr val="FFFFFF">
                    <a:alpha val="0"/>
                  </a:srgbClr>
                </a:solidFill>
              </a:ln>
              <a:solidFill>
                <a:srgbClr val="000000"/>
              </a:solidFill>
              <a:latin typeface="Segoe UI"/>
              <a:ea typeface="Segoe UI" pitchFamily="34" charset="0"/>
              <a:cs typeface="Segoe UI" pitchFamily="34" charset="0"/>
            </a:endParaRPr>
          </a:p>
          <a:p>
            <a:pPr algn="ctr" defTabSz="913572">
              <a:defRPr/>
            </a:pPr>
            <a:endParaRPr lang="en-US" sz="1397" kern="0" spc="-50" dirty="0">
              <a:ln>
                <a:solidFill>
                  <a:srgbClr val="FFFFFF">
                    <a:alpha val="0"/>
                  </a:srgbClr>
                </a:solidFill>
              </a:ln>
              <a:solidFill>
                <a:srgbClr val="000000"/>
              </a:solidFill>
              <a:latin typeface="Segoe UI"/>
              <a:ea typeface="Segoe UI" pitchFamily="34" charset="0"/>
              <a:cs typeface="Segoe UI" pitchFamily="34" charset="0"/>
            </a:endParaRPr>
          </a:p>
          <a:p>
            <a:pPr algn="ctr" defTabSz="913572">
              <a:defRPr/>
            </a:pPr>
            <a:endParaRPr lang="en-US" sz="1397" kern="0" spc="-50" dirty="0">
              <a:ln>
                <a:solidFill>
                  <a:srgbClr val="FFFFFF">
                    <a:alpha val="0"/>
                  </a:srgbClr>
                </a:solidFill>
              </a:ln>
              <a:solidFill>
                <a:srgbClr val="000000"/>
              </a:solidFill>
              <a:latin typeface="Segoe UI"/>
              <a:ea typeface="Segoe UI" pitchFamily="34" charset="0"/>
              <a:cs typeface="Segoe UI" pitchFamily="34" charset="0"/>
            </a:endParaRPr>
          </a:p>
          <a:p>
            <a:pPr algn="ctr" defTabSz="913572">
              <a:defRPr/>
            </a:pPr>
            <a:endParaRPr lang="en-US" sz="1397" kern="0" spc="-50" dirty="0">
              <a:ln>
                <a:solidFill>
                  <a:srgbClr val="FFFFFF">
                    <a:alpha val="0"/>
                  </a:srgbClr>
                </a:solidFill>
              </a:ln>
              <a:solidFill>
                <a:srgbClr val="000000"/>
              </a:solidFill>
              <a:latin typeface="Segoe UI"/>
              <a:ea typeface="Segoe UI" pitchFamily="34" charset="0"/>
              <a:cs typeface="Segoe UI" pitchFamily="34" charset="0"/>
            </a:endParaRPr>
          </a:p>
          <a:p>
            <a:pPr algn="ctr" defTabSz="913572">
              <a:defRPr/>
            </a:pPr>
            <a:endParaRPr lang="en-US" sz="1397" kern="0" spc="-50" dirty="0">
              <a:ln>
                <a:solidFill>
                  <a:srgbClr val="FFFFFF">
                    <a:alpha val="0"/>
                  </a:srgbClr>
                </a:solidFill>
              </a:ln>
              <a:solidFill>
                <a:srgbClr val="000000"/>
              </a:solidFill>
              <a:latin typeface="Segoe UI"/>
              <a:ea typeface="Segoe UI" pitchFamily="34" charset="0"/>
              <a:cs typeface="Segoe UI" pitchFamily="34" charset="0"/>
            </a:endParaRPr>
          </a:p>
          <a:p>
            <a:pPr algn="ctr" defTabSz="913572">
              <a:defRPr/>
            </a:pPr>
            <a:endParaRPr lang="en-US" sz="1397" kern="0" spc="-50" dirty="0">
              <a:ln>
                <a:solidFill>
                  <a:srgbClr val="FFFFFF">
                    <a:alpha val="0"/>
                  </a:srgbClr>
                </a:solidFill>
              </a:ln>
              <a:solidFill>
                <a:srgbClr val="000000"/>
              </a:solidFill>
              <a:latin typeface="Segoe UI"/>
              <a:ea typeface="Segoe UI" pitchFamily="34" charset="0"/>
              <a:cs typeface="Segoe UI" pitchFamily="34" charset="0"/>
            </a:endParaRPr>
          </a:p>
          <a:p>
            <a:pPr algn="ctr" defTabSz="913572">
              <a:defRPr/>
            </a:pPr>
            <a:endParaRPr lang="en-US" sz="1397" kern="0" spc="-50" dirty="0">
              <a:ln>
                <a:solidFill>
                  <a:srgbClr val="FFFFFF">
                    <a:alpha val="0"/>
                  </a:srgbClr>
                </a:solidFill>
              </a:ln>
              <a:solidFill>
                <a:srgbClr val="000000"/>
              </a:solidFill>
              <a:latin typeface="Segoe UI"/>
              <a:ea typeface="Segoe UI" pitchFamily="34" charset="0"/>
              <a:cs typeface="Segoe UI" pitchFamily="34" charset="0"/>
            </a:endParaRPr>
          </a:p>
          <a:p>
            <a:pPr algn="ctr" defTabSz="913572">
              <a:defRPr/>
            </a:pPr>
            <a:endParaRPr lang="en-US" sz="1397" kern="0" spc="-50" dirty="0">
              <a:ln>
                <a:solidFill>
                  <a:srgbClr val="FFFFFF">
                    <a:alpha val="0"/>
                  </a:srgbClr>
                </a:solidFill>
              </a:ln>
              <a:solidFill>
                <a:srgbClr val="000000"/>
              </a:solidFill>
              <a:latin typeface="Segoe UI"/>
              <a:ea typeface="Segoe UI" pitchFamily="34" charset="0"/>
              <a:cs typeface="Segoe UI" pitchFamily="34" charset="0"/>
            </a:endParaRPr>
          </a:p>
          <a:p>
            <a:pPr algn="ctr" defTabSz="913572">
              <a:defRPr/>
            </a:pPr>
            <a:endParaRPr lang="en-US" sz="1397" kern="0" spc="-50" dirty="0">
              <a:ln>
                <a:solidFill>
                  <a:srgbClr val="FFFFFF">
                    <a:alpha val="0"/>
                  </a:srgbClr>
                </a:solidFill>
              </a:ln>
              <a:solidFill>
                <a:srgbClr val="000000"/>
              </a:solidFill>
              <a:latin typeface="Segoe UI"/>
              <a:ea typeface="Segoe UI" pitchFamily="34" charset="0"/>
              <a:cs typeface="Segoe UI" pitchFamily="34" charset="0"/>
            </a:endParaRPr>
          </a:p>
          <a:p>
            <a:pPr algn="ctr" defTabSz="913572">
              <a:defRPr/>
            </a:pPr>
            <a:endParaRPr lang="en-US" sz="1397" kern="0" spc="-50" dirty="0">
              <a:ln>
                <a:solidFill>
                  <a:srgbClr val="FFFFFF">
                    <a:alpha val="0"/>
                  </a:srgbClr>
                </a:solidFill>
              </a:ln>
              <a:solidFill>
                <a:srgbClr val="000000"/>
              </a:solidFill>
              <a:latin typeface="Segoe UI"/>
              <a:ea typeface="Segoe UI" pitchFamily="34" charset="0"/>
              <a:cs typeface="Segoe UI" pitchFamily="34" charset="0"/>
            </a:endParaRPr>
          </a:p>
          <a:p>
            <a:pPr algn="ctr" defTabSz="913572">
              <a:defRPr/>
            </a:pPr>
            <a:endParaRPr lang="en-US" sz="1397" kern="0" spc="-50" dirty="0">
              <a:ln>
                <a:solidFill>
                  <a:srgbClr val="FFFFFF">
                    <a:alpha val="0"/>
                  </a:srgbClr>
                </a:solidFill>
              </a:ln>
              <a:solidFill>
                <a:srgbClr val="000000"/>
              </a:solidFill>
              <a:latin typeface="Segoe UI"/>
              <a:ea typeface="Segoe UI" pitchFamily="34" charset="0"/>
              <a:cs typeface="Segoe UI" pitchFamily="34" charset="0"/>
            </a:endParaRPr>
          </a:p>
          <a:p>
            <a:pPr algn="ctr" defTabSz="913572">
              <a:defRPr/>
            </a:pPr>
            <a:endParaRPr lang="en-US" sz="1397" kern="0" spc="-50" dirty="0">
              <a:ln>
                <a:solidFill>
                  <a:srgbClr val="FFFFFF">
                    <a:alpha val="0"/>
                  </a:srgbClr>
                </a:solidFill>
              </a:ln>
              <a:solidFill>
                <a:srgbClr val="000000"/>
              </a:solidFill>
              <a:latin typeface="Segoe UI"/>
              <a:ea typeface="Segoe UI" pitchFamily="34" charset="0"/>
              <a:cs typeface="Segoe UI" pitchFamily="34" charset="0"/>
            </a:endParaRPr>
          </a:p>
          <a:p>
            <a:pPr algn="ctr" defTabSz="913572">
              <a:defRPr/>
            </a:pPr>
            <a:endParaRPr lang="en-US" sz="1397" kern="0" spc="-50" dirty="0">
              <a:ln>
                <a:solidFill>
                  <a:srgbClr val="FFFFFF">
                    <a:alpha val="0"/>
                  </a:srgbClr>
                </a:solidFill>
              </a:ln>
              <a:solidFill>
                <a:srgbClr val="000000"/>
              </a:solidFill>
              <a:latin typeface="Segoe UI"/>
              <a:ea typeface="Segoe UI" pitchFamily="34" charset="0"/>
              <a:cs typeface="Segoe UI" pitchFamily="34" charset="0"/>
            </a:endParaRPr>
          </a:p>
          <a:p>
            <a:pPr algn="ctr" defTabSz="913572">
              <a:defRPr/>
            </a:pPr>
            <a:endParaRPr lang="en-US" sz="1397" kern="0" spc="-50" dirty="0">
              <a:ln>
                <a:solidFill>
                  <a:srgbClr val="FFFFFF">
                    <a:alpha val="0"/>
                  </a:srgbClr>
                </a:solidFill>
              </a:ln>
              <a:solidFill>
                <a:srgbClr val="000000"/>
              </a:solidFill>
              <a:latin typeface="Segoe UI"/>
              <a:ea typeface="Segoe UI" pitchFamily="34" charset="0"/>
              <a:cs typeface="Segoe UI" pitchFamily="34" charset="0"/>
            </a:endParaRPr>
          </a:p>
          <a:p>
            <a:pPr algn="ctr" defTabSz="913572">
              <a:defRPr/>
            </a:pPr>
            <a:endParaRPr lang="en-US" sz="1397" kern="0" spc="-50" dirty="0">
              <a:ln>
                <a:solidFill>
                  <a:srgbClr val="FFFFFF">
                    <a:alpha val="0"/>
                  </a:srgbClr>
                </a:solidFill>
              </a:ln>
              <a:solidFill>
                <a:srgbClr val="000000"/>
              </a:solidFill>
              <a:latin typeface="Segoe UI"/>
              <a:ea typeface="Segoe UI" pitchFamily="34" charset="0"/>
              <a:cs typeface="Segoe UI" pitchFamily="34" charset="0"/>
            </a:endParaRPr>
          </a:p>
          <a:p>
            <a:pPr algn="ctr" defTabSz="913572">
              <a:defRPr/>
            </a:pPr>
            <a:endParaRPr lang="en-US" sz="1397" kern="0" spc="-50" dirty="0">
              <a:ln>
                <a:solidFill>
                  <a:srgbClr val="FFFFFF">
                    <a:alpha val="0"/>
                  </a:srgbClr>
                </a:solidFill>
              </a:ln>
              <a:solidFill>
                <a:srgbClr val="000000"/>
              </a:solidFill>
              <a:latin typeface="Segoe UI"/>
              <a:ea typeface="Segoe UI" pitchFamily="34" charset="0"/>
              <a:cs typeface="Segoe UI" pitchFamily="34" charset="0"/>
            </a:endParaRPr>
          </a:p>
          <a:p>
            <a:pPr algn="ctr" defTabSz="913572">
              <a:defRPr/>
            </a:pPr>
            <a:endParaRPr lang="en-US" sz="1397" kern="0" spc="-50" dirty="0">
              <a:ln>
                <a:solidFill>
                  <a:srgbClr val="FFFFFF">
                    <a:alpha val="0"/>
                  </a:srgbClr>
                </a:solidFill>
              </a:ln>
              <a:solidFill>
                <a:srgbClr val="000000"/>
              </a:solidFill>
              <a:latin typeface="Segoe UI"/>
              <a:ea typeface="Segoe UI" pitchFamily="34" charset="0"/>
              <a:cs typeface="Segoe UI" pitchFamily="34" charset="0"/>
            </a:endParaRPr>
          </a:p>
          <a:p>
            <a:pPr algn="ctr" defTabSz="913572">
              <a:defRPr/>
            </a:pPr>
            <a:endParaRPr lang="en-US" sz="1397" kern="0" spc="-50" dirty="0">
              <a:ln>
                <a:solidFill>
                  <a:srgbClr val="FFFFFF">
                    <a:alpha val="0"/>
                  </a:srgbClr>
                </a:solidFill>
              </a:ln>
              <a:solidFill>
                <a:srgbClr val="000000"/>
              </a:solidFill>
              <a:latin typeface="Segoe UI"/>
              <a:ea typeface="Segoe UI" pitchFamily="34" charset="0"/>
              <a:cs typeface="Segoe UI" pitchFamily="34" charset="0"/>
            </a:endParaRPr>
          </a:p>
          <a:p>
            <a:pPr algn="ctr" defTabSz="913572">
              <a:defRPr/>
            </a:pPr>
            <a:endParaRPr lang="en-US" sz="1397" kern="0" spc="-50" dirty="0">
              <a:ln>
                <a:solidFill>
                  <a:srgbClr val="FFFFFF">
                    <a:alpha val="0"/>
                  </a:srgbClr>
                </a:solidFill>
              </a:ln>
              <a:solidFill>
                <a:srgbClr val="000000"/>
              </a:solidFill>
              <a:latin typeface="Segoe UI"/>
              <a:ea typeface="Segoe UI" pitchFamily="34" charset="0"/>
              <a:cs typeface="Segoe UI" pitchFamily="34" charset="0"/>
            </a:endParaRPr>
          </a:p>
        </p:txBody>
      </p:sp>
      <p:sp>
        <p:nvSpPr>
          <p:cNvPr id="25" name="Right Brace 24"/>
          <p:cNvSpPr/>
          <p:nvPr/>
        </p:nvSpPr>
        <p:spPr>
          <a:xfrm flipH="1">
            <a:off x="4918774" y="3970263"/>
            <a:ext cx="197571" cy="1584882"/>
          </a:xfrm>
          <a:prstGeom prst="rightBrace">
            <a:avLst>
              <a:gd name="adj1" fmla="val 43816"/>
              <a:gd name="adj2" fmla="val 50000"/>
            </a:avLst>
          </a:prstGeom>
          <a:ln>
            <a:solidFill>
              <a:schemeClr val="accent1">
                <a:lumMod val="50000"/>
              </a:schemeClr>
            </a:solidFill>
            <a:headEnd type="none" w="med" len="sm"/>
            <a:tailEnd type="none" w="med" len="sm"/>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01" tIns="45700" rIns="91401" bIns="45700" numCol="1" spcCol="0" rtlCol="0" fromWordArt="0" anchor="ctr" anchorCtr="0" forceAA="0" compatLnSpc="1">
            <a:prstTxWarp prst="textNoShape">
              <a:avLst/>
            </a:prstTxWarp>
            <a:noAutofit/>
          </a:bodyPr>
          <a:lstStyle/>
          <a:p>
            <a:pPr algn="ctr" defTabSz="931326">
              <a:defRPr/>
            </a:pPr>
            <a:endParaRPr lang="en-US">
              <a:solidFill>
                <a:srgbClr val="000000"/>
              </a:solidFill>
              <a:latin typeface="Segoe UI"/>
            </a:endParaRPr>
          </a:p>
        </p:txBody>
      </p:sp>
      <p:sp>
        <p:nvSpPr>
          <p:cNvPr id="26" name="Rectangle 25"/>
          <p:cNvSpPr/>
          <p:nvPr/>
        </p:nvSpPr>
        <p:spPr bwMode="auto">
          <a:xfrm>
            <a:off x="274870" y="2020487"/>
            <a:ext cx="2376429" cy="1736621"/>
          </a:xfrm>
          <a:prstGeom prst="rect">
            <a:avLst/>
          </a:prstGeom>
          <a:solidFill>
            <a:schemeClr val="tx1">
              <a:lumMod val="50000"/>
            </a:schemeClr>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1" tIns="45694" rIns="93221" bIns="45694" numCol="1" spcCol="0" rtlCol="0" fromWordArt="0" anchor="t" anchorCtr="0" forceAA="0" compatLnSpc="1">
            <a:prstTxWarp prst="textNoShape">
              <a:avLst/>
            </a:prstTxWarp>
            <a:noAutofit/>
          </a:bodyPr>
          <a:lstStyle/>
          <a:p>
            <a:pPr defTabSz="931935">
              <a:lnSpc>
                <a:spcPct val="90000"/>
              </a:lnSpc>
              <a:defRPr/>
            </a:pPr>
            <a:r>
              <a:rPr lang="en-US" sz="1836" kern="0" spc="-30" dirty="0">
                <a:solidFill>
                  <a:prstClr val="white"/>
                </a:solidFill>
                <a:latin typeface="Segoe UI Semibold" panose="020B0702040204020203" pitchFamily="34" charset="0"/>
                <a:ea typeface="MS PGothic" charset="0"/>
                <a:cs typeface="Segoe UI Semibold" panose="020B0702040204020203" pitchFamily="34" charset="0"/>
              </a:rPr>
              <a:t>Example Solutions</a:t>
            </a:r>
          </a:p>
          <a:p>
            <a:pPr marL="182775" indent="-182775" defTabSz="913069">
              <a:spcBef>
                <a:spcPts val="600"/>
              </a:spcBef>
              <a:buClr>
                <a:srgbClr val="5B9BD5">
                  <a:lumMod val="50000"/>
                </a:srgbClr>
              </a:buClr>
              <a:buSzPct val="100000"/>
              <a:buFont typeface="Arial" panose="020B0604020202020204" pitchFamily="34" charset="0"/>
              <a:buChar char="•"/>
              <a:defRPr/>
            </a:pPr>
            <a:r>
              <a:rPr lang="en-US" sz="1598" dirty="0">
                <a:solidFill>
                  <a:prstClr val="white"/>
                </a:solidFill>
                <a:latin typeface="Segoe UI" panose="020B0502040204020203" pitchFamily="34" charset="0"/>
                <a:ea typeface="Segoe UI" panose="020B0502040204020203" pitchFamily="34" charset="0"/>
                <a:cs typeface="Segoe UI" panose="020B0502040204020203" pitchFamily="34" charset="0"/>
              </a:rPr>
              <a:t>Fraud detection</a:t>
            </a:r>
          </a:p>
          <a:p>
            <a:pPr marL="182775" indent="-182775" defTabSz="913069">
              <a:spcBef>
                <a:spcPts val="600"/>
              </a:spcBef>
              <a:buClr>
                <a:srgbClr val="5B9BD5">
                  <a:lumMod val="50000"/>
                </a:srgbClr>
              </a:buClr>
              <a:buSzPct val="100000"/>
              <a:buFont typeface="Arial" panose="020B0604020202020204" pitchFamily="34" charset="0"/>
              <a:buChar char="•"/>
              <a:defRPr/>
            </a:pPr>
            <a:r>
              <a:rPr lang="en-US" sz="1598" spc="-100" dirty="0">
                <a:solidFill>
                  <a:prstClr val="white"/>
                </a:solidFill>
                <a:latin typeface="Segoe UI" panose="020B0502040204020203" pitchFamily="34" charset="0"/>
                <a:ea typeface="Segoe UI" panose="020B0502040204020203" pitchFamily="34" charset="0"/>
                <a:cs typeface="Segoe UI" panose="020B0502040204020203" pitchFamily="34" charset="0"/>
              </a:rPr>
              <a:t>Sales forecasting</a:t>
            </a:r>
          </a:p>
          <a:p>
            <a:pPr marL="182775" indent="-182775" defTabSz="913069">
              <a:spcBef>
                <a:spcPts val="600"/>
              </a:spcBef>
              <a:buClr>
                <a:srgbClr val="5B9BD5">
                  <a:lumMod val="50000"/>
                </a:srgbClr>
              </a:buClr>
              <a:buSzPct val="100000"/>
              <a:buFont typeface="Arial" panose="020B0604020202020204" pitchFamily="34" charset="0"/>
              <a:buChar char="•"/>
              <a:defRPr/>
            </a:pPr>
            <a:r>
              <a:rPr lang="en-US" sz="1598" spc="-30" dirty="0">
                <a:solidFill>
                  <a:prstClr val="white"/>
                </a:solidFill>
                <a:latin typeface="Segoe UI" panose="020B0502040204020203" pitchFamily="34" charset="0"/>
                <a:ea typeface="Segoe UI" panose="020B0502040204020203" pitchFamily="34" charset="0"/>
                <a:cs typeface="Segoe UI" panose="020B0502040204020203" pitchFamily="34" charset="0"/>
              </a:rPr>
              <a:t>Warehouse efficiency</a:t>
            </a:r>
          </a:p>
          <a:p>
            <a:pPr marL="182775" indent="-182775" defTabSz="913069">
              <a:spcBef>
                <a:spcPts val="600"/>
              </a:spcBef>
              <a:buClr>
                <a:srgbClr val="5B9BD5">
                  <a:lumMod val="50000"/>
                </a:srgbClr>
              </a:buClr>
              <a:buSzPct val="100000"/>
              <a:buFont typeface="Arial" panose="020B0604020202020204" pitchFamily="34" charset="0"/>
              <a:buChar char="•"/>
              <a:defRPr/>
            </a:pPr>
            <a:r>
              <a:rPr lang="en-US" sz="1598" spc="-70" dirty="0">
                <a:solidFill>
                  <a:prstClr val="white"/>
                </a:solidFill>
                <a:latin typeface="Segoe UI" panose="020B0502040204020203" pitchFamily="34" charset="0"/>
                <a:ea typeface="Segoe UI" panose="020B0502040204020203" pitchFamily="34" charset="0"/>
                <a:cs typeface="Segoe UI" panose="020B0502040204020203" pitchFamily="34" charset="0"/>
              </a:rPr>
              <a:t>Predictive maintenance</a:t>
            </a:r>
          </a:p>
          <a:p>
            <a:pPr marL="274161" indent="-182775" defTabSz="913069">
              <a:spcBef>
                <a:spcPts val="600"/>
              </a:spcBef>
              <a:buClr>
                <a:srgbClr val="FF8C00"/>
              </a:buClr>
              <a:defRPr/>
            </a:pPr>
            <a:endParaRPr lang="en-US" sz="1598" dirty="0">
              <a:solidFill>
                <a:prstClr val="white"/>
              </a:solidFill>
              <a:latin typeface="Segoe UI" panose="020B0502040204020203" pitchFamily="34" charset="0"/>
              <a:ea typeface="Segoe UI" panose="020B0502040204020203" pitchFamily="34" charset="0"/>
              <a:cs typeface="Segoe UI" panose="020B0502040204020203" pitchFamily="34" charset="0"/>
            </a:endParaRPr>
          </a:p>
        </p:txBody>
      </p:sp>
      <p:grpSp>
        <p:nvGrpSpPr>
          <p:cNvPr id="27" name="Group 26"/>
          <p:cNvGrpSpPr>
            <a:grpSpLocks noChangeAspect="1"/>
          </p:cNvGrpSpPr>
          <p:nvPr/>
        </p:nvGrpSpPr>
        <p:grpSpPr>
          <a:xfrm>
            <a:off x="2767429" y="3720042"/>
            <a:ext cx="1892614" cy="2002793"/>
            <a:chOff x="416566" y="4162604"/>
            <a:chExt cx="1956396" cy="2107258"/>
          </a:xfrm>
        </p:grpSpPr>
        <p:grpSp>
          <p:nvGrpSpPr>
            <p:cNvPr id="28" name="Group 27"/>
            <p:cNvGrpSpPr/>
            <p:nvPr/>
          </p:nvGrpSpPr>
          <p:grpSpPr>
            <a:xfrm>
              <a:off x="416566" y="4162604"/>
              <a:ext cx="1956396" cy="2107258"/>
              <a:chOff x="9932528" y="2568750"/>
              <a:chExt cx="493807" cy="641257"/>
            </a:xfrm>
          </p:grpSpPr>
          <p:sp>
            <p:nvSpPr>
              <p:cNvPr id="31" name="Oval 122"/>
              <p:cNvSpPr>
                <a:spLocks noChangeArrowheads="1"/>
              </p:cNvSpPr>
              <p:nvPr/>
            </p:nvSpPr>
            <p:spPr bwMode="auto">
              <a:xfrm>
                <a:off x="9940976" y="2568750"/>
                <a:ext cx="476912" cy="90621"/>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2239">
                  <a:defRPr/>
                </a:pPr>
                <a:endParaRPr lang="en-US" kern="0">
                  <a:solidFill>
                    <a:srgbClr val="FFFFFF"/>
                  </a:solidFill>
                  <a:latin typeface="Calibri" panose="020F0502020204030204"/>
                </a:endParaRPr>
              </a:p>
            </p:txBody>
          </p:sp>
          <p:sp>
            <p:nvSpPr>
              <p:cNvPr id="32" name="Freeform 123"/>
              <p:cNvSpPr>
                <a:spLocks noEditPoints="1"/>
              </p:cNvSpPr>
              <p:nvPr/>
            </p:nvSpPr>
            <p:spPr bwMode="auto">
              <a:xfrm>
                <a:off x="9932528" y="2631724"/>
                <a:ext cx="493807" cy="578283"/>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2239">
                  <a:defRPr/>
                </a:pPr>
                <a:endParaRPr lang="en-US" kern="0">
                  <a:solidFill>
                    <a:srgbClr val="FFFFFF"/>
                  </a:solidFill>
                  <a:latin typeface="Calibri" panose="020F0502020204030204"/>
                </a:endParaRPr>
              </a:p>
            </p:txBody>
          </p:sp>
        </p:grpSp>
        <p:sp>
          <p:nvSpPr>
            <p:cNvPr id="29" name="Rectangle 28"/>
            <p:cNvSpPr/>
            <p:nvPr/>
          </p:nvSpPr>
          <p:spPr>
            <a:xfrm>
              <a:off x="492481" y="4820549"/>
              <a:ext cx="1818171" cy="27387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01" tIns="45700" rIns="91401" bIns="45700" numCol="1" spcCol="0" rtlCol="0" fromWordArt="0" anchor="ctr" anchorCtr="0" forceAA="0" compatLnSpc="1">
              <a:prstTxWarp prst="textNoShape">
                <a:avLst/>
              </a:prstTxWarp>
              <a:noAutofit/>
            </a:bodyPr>
            <a:lstStyle/>
            <a:p>
              <a:pPr algn="ctr" defTabSz="931326">
                <a:defRPr/>
              </a:pPr>
              <a:endParaRPr lang="en-US">
                <a:solidFill>
                  <a:prstClr val="white"/>
                </a:solidFill>
                <a:latin typeface="Segoe UI"/>
              </a:endParaRPr>
            </a:p>
          </p:txBody>
        </p:sp>
        <p:sp>
          <p:nvSpPr>
            <p:cNvPr id="30" name="Rectangle 29"/>
            <p:cNvSpPr/>
            <p:nvPr/>
          </p:nvSpPr>
          <p:spPr>
            <a:xfrm>
              <a:off x="505290" y="5436473"/>
              <a:ext cx="1818171" cy="27387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01" tIns="45700" rIns="91401" bIns="45700" numCol="1" spcCol="0" rtlCol="0" fromWordArt="0" anchor="ctr" anchorCtr="0" forceAA="0" compatLnSpc="1">
              <a:prstTxWarp prst="textNoShape">
                <a:avLst/>
              </a:prstTxWarp>
              <a:noAutofit/>
            </a:bodyPr>
            <a:lstStyle/>
            <a:p>
              <a:pPr algn="ctr" defTabSz="931326">
                <a:defRPr/>
              </a:pPr>
              <a:endParaRPr lang="en-US">
                <a:solidFill>
                  <a:prstClr val="white"/>
                </a:solidFill>
                <a:latin typeface="Segoe UI"/>
              </a:endParaRPr>
            </a:p>
          </p:txBody>
        </p:sp>
      </p:grpSp>
      <p:grpSp>
        <p:nvGrpSpPr>
          <p:cNvPr id="33" name="Group 32"/>
          <p:cNvGrpSpPr>
            <a:grpSpLocks noChangeAspect="1"/>
          </p:cNvGrpSpPr>
          <p:nvPr/>
        </p:nvGrpSpPr>
        <p:grpSpPr>
          <a:xfrm>
            <a:off x="4229226" y="4453045"/>
            <a:ext cx="357097" cy="397341"/>
            <a:chOff x="8673625" y="6329427"/>
            <a:chExt cx="407301" cy="453197"/>
          </a:xfrm>
        </p:grpSpPr>
        <p:sp>
          <p:nvSpPr>
            <p:cNvPr id="34" name="Rectangle 153"/>
            <p:cNvSpPr/>
            <p:nvPr/>
          </p:nvSpPr>
          <p:spPr>
            <a:xfrm>
              <a:off x="8698044" y="6346031"/>
              <a:ext cx="310801" cy="359416"/>
            </a:xfrm>
            <a:custGeom>
              <a:avLst/>
              <a:gdLst>
                <a:gd name="connsiteX0" fmla="*/ 0 w 300129"/>
                <a:gd name="connsiteY0" fmla="*/ 0 h 384583"/>
                <a:gd name="connsiteX1" fmla="*/ 300129 w 300129"/>
                <a:gd name="connsiteY1" fmla="*/ 0 h 384583"/>
                <a:gd name="connsiteX2" fmla="*/ 300129 w 300129"/>
                <a:gd name="connsiteY2" fmla="*/ 384583 h 384583"/>
                <a:gd name="connsiteX3" fmla="*/ 0 w 300129"/>
                <a:gd name="connsiteY3" fmla="*/ 384583 h 384583"/>
                <a:gd name="connsiteX4" fmla="*/ 0 w 300129"/>
                <a:gd name="connsiteY4" fmla="*/ 0 h 384583"/>
                <a:gd name="connsiteX0" fmla="*/ 0 w 300129"/>
                <a:gd name="connsiteY0" fmla="*/ 0 h 384583"/>
                <a:gd name="connsiteX1" fmla="*/ 300129 w 300129"/>
                <a:gd name="connsiteY1" fmla="*/ 0 h 384583"/>
                <a:gd name="connsiteX2" fmla="*/ 266792 w 300129"/>
                <a:gd name="connsiteY2" fmla="*/ 339339 h 384583"/>
                <a:gd name="connsiteX3" fmla="*/ 0 w 300129"/>
                <a:gd name="connsiteY3" fmla="*/ 384583 h 384583"/>
                <a:gd name="connsiteX4" fmla="*/ 0 w 300129"/>
                <a:gd name="connsiteY4" fmla="*/ 0 h 384583"/>
                <a:gd name="connsiteX0" fmla="*/ 0 w 300129"/>
                <a:gd name="connsiteY0" fmla="*/ 0 h 384583"/>
                <a:gd name="connsiteX1" fmla="*/ 300129 w 300129"/>
                <a:gd name="connsiteY1" fmla="*/ 0 h 384583"/>
                <a:gd name="connsiteX2" fmla="*/ 266792 w 300129"/>
                <a:gd name="connsiteY2" fmla="*/ 339339 h 384583"/>
                <a:gd name="connsiteX3" fmla="*/ 0 w 300129"/>
                <a:gd name="connsiteY3" fmla="*/ 384583 h 384583"/>
                <a:gd name="connsiteX4" fmla="*/ 0 w 300129"/>
                <a:gd name="connsiteY4" fmla="*/ 0 h 384583"/>
                <a:gd name="connsiteX0" fmla="*/ 0 w 311074"/>
                <a:gd name="connsiteY0" fmla="*/ 0 h 384583"/>
                <a:gd name="connsiteX1" fmla="*/ 300129 w 311074"/>
                <a:gd name="connsiteY1" fmla="*/ 0 h 384583"/>
                <a:gd name="connsiteX2" fmla="*/ 266792 w 311074"/>
                <a:gd name="connsiteY2" fmla="*/ 339339 h 384583"/>
                <a:gd name="connsiteX3" fmla="*/ 0 w 311074"/>
                <a:gd name="connsiteY3" fmla="*/ 384583 h 384583"/>
                <a:gd name="connsiteX4" fmla="*/ 0 w 311074"/>
                <a:gd name="connsiteY4" fmla="*/ 0 h 384583"/>
                <a:gd name="connsiteX0" fmla="*/ 0 w 321872"/>
                <a:gd name="connsiteY0" fmla="*/ 0 h 384583"/>
                <a:gd name="connsiteX1" fmla="*/ 300129 w 321872"/>
                <a:gd name="connsiteY1" fmla="*/ 0 h 384583"/>
                <a:gd name="connsiteX2" fmla="*/ 266792 w 321872"/>
                <a:gd name="connsiteY2" fmla="*/ 339339 h 384583"/>
                <a:gd name="connsiteX3" fmla="*/ 0 w 321872"/>
                <a:gd name="connsiteY3" fmla="*/ 384583 h 384583"/>
                <a:gd name="connsiteX4" fmla="*/ 0 w 321872"/>
                <a:gd name="connsiteY4" fmla="*/ 0 h 384583"/>
                <a:gd name="connsiteX0" fmla="*/ 0 w 300129"/>
                <a:gd name="connsiteY0" fmla="*/ 0 h 384583"/>
                <a:gd name="connsiteX1" fmla="*/ 300129 w 300129"/>
                <a:gd name="connsiteY1" fmla="*/ 0 h 384583"/>
                <a:gd name="connsiteX2" fmla="*/ 0 w 300129"/>
                <a:gd name="connsiteY2" fmla="*/ 384583 h 384583"/>
                <a:gd name="connsiteX3" fmla="*/ 0 w 300129"/>
                <a:gd name="connsiteY3" fmla="*/ 0 h 384583"/>
                <a:gd name="connsiteX0" fmla="*/ 0 w 302713"/>
                <a:gd name="connsiteY0" fmla="*/ 0 h 384583"/>
                <a:gd name="connsiteX1" fmla="*/ 300129 w 302713"/>
                <a:gd name="connsiteY1" fmla="*/ 0 h 384583"/>
                <a:gd name="connsiteX2" fmla="*/ 0 w 302713"/>
                <a:gd name="connsiteY2" fmla="*/ 384583 h 384583"/>
                <a:gd name="connsiteX3" fmla="*/ 0 w 302713"/>
                <a:gd name="connsiteY3" fmla="*/ 0 h 384583"/>
                <a:gd name="connsiteX0" fmla="*/ 0 w 302915"/>
                <a:gd name="connsiteY0" fmla="*/ 0 h 384688"/>
                <a:gd name="connsiteX1" fmla="*/ 300129 w 302915"/>
                <a:gd name="connsiteY1" fmla="*/ 0 h 384688"/>
                <a:gd name="connsiteX2" fmla="*/ 0 w 302915"/>
                <a:gd name="connsiteY2" fmla="*/ 384583 h 384688"/>
                <a:gd name="connsiteX3" fmla="*/ 0 w 302915"/>
                <a:gd name="connsiteY3" fmla="*/ 0 h 384688"/>
                <a:gd name="connsiteX0" fmla="*/ 0 w 303865"/>
                <a:gd name="connsiteY0" fmla="*/ 0 h 384688"/>
                <a:gd name="connsiteX1" fmla="*/ 300129 w 303865"/>
                <a:gd name="connsiteY1" fmla="*/ 0 h 384688"/>
                <a:gd name="connsiteX2" fmla="*/ 0 w 303865"/>
                <a:gd name="connsiteY2" fmla="*/ 384583 h 384688"/>
                <a:gd name="connsiteX3" fmla="*/ 0 w 303865"/>
                <a:gd name="connsiteY3" fmla="*/ 0 h 384688"/>
                <a:gd name="connsiteX0" fmla="*/ 0 w 303865"/>
                <a:gd name="connsiteY0" fmla="*/ 0 h 384700"/>
                <a:gd name="connsiteX1" fmla="*/ 300129 w 303865"/>
                <a:gd name="connsiteY1" fmla="*/ 0 h 384700"/>
                <a:gd name="connsiteX2" fmla="*/ 0 w 303865"/>
                <a:gd name="connsiteY2" fmla="*/ 384583 h 384700"/>
                <a:gd name="connsiteX3" fmla="*/ 0 w 303865"/>
                <a:gd name="connsiteY3" fmla="*/ 0 h 384700"/>
                <a:gd name="connsiteX0" fmla="*/ 0 w 304322"/>
                <a:gd name="connsiteY0" fmla="*/ 0 h 384583"/>
                <a:gd name="connsiteX1" fmla="*/ 300129 w 304322"/>
                <a:gd name="connsiteY1" fmla="*/ 0 h 384583"/>
                <a:gd name="connsiteX2" fmla="*/ 0 w 304322"/>
                <a:gd name="connsiteY2" fmla="*/ 384583 h 384583"/>
                <a:gd name="connsiteX3" fmla="*/ 0 w 304322"/>
                <a:gd name="connsiteY3" fmla="*/ 0 h 384583"/>
                <a:gd name="connsiteX0" fmla="*/ 0 w 301605"/>
                <a:gd name="connsiteY0" fmla="*/ 0 h 384583"/>
                <a:gd name="connsiteX1" fmla="*/ 300129 w 301605"/>
                <a:gd name="connsiteY1" fmla="*/ 0 h 384583"/>
                <a:gd name="connsiteX2" fmla="*/ 0 w 301605"/>
                <a:gd name="connsiteY2" fmla="*/ 384583 h 384583"/>
                <a:gd name="connsiteX3" fmla="*/ 0 w 301605"/>
                <a:gd name="connsiteY3" fmla="*/ 0 h 384583"/>
                <a:gd name="connsiteX0" fmla="*/ 0 w 301447"/>
                <a:gd name="connsiteY0" fmla="*/ 0 h 402570"/>
                <a:gd name="connsiteX1" fmla="*/ 300129 w 301447"/>
                <a:gd name="connsiteY1" fmla="*/ 0 h 402570"/>
                <a:gd name="connsiteX2" fmla="*/ 0 w 301447"/>
                <a:gd name="connsiteY2" fmla="*/ 384583 h 402570"/>
                <a:gd name="connsiteX3" fmla="*/ 0 w 301447"/>
                <a:gd name="connsiteY3" fmla="*/ 0 h 402570"/>
                <a:gd name="connsiteX0" fmla="*/ 2234 w 303665"/>
                <a:gd name="connsiteY0" fmla="*/ 0 h 410060"/>
                <a:gd name="connsiteX1" fmla="*/ 302363 w 303665"/>
                <a:gd name="connsiteY1" fmla="*/ 0 h 410060"/>
                <a:gd name="connsiteX2" fmla="*/ 0 w 303665"/>
                <a:gd name="connsiteY2" fmla="*/ 392382 h 410060"/>
                <a:gd name="connsiteX3" fmla="*/ 2234 w 303665"/>
                <a:gd name="connsiteY3" fmla="*/ 0 h 410060"/>
                <a:gd name="connsiteX0" fmla="*/ 2234 w 303680"/>
                <a:gd name="connsiteY0" fmla="*/ 0 h 403956"/>
                <a:gd name="connsiteX1" fmla="*/ 302363 w 303680"/>
                <a:gd name="connsiteY1" fmla="*/ 0 h 403956"/>
                <a:gd name="connsiteX2" fmla="*/ 0 w 303680"/>
                <a:gd name="connsiteY2" fmla="*/ 392382 h 403956"/>
                <a:gd name="connsiteX3" fmla="*/ 2234 w 303680"/>
                <a:gd name="connsiteY3" fmla="*/ 0 h 403956"/>
                <a:gd name="connsiteX0" fmla="*/ 2234 w 303782"/>
                <a:gd name="connsiteY0" fmla="*/ 0 h 392382"/>
                <a:gd name="connsiteX1" fmla="*/ 302363 w 303782"/>
                <a:gd name="connsiteY1" fmla="*/ 0 h 392382"/>
                <a:gd name="connsiteX2" fmla="*/ 0 w 303782"/>
                <a:gd name="connsiteY2" fmla="*/ 392382 h 392382"/>
                <a:gd name="connsiteX3" fmla="*/ 2234 w 303782"/>
                <a:gd name="connsiteY3" fmla="*/ 0 h 392382"/>
                <a:gd name="connsiteX0" fmla="*/ 2234 w 302363"/>
                <a:gd name="connsiteY0" fmla="*/ 0 h 392382"/>
                <a:gd name="connsiteX1" fmla="*/ 302363 w 302363"/>
                <a:gd name="connsiteY1" fmla="*/ 0 h 392382"/>
                <a:gd name="connsiteX2" fmla="*/ 0 w 302363"/>
                <a:gd name="connsiteY2" fmla="*/ 392382 h 392382"/>
                <a:gd name="connsiteX3" fmla="*/ 2234 w 302363"/>
                <a:gd name="connsiteY3" fmla="*/ 0 h 392382"/>
              </a:gdLst>
              <a:ahLst/>
              <a:cxnLst>
                <a:cxn ang="0">
                  <a:pos x="connsiteX0" y="connsiteY0"/>
                </a:cxn>
                <a:cxn ang="0">
                  <a:pos x="connsiteX1" y="connsiteY1"/>
                </a:cxn>
                <a:cxn ang="0">
                  <a:pos x="connsiteX2" y="connsiteY2"/>
                </a:cxn>
                <a:cxn ang="0">
                  <a:pos x="connsiteX3" y="connsiteY3"/>
                </a:cxn>
              </a:cxnLst>
              <a:rect l="l" t="t" r="r" b="b"/>
              <a:pathLst>
                <a:path w="302363" h="392382">
                  <a:moveTo>
                    <a:pt x="2234" y="0"/>
                  </a:moveTo>
                  <a:lnTo>
                    <a:pt x="302363" y="0"/>
                  </a:lnTo>
                  <a:cubicBezTo>
                    <a:pt x="255395" y="120404"/>
                    <a:pt x="167159" y="364972"/>
                    <a:pt x="0" y="392382"/>
                  </a:cubicBezTo>
                  <a:cubicBezTo>
                    <a:pt x="745" y="261588"/>
                    <a:pt x="1489" y="130794"/>
                    <a:pt x="223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643" tIns="18643" rIns="18643" bIns="18643" rtlCol="0" anchor="t"/>
            <a:lstStyle/>
            <a:p>
              <a:pPr algn="ctr" defTabSz="932060">
                <a:defRPr/>
              </a:pPr>
              <a:endParaRPr lang="en-IN" sz="612" dirty="0">
                <a:solidFill>
                  <a:srgbClr val="FF8C00"/>
                </a:solidFill>
                <a:latin typeface="Segoe UI Semibold" panose="020B0702040204020203" pitchFamily="34" charset="0"/>
                <a:cs typeface="Segoe UI Semibold" panose="020B0702040204020203" pitchFamily="34" charset="0"/>
              </a:endParaRPr>
            </a:p>
          </p:txBody>
        </p:sp>
        <p:sp>
          <p:nvSpPr>
            <p:cNvPr id="35" name="Freeform 46"/>
            <p:cNvSpPr/>
            <p:nvPr>
              <p:custDataLst>
                <p:tags r:id="rId1"/>
              </p:custDataLst>
            </p:nvPr>
          </p:nvSpPr>
          <p:spPr bwMode="auto">
            <a:xfrm rot="10800000">
              <a:off x="8673625" y="6329427"/>
              <a:ext cx="343786" cy="392623"/>
            </a:xfrm>
            <a:custGeom>
              <a:avLst/>
              <a:gdLst>
                <a:gd name="connsiteX0" fmla="*/ 342979 w 343786"/>
                <a:gd name="connsiteY0" fmla="*/ 392623 h 392623"/>
                <a:gd name="connsiteX1" fmla="*/ 29955 w 343786"/>
                <a:gd name="connsiteY1" fmla="*/ 392623 h 392623"/>
                <a:gd name="connsiteX2" fmla="*/ 105 w 343786"/>
                <a:gd name="connsiteY2" fmla="*/ 362773 h 392623"/>
                <a:gd name="connsiteX3" fmla="*/ 0 w 343786"/>
                <a:gd name="connsiteY3" fmla="*/ 328722 h 392623"/>
                <a:gd name="connsiteX4" fmla="*/ 23964 w 343786"/>
                <a:gd name="connsiteY4" fmla="*/ 328722 h 392623"/>
                <a:gd name="connsiteX5" fmla="*/ 23898 w 343786"/>
                <a:gd name="connsiteY5" fmla="*/ 345024 h 392623"/>
                <a:gd name="connsiteX6" fmla="*/ 44067 w 343786"/>
                <a:gd name="connsiteY6" fmla="*/ 369227 h 392623"/>
                <a:gd name="connsiteX7" fmla="*/ 319173 w 343786"/>
                <a:gd name="connsiteY7" fmla="*/ 367614 h 392623"/>
                <a:gd name="connsiteX8" fmla="*/ 319173 w 343786"/>
                <a:gd name="connsiteY8" fmla="*/ 51363 h 392623"/>
                <a:gd name="connsiteX9" fmla="*/ 294970 w 343786"/>
                <a:gd name="connsiteY9" fmla="*/ 23933 h 392623"/>
                <a:gd name="connsiteX10" fmla="*/ 276999 w 343786"/>
                <a:gd name="connsiteY10" fmla="*/ 23849 h 392623"/>
                <a:gd name="connsiteX11" fmla="*/ 277053 w 343786"/>
                <a:gd name="connsiteY11" fmla="*/ 0 h 392623"/>
                <a:gd name="connsiteX12" fmla="*/ 309741 w 343786"/>
                <a:gd name="connsiteY12" fmla="*/ 53 h 392623"/>
                <a:gd name="connsiteX13" fmla="*/ 343786 w 343786"/>
                <a:gd name="connsiteY13" fmla="*/ 38455 h 392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43786" h="392623">
                  <a:moveTo>
                    <a:pt x="342979" y="392623"/>
                  </a:moveTo>
                  <a:lnTo>
                    <a:pt x="29955" y="392623"/>
                  </a:lnTo>
                  <a:cubicBezTo>
                    <a:pt x="11131" y="391548"/>
                    <a:pt x="2794" y="377564"/>
                    <a:pt x="105" y="362773"/>
                  </a:cubicBezTo>
                  <a:lnTo>
                    <a:pt x="0" y="328722"/>
                  </a:lnTo>
                  <a:lnTo>
                    <a:pt x="23964" y="328722"/>
                  </a:lnTo>
                  <a:lnTo>
                    <a:pt x="23898" y="345024"/>
                  </a:lnTo>
                  <a:cubicBezTo>
                    <a:pt x="26587" y="354706"/>
                    <a:pt x="26856" y="365193"/>
                    <a:pt x="44067" y="369227"/>
                  </a:cubicBezTo>
                  <a:lnTo>
                    <a:pt x="319173" y="367614"/>
                  </a:lnTo>
                  <a:lnTo>
                    <a:pt x="319173" y="51363"/>
                  </a:lnTo>
                  <a:cubicBezTo>
                    <a:pt x="319442" y="40606"/>
                    <a:pt x="315678" y="23395"/>
                    <a:pt x="294970" y="23933"/>
                  </a:cubicBezTo>
                  <a:lnTo>
                    <a:pt x="276999" y="23849"/>
                  </a:lnTo>
                  <a:lnTo>
                    <a:pt x="277053" y="0"/>
                  </a:lnTo>
                  <a:lnTo>
                    <a:pt x="309741" y="53"/>
                  </a:lnTo>
                  <a:cubicBezTo>
                    <a:pt x="338246" y="3549"/>
                    <a:pt x="342979" y="23395"/>
                    <a:pt x="343786" y="38455"/>
                  </a:cubicBezTo>
                  <a:close/>
                </a:path>
              </a:pathLst>
            </a:custGeom>
            <a:solidFill>
              <a:srgbClr val="FF8C00"/>
            </a:solidFill>
            <a:ln>
              <a:noFill/>
            </a:ln>
            <a:extLst/>
          </p:spPr>
          <p:txBody>
            <a:bodyPr rot="0" spcFirstLastPara="0" vertOverflow="overflow" horzOverflow="overflow" vert="horz" wrap="square" lIns="93221" tIns="46610" rIns="93221" bIns="46610" numCol="1" spcCol="0" rtlCol="0" fromWordArt="0" anchor="t" anchorCtr="0" forceAA="0" compatLnSpc="1">
              <a:prstTxWarp prst="textNoShape">
                <a:avLst/>
              </a:prstTxWarp>
              <a:noAutofit/>
            </a:bodyPr>
            <a:lstStyle/>
            <a:p>
              <a:pPr algn="ctr" defTabSz="932060">
                <a:defRPr/>
              </a:pPr>
              <a:endParaRPr lang="en-US" sz="714">
                <a:solidFill>
                  <a:prstClr val="white"/>
                </a:solidFill>
                <a:latin typeface="Calibri" panose="020F0502020204030204"/>
              </a:endParaRPr>
            </a:p>
          </p:txBody>
        </p:sp>
        <p:sp>
          <p:nvSpPr>
            <p:cNvPr id="36" name="Rectangle 153"/>
            <p:cNvSpPr>
              <a:spLocks noChangeAspect="1"/>
            </p:cNvSpPr>
            <p:nvPr/>
          </p:nvSpPr>
          <p:spPr>
            <a:xfrm>
              <a:off x="8748368" y="6401357"/>
              <a:ext cx="327016" cy="362750"/>
            </a:xfrm>
            <a:custGeom>
              <a:avLst/>
              <a:gdLst>
                <a:gd name="connsiteX0" fmla="*/ 0 w 300129"/>
                <a:gd name="connsiteY0" fmla="*/ 0 h 384583"/>
                <a:gd name="connsiteX1" fmla="*/ 300129 w 300129"/>
                <a:gd name="connsiteY1" fmla="*/ 0 h 384583"/>
                <a:gd name="connsiteX2" fmla="*/ 300129 w 300129"/>
                <a:gd name="connsiteY2" fmla="*/ 384583 h 384583"/>
                <a:gd name="connsiteX3" fmla="*/ 0 w 300129"/>
                <a:gd name="connsiteY3" fmla="*/ 384583 h 384583"/>
                <a:gd name="connsiteX4" fmla="*/ 0 w 300129"/>
                <a:gd name="connsiteY4" fmla="*/ 0 h 384583"/>
                <a:gd name="connsiteX0" fmla="*/ 0 w 300129"/>
                <a:gd name="connsiteY0" fmla="*/ 0 h 384583"/>
                <a:gd name="connsiteX1" fmla="*/ 300129 w 300129"/>
                <a:gd name="connsiteY1" fmla="*/ 0 h 384583"/>
                <a:gd name="connsiteX2" fmla="*/ 266792 w 300129"/>
                <a:gd name="connsiteY2" fmla="*/ 339339 h 384583"/>
                <a:gd name="connsiteX3" fmla="*/ 0 w 300129"/>
                <a:gd name="connsiteY3" fmla="*/ 384583 h 384583"/>
                <a:gd name="connsiteX4" fmla="*/ 0 w 300129"/>
                <a:gd name="connsiteY4" fmla="*/ 0 h 384583"/>
                <a:gd name="connsiteX0" fmla="*/ 0 w 300129"/>
                <a:gd name="connsiteY0" fmla="*/ 0 h 384583"/>
                <a:gd name="connsiteX1" fmla="*/ 300129 w 300129"/>
                <a:gd name="connsiteY1" fmla="*/ 0 h 384583"/>
                <a:gd name="connsiteX2" fmla="*/ 266792 w 300129"/>
                <a:gd name="connsiteY2" fmla="*/ 339339 h 384583"/>
                <a:gd name="connsiteX3" fmla="*/ 0 w 300129"/>
                <a:gd name="connsiteY3" fmla="*/ 384583 h 384583"/>
                <a:gd name="connsiteX4" fmla="*/ 0 w 300129"/>
                <a:gd name="connsiteY4" fmla="*/ 0 h 384583"/>
                <a:gd name="connsiteX0" fmla="*/ 0 w 311074"/>
                <a:gd name="connsiteY0" fmla="*/ 0 h 384583"/>
                <a:gd name="connsiteX1" fmla="*/ 300129 w 311074"/>
                <a:gd name="connsiteY1" fmla="*/ 0 h 384583"/>
                <a:gd name="connsiteX2" fmla="*/ 266792 w 311074"/>
                <a:gd name="connsiteY2" fmla="*/ 339339 h 384583"/>
                <a:gd name="connsiteX3" fmla="*/ 0 w 311074"/>
                <a:gd name="connsiteY3" fmla="*/ 384583 h 384583"/>
                <a:gd name="connsiteX4" fmla="*/ 0 w 311074"/>
                <a:gd name="connsiteY4" fmla="*/ 0 h 384583"/>
                <a:gd name="connsiteX0" fmla="*/ 0 w 321872"/>
                <a:gd name="connsiteY0" fmla="*/ 0 h 384583"/>
                <a:gd name="connsiteX1" fmla="*/ 300129 w 321872"/>
                <a:gd name="connsiteY1" fmla="*/ 0 h 384583"/>
                <a:gd name="connsiteX2" fmla="*/ 266792 w 321872"/>
                <a:gd name="connsiteY2" fmla="*/ 339339 h 384583"/>
                <a:gd name="connsiteX3" fmla="*/ 0 w 321872"/>
                <a:gd name="connsiteY3" fmla="*/ 384583 h 384583"/>
                <a:gd name="connsiteX4" fmla="*/ 0 w 321872"/>
                <a:gd name="connsiteY4" fmla="*/ 0 h 3845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1872" h="384583">
                  <a:moveTo>
                    <a:pt x="0" y="0"/>
                  </a:moveTo>
                  <a:lnTo>
                    <a:pt x="300129" y="0"/>
                  </a:lnTo>
                  <a:cubicBezTo>
                    <a:pt x="319973" y="53582"/>
                    <a:pt x="349341" y="276233"/>
                    <a:pt x="266792" y="339339"/>
                  </a:cubicBezTo>
                  <a:cubicBezTo>
                    <a:pt x="204055" y="397282"/>
                    <a:pt x="88931" y="369502"/>
                    <a:pt x="0" y="384583"/>
                  </a:cubicBez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8643" tIns="18643" rIns="18643" bIns="18643" rtlCol="0" anchor="t"/>
            <a:lstStyle/>
            <a:p>
              <a:pPr algn="ctr" defTabSz="932060">
                <a:defRPr/>
              </a:pPr>
              <a:r>
                <a:rPr lang="en-IN" sz="612" dirty="0">
                  <a:solidFill>
                    <a:srgbClr val="FF8C00"/>
                  </a:solidFill>
                  <a:latin typeface="Segoe UI Semibold" panose="020B0702040204020203" pitchFamily="34" charset="0"/>
                  <a:cs typeface="Segoe UI Semibold" panose="020B0702040204020203" pitchFamily="34" charset="0"/>
                </a:rPr>
                <a:t>010010</a:t>
              </a:r>
            </a:p>
            <a:p>
              <a:pPr algn="ctr" defTabSz="932060">
                <a:defRPr/>
              </a:pPr>
              <a:r>
                <a:rPr lang="en-IN" sz="612" dirty="0">
                  <a:solidFill>
                    <a:srgbClr val="FF8C00"/>
                  </a:solidFill>
                  <a:latin typeface="Segoe UI Semibold" panose="020B0702040204020203" pitchFamily="34" charset="0"/>
                  <a:cs typeface="Segoe UI Semibold" panose="020B0702040204020203" pitchFamily="34" charset="0"/>
                </a:rPr>
                <a:t>100100</a:t>
              </a:r>
            </a:p>
            <a:p>
              <a:pPr algn="ctr" defTabSz="932060">
                <a:defRPr/>
              </a:pPr>
              <a:r>
                <a:rPr lang="en-IN" sz="612" dirty="0">
                  <a:solidFill>
                    <a:srgbClr val="FF8C00"/>
                  </a:solidFill>
                  <a:latin typeface="Segoe UI Semibold" panose="020B0702040204020203" pitchFamily="34" charset="0"/>
                  <a:cs typeface="Segoe UI Semibold" panose="020B0702040204020203" pitchFamily="34" charset="0"/>
                </a:rPr>
                <a:t>010101</a:t>
              </a:r>
            </a:p>
          </p:txBody>
        </p:sp>
        <p:sp>
          <p:nvSpPr>
            <p:cNvPr id="37" name="Freeform 48"/>
            <p:cNvSpPr/>
            <p:nvPr>
              <p:custDataLst>
                <p:tags r:id="rId2"/>
              </p:custDataLst>
            </p:nvPr>
          </p:nvSpPr>
          <p:spPr bwMode="auto">
            <a:xfrm rot="10800000">
              <a:off x="8736438" y="6389731"/>
              <a:ext cx="344488" cy="392893"/>
            </a:xfrm>
            <a:custGeom>
              <a:avLst/>
              <a:gdLst>
                <a:gd name="connsiteX0" fmla="*/ 304539 w 847199"/>
                <a:gd name="connsiteY0" fmla="*/ 57538 h 966241"/>
                <a:gd name="connsiteX1" fmla="*/ 302555 w 847199"/>
                <a:gd name="connsiteY1" fmla="*/ 230813 h 966241"/>
                <a:gd name="connsiteX2" fmla="*/ 239727 w 847199"/>
                <a:gd name="connsiteY2" fmla="*/ 276447 h 966241"/>
                <a:gd name="connsiteX3" fmla="*/ 62813 w 847199"/>
                <a:gd name="connsiteY3" fmla="*/ 276116 h 966241"/>
                <a:gd name="connsiteX4" fmla="*/ 60499 w 847199"/>
                <a:gd name="connsiteY4" fmla="*/ 849181 h 966241"/>
                <a:gd name="connsiteX5" fmla="*/ 110100 w 847199"/>
                <a:gd name="connsiteY5" fmla="*/ 908703 h 966241"/>
                <a:gd name="connsiteX6" fmla="*/ 786669 w 847199"/>
                <a:gd name="connsiteY6" fmla="*/ 904735 h 966241"/>
                <a:gd name="connsiteX7" fmla="*/ 786669 w 847199"/>
                <a:gd name="connsiteY7" fmla="*/ 126980 h 966241"/>
                <a:gd name="connsiteX8" fmla="*/ 727147 w 847199"/>
                <a:gd name="connsiteY8" fmla="*/ 59522 h 966241"/>
                <a:gd name="connsiteX9" fmla="*/ 279755 w 847199"/>
                <a:gd name="connsiteY9" fmla="*/ 0 h 966241"/>
                <a:gd name="connsiteX10" fmla="*/ 763472 w 847199"/>
                <a:gd name="connsiteY10" fmla="*/ 794 h 966241"/>
                <a:gd name="connsiteX11" fmla="*/ 847199 w 847199"/>
                <a:gd name="connsiteY11" fmla="*/ 95235 h 966241"/>
                <a:gd name="connsiteX12" fmla="*/ 845215 w 847199"/>
                <a:gd name="connsiteY12" fmla="*/ 966241 h 966241"/>
                <a:gd name="connsiteX13" fmla="*/ 75395 w 847199"/>
                <a:gd name="connsiteY13" fmla="*/ 966241 h 966241"/>
                <a:gd name="connsiteX14" fmla="*/ 1984 w 847199"/>
                <a:gd name="connsiteY14" fmla="*/ 892830 h 966241"/>
                <a:gd name="connsiteX15" fmla="*/ 0 w 847199"/>
                <a:gd name="connsiteY15" fmla="*/ 248008 h 966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47199" h="966241">
                  <a:moveTo>
                    <a:pt x="304539" y="57538"/>
                  </a:moveTo>
                  <a:cubicBezTo>
                    <a:pt x="303878" y="115738"/>
                    <a:pt x="305862" y="171291"/>
                    <a:pt x="302555" y="230813"/>
                  </a:cubicBezTo>
                  <a:cubicBezTo>
                    <a:pt x="295942" y="265865"/>
                    <a:pt x="283376" y="273140"/>
                    <a:pt x="239727" y="276447"/>
                  </a:cubicBezTo>
                  <a:lnTo>
                    <a:pt x="62813" y="276116"/>
                  </a:lnTo>
                  <a:cubicBezTo>
                    <a:pt x="62373" y="466807"/>
                    <a:pt x="60940" y="658490"/>
                    <a:pt x="60499" y="849181"/>
                  </a:cubicBezTo>
                  <a:cubicBezTo>
                    <a:pt x="67112" y="872990"/>
                    <a:pt x="67773" y="898783"/>
                    <a:pt x="110100" y="908703"/>
                  </a:cubicBezTo>
                  <a:lnTo>
                    <a:pt x="786669" y="904735"/>
                  </a:lnTo>
                  <a:lnTo>
                    <a:pt x="786669" y="126980"/>
                  </a:lnTo>
                  <a:cubicBezTo>
                    <a:pt x="787330" y="100526"/>
                    <a:pt x="778072" y="58199"/>
                    <a:pt x="727147" y="59522"/>
                  </a:cubicBezTo>
                  <a:close/>
                  <a:moveTo>
                    <a:pt x="279755" y="0"/>
                  </a:moveTo>
                  <a:lnTo>
                    <a:pt x="763472" y="794"/>
                  </a:lnTo>
                  <a:cubicBezTo>
                    <a:pt x="833575" y="9391"/>
                    <a:pt x="845215" y="58199"/>
                    <a:pt x="847199" y="95235"/>
                  </a:cubicBezTo>
                  <a:lnTo>
                    <a:pt x="845215" y="966241"/>
                  </a:lnTo>
                  <a:lnTo>
                    <a:pt x="75395" y="966241"/>
                  </a:lnTo>
                  <a:cubicBezTo>
                    <a:pt x="29100" y="963596"/>
                    <a:pt x="8598" y="929205"/>
                    <a:pt x="1984" y="892830"/>
                  </a:cubicBezTo>
                  <a:lnTo>
                    <a:pt x="0" y="248008"/>
                  </a:lnTo>
                  <a:close/>
                </a:path>
              </a:pathLst>
            </a:custGeom>
            <a:solidFill>
              <a:srgbClr val="FF8C00"/>
            </a:solidFill>
            <a:ln>
              <a:noFill/>
            </a:ln>
            <a:extLst/>
          </p:spPr>
          <p:txBody>
            <a:bodyPr rot="0" spcFirstLastPara="0" vertOverflow="overflow" horzOverflow="overflow" vert="horz" wrap="square" lIns="93221" tIns="46610" rIns="93221" bIns="46610" numCol="1" spcCol="0" rtlCol="0" fromWordArt="0" anchor="t" anchorCtr="0" forceAA="0" compatLnSpc="1">
              <a:prstTxWarp prst="textNoShape">
                <a:avLst/>
              </a:prstTxWarp>
              <a:noAutofit/>
            </a:bodyPr>
            <a:lstStyle/>
            <a:p>
              <a:pPr algn="ctr" defTabSz="932060">
                <a:defRPr/>
              </a:pPr>
              <a:endParaRPr lang="en-US" sz="714">
                <a:solidFill>
                  <a:prstClr val="white"/>
                </a:solidFill>
                <a:latin typeface="Calibri" panose="020F0502020204030204"/>
              </a:endParaRPr>
            </a:p>
          </p:txBody>
        </p:sp>
      </p:grpSp>
      <p:sp>
        <p:nvSpPr>
          <p:cNvPr id="38" name="TextBox 37"/>
          <p:cNvSpPr txBox="1"/>
          <p:nvPr/>
        </p:nvSpPr>
        <p:spPr>
          <a:xfrm>
            <a:off x="2791477" y="5296861"/>
            <a:ext cx="1838155" cy="251016"/>
          </a:xfrm>
          <a:prstGeom prst="rect">
            <a:avLst/>
          </a:prstGeom>
          <a:noFill/>
        </p:spPr>
        <p:txBody>
          <a:bodyPr wrap="square" lIns="274203" tIns="0" rIns="0" bIns="0" rtlCol="0" anchor="ctr">
            <a:noAutofit/>
          </a:bodyPr>
          <a:lstStyle/>
          <a:p>
            <a:pPr defTabSz="932060">
              <a:defRPr/>
            </a:pPr>
            <a:r>
              <a:rPr lang="en-US" sz="1397" spc="-31" dirty="0">
                <a:solidFill>
                  <a:srgbClr val="404040"/>
                </a:solidFill>
                <a:latin typeface="Segoe UI Semibold" panose="020B0702040204020203" pitchFamily="34" charset="0"/>
                <a:cs typeface="Segoe UI Semibold" panose="020B0702040204020203" pitchFamily="34" charset="0"/>
              </a:rPr>
              <a:t>Relational Data</a:t>
            </a:r>
          </a:p>
        </p:txBody>
      </p:sp>
      <p:sp>
        <p:nvSpPr>
          <p:cNvPr id="39" name="TextBox 38"/>
          <p:cNvSpPr txBox="1"/>
          <p:nvPr/>
        </p:nvSpPr>
        <p:spPr>
          <a:xfrm>
            <a:off x="2621641" y="4126059"/>
            <a:ext cx="2118664" cy="411802"/>
          </a:xfrm>
          <a:prstGeom prst="rect">
            <a:avLst/>
          </a:prstGeom>
          <a:noFill/>
        </p:spPr>
        <p:txBody>
          <a:bodyPr wrap="square" lIns="274203" tIns="0" rIns="0" bIns="0" rtlCol="0" anchor="t">
            <a:noAutofit/>
          </a:bodyPr>
          <a:lstStyle/>
          <a:p>
            <a:pPr indent="-365549" defTabSz="932060">
              <a:defRPr/>
            </a:pPr>
            <a:r>
              <a:rPr lang="en-US" dirty="0">
                <a:solidFill>
                  <a:srgbClr val="404040"/>
                </a:solidFill>
                <a:latin typeface="Segoe UI Semibold" panose="020B0702040204020203" pitchFamily="34" charset="0"/>
                <a:cs typeface="Segoe UI Semibold" panose="020B0702040204020203" pitchFamily="34" charset="0"/>
              </a:rPr>
              <a:t>Analytic Library</a:t>
            </a:r>
          </a:p>
          <a:p>
            <a:pPr indent="182775" defTabSz="932060">
              <a:defRPr/>
            </a:pPr>
            <a:r>
              <a:rPr lang="en-US" sz="1197" dirty="0">
                <a:solidFill>
                  <a:srgbClr val="404040"/>
                </a:solidFill>
                <a:latin typeface="Segoe UI" panose="020B0502040204020203" pitchFamily="34" charset="0"/>
                <a:cs typeface="Segoe UI" panose="020B0502040204020203" pitchFamily="34" charset="0"/>
              </a:rPr>
              <a:t>Open Source R</a:t>
            </a:r>
          </a:p>
          <a:p>
            <a:pPr indent="182775" defTabSz="932060">
              <a:defRPr/>
            </a:pPr>
            <a:r>
              <a:rPr lang="en-US" sz="1197" dirty="0">
                <a:solidFill>
                  <a:srgbClr val="404040"/>
                </a:solidFill>
                <a:latin typeface="Segoe UI" panose="020B0502040204020203" pitchFamily="34" charset="0"/>
                <a:cs typeface="Segoe UI" panose="020B0502040204020203" pitchFamily="34" charset="0"/>
              </a:rPr>
              <a:t>Revolution PEMA</a:t>
            </a:r>
          </a:p>
          <a:p>
            <a:pPr indent="91387" defTabSz="932060">
              <a:defRPr/>
            </a:pPr>
            <a:endParaRPr lang="en-US" sz="1632" dirty="0">
              <a:solidFill>
                <a:prstClr val="black">
                  <a:lumMod val="75000"/>
                  <a:lumOff val="25000"/>
                </a:prstClr>
              </a:solidFill>
              <a:latin typeface="Calibri" panose="020F0502020204030204"/>
            </a:endParaRPr>
          </a:p>
        </p:txBody>
      </p:sp>
      <p:sp>
        <p:nvSpPr>
          <p:cNvPr id="40" name="TextBox 39"/>
          <p:cNvSpPr txBox="1"/>
          <p:nvPr/>
        </p:nvSpPr>
        <p:spPr>
          <a:xfrm>
            <a:off x="2791477" y="4903395"/>
            <a:ext cx="1838155" cy="251016"/>
          </a:xfrm>
          <a:prstGeom prst="rect">
            <a:avLst/>
          </a:prstGeom>
          <a:noFill/>
        </p:spPr>
        <p:txBody>
          <a:bodyPr wrap="square" lIns="274203" tIns="0" rIns="0" bIns="0" rtlCol="0" anchor="ctr">
            <a:noAutofit/>
          </a:bodyPr>
          <a:lstStyle/>
          <a:p>
            <a:pPr defTabSz="932060">
              <a:defRPr/>
            </a:pPr>
            <a:r>
              <a:rPr lang="en-US" sz="1397" dirty="0">
                <a:solidFill>
                  <a:srgbClr val="404040"/>
                </a:solidFill>
                <a:latin typeface="Segoe UI Semibold" panose="020B0702040204020203" pitchFamily="34" charset="0"/>
                <a:cs typeface="Segoe UI Semibold" panose="020B0702040204020203" pitchFamily="34" charset="0"/>
              </a:rPr>
              <a:t>T-SQL Interface</a:t>
            </a:r>
          </a:p>
        </p:txBody>
      </p:sp>
      <p:sp>
        <p:nvSpPr>
          <p:cNvPr id="41" name="Down Arrow 52"/>
          <p:cNvSpPr/>
          <p:nvPr/>
        </p:nvSpPr>
        <p:spPr>
          <a:xfrm flipV="1">
            <a:off x="4245777" y="3330608"/>
            <a:ext cx="333788" cy="766269"/>
          </a:xfrm>
          <a:prstGeom prst="downArrow">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060">
              <a:defRPr/>
            </a:pPr>
            <a:endParaRPr lang="en-IN" sz="1836">
              <a:solidFill>
                <a:srgbClr val="44546A"/>
              </a:solidFill>
              <a:latin typeface="Segoe UI"/>
            </a:endParaRPr>
          </a:p>
        </p:txBody>
      </p:sp>
      <p:grpSp>
        <p:nvGrpSpPr>
          <p:cNvPr id="42" name="Group 41"/>
          <p:cNvGrpSpPr/>
          <p:nvPr/>
        </p:nvGrpSpPr>
        <p:grpSpPr>
          <a:xfrm>
            <a:off x="4295752" y="5230338"/>
            <a:ext cx="226515" cy="267797"/>
            <a:chOff x="4221470" y="5212261"/>
            <a:chExt cx="284247" cy="336051"/>
          </a:xfrm>
        </p:grpSpPr>
        <p:grpSp>
          <p:nvGrpSpPr>
            <p:cNvPr id="43" name="Group 42"/>
            <p:cNvGrpSpPr/>
            <p:nvPr/>
          </p:nvGrpSpPr>
          <p:grpSpPr>
            <a:xfrm rot="10800000">
              <a:off x="4221470" y="5212261"/>
              <a:ext cx="284247" cy="336051"/>
              <a:chOff x="4710120" y="5169893"/>
              <a:chExt cx="284247" cy="315193"/>
            </a:xfrm>
          </p:grpSpPr>
          <p:sp>
            <p:nvSpPr>
              <p:cNvPr id="53" name="Freeform 64"/>
              <p:cNvSpPr>
                <a:spLocks noChangeAspect="1"/>
              </p:cNvSpPr>
              <p:nvPr/>
            </p:nvSpPr>
            <p:spPr bwMode="auto">
              <a:xfrm rot="16200000">
                <a:off x="4694647" y="5185366"/>
                <a:ext cx="315193" cy="284247"/>
              </a:xfrm>
              <a:custGeom>
                <a:avLst/>
                <a:gdLst>
                  <a:gd name="connsiteX0" fmla="*/ 678350 w 1481959"/>
                  <a:gd name="connsiteY0" fmla="*/ 258990 h 962317"/>
                  <a:gd name="connsiteX1" fmla="*/ 688805 w 1481959"/>
                  <a:gd name="connsiteY1" fmla="*/ 259224 h 962317"/>
                  <a:gd name="connsiteX2" fmla="*/ 971484 w 1481959"/>
                  <a:gd name="connsiteY2" fmla="*/ 259224 h 962317"/>
                  <a:gd name="connsiteX3" fmla="*/ 1006067 w 1481959"/>
                  <a:gd name="connsiteY3" fmla="*/ 292305 h 962317"/>
                  <a:gd name="connsiteX4" fmla="*/ 1006067 w 1481959"/>
                  <a:gd name="connsiteY4" fmla="*/ 576488 h 962317"/>
                  <a:gd name="connsiteX5" fmla="*/ 1004269 w 1481959"/>
                  <a:gd name="connsiteY5" fmla="*/ 595185 h 962317"/>
                  <a:gd name="connsiteX6" fmla="*/ 996845 w 1481959"/>
                  <a:gd name="connsiteY6" fmla="*/ 596703 h 962317"/>
                  <a:gd name="connsiteX7" fmla="*/ 946477 w 1481959"/>
                  <a:gd name="connsiteY7" fmla="*/ 546841 h 962317"/>
                  <a:gd name="connsiteX8" fmla="*/ 903068 w 1481959"/>
                  <a:gd name="connsiteY8" fmla="*/ 547059 h 962317"/>
                  <a:gd name="connsiteX9" fmla="*/ 711725 w 1481959"/>
                  <a:gd name="connsiteY9" fmla="*/ 740344 h 962317"/>
                  <a:gd name="connsiteX10" fmla="*/ 661739 w 1481959"/>
                  <a:gd name="connsiteY10" fmla="*/ 719332 h 962317"/>
                  <a:gd name="connsiteX11" fmla="*/ 535436 w 1481959"/>
                  <a:gd name="connsiteY11" fmla="*/ 593028 h 962317"/>
                  <a:gd name="connsiteX12" fmla="*/ 520710 w 1481959"/>
                  <a:gd name="connsiteY12" fmla="*/ 557602 h 962317"/>
                  <a:gd name="connsiteX13" fmla="*/ 597984 w 1481959"/>
                  <a:gd name="connsiteY13" fmla="*/ 478826 h 962317"/>
                  <a:gd name="connsiteX14" fmla="*/ 709855 w 1481959"/>
                  <a:gd name="connsiteY14" fmla="*/ 368988 h 962317"/>
                  <a:gd name="connsiteX15" fmla="*/ 720565 w 1481959"/>
                  <a:gd name="connsiteY15" fmla="*/ 351055 h 962317"/>
                  <a:gd name="connsiteX16" fmla="*/ 722022 w 1481959"/>
                  <a:gd name="connsiteY16" fmla="*/ 347917 h 962317"/>
                  <a:gd name="connsiteX17" fmla="*/ 723721 w 1481959"/>
                  <a:gd name="connsiteY17" fmla="*/ 338718 h 962317"/>
                  <a:gd name="connsiteX18" fmla="*/ 723262 w 1481959"/>
                  <a:gd name="connsiteY18" fmla="*/ 334338 h 962317"/>
                  <a:gd name="connsiteX19" fmla="*/ 723111 w 1481959"/>
                  <a:gd name="connsiteY19" fmla="*/ 333602 h 962317"/>
                  <a:gd name="connsiteX20" fmla="*/ 714729 w 1481959"/>
                  <a:gd name="connsiteY20" fmla="*/ 315979 h 962317"/>
                  <a:gd name="connsiteX21" fmla="*/ 678087 w 1481959"/>
                  <a:gd name="connsiteY21" fmla="*/ 280035 h 962317"/>
                  <a:gd name="connsiteX22" fmla="*/ 668098 w 1481959"/>
                  <a:gd name="connsiteY22" fmla="*/ 262301 h 962317"/>
                  <a:gd name="connsiteX23" fmla="*/ 678350 w 1481959"/>
                  <a:gd name="connsiteY23" fmla="*/ 258990 h 962317"/>
                  <a:gd name="connsiteX24" fmla="*/ 72174 w 1481959"/>
                  <a:gd name="connsiteY24" fmla="*/ 72174 h 962317"/>
                  <a:gd name="connsiteX25" fmla="*/ 72174 w 1481959"/>
                  <a:gd name="connsiteY25" fmla="*/ 887737 h 962317"/>
                  <a:gd name="connsiteX26" fmla="*/ 1402569 w 1481959"/>
                  <a:gd name="connsiteY26" fmla="*/ 887737 h 962317"/>
                  <a:gd name="connsiteX27" fmla="*/ 1402569 w 1481959"/>
                  <a:gd name="connsiteY27" fmla="*/ 72174 h 962317"/>
                  <a:gd name="connsiteX28" fmla="*/ 65620 w 1481959"/>
                  <a:gd name="connsiteY28" fmla="*/ 0 h 962317"/>
                  <a:gd name="connsiteX29" fmla="*/ 1416339 w 1481959"/>
                  <a:gd name="connsiteY29" fmla="*/ 0 h 962317"/>
                  <a:gd name="connsiteX30" fmla="*/ 1481959 w 1481959"/>
                  <a:gd name="connsiteY30" fmla="*/ 65621 h 962317"/>
                  <a:gd name="connsiteX31" fmla="*/ 1481959 w 1481959"/>
                  <a:gd name="connsiteY31" fmla="*/ 896697 h 962317"/>
                  <a:gd name="connsiteX32" fmla="*/ 1416339 w 1481959"/>
                  <a:gd name="connsiteY32" fmla="*/ 962317 h 962317"/>
                  <a:gd name="connsiteX33" fmla="*/ 65620 w 1481959"/>
                  <a:gd name="connsiteY33" fmla="*/ 962317 h 962317"/>
                  <a:gd name="connsiteX34" fmla="*/ 0 w 1481959"/>
                  <a:gd name="connsiteY34" fmla="*/ 896697 h 962317"/>
                  <a:gd name="connsiteX35" fmla="*/ 0 w 1481959"/>
                  <a:gd name="connsiteY35" fmla="*/ 65621 h 962317"/>
                  <a:gd name="connsiteX36" fmla="*/ 65620 w 1481959"/>
                  <a:gd name="connsiteY36" fmla="*/ 0 h 962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481959" h="962317">
                    <a:moveTo>
                      <a:pt x="678350" y="258990"/>
                    </a:moveTo>
                    <a:cubicBezTo>
                      <a:pt x="681742" y="259020"/>
                      <a:pt x="685484" y="259288"/>
                      <a:pt x="688805" y="259224"/>
                    </a:cubicBezTo>
                    <a:lnTo>
                      <a:pt x="971484" y="259224"/>
                    </a:lnTo>
                    <a:cubicBezTo>
                      <a:pt x="1000302" y="256718"/>
                      <a:pt x="1008071" y="270753"/>
                      <a:pt x="1006067" y="292305"/>
                    </a:cubicBezTo>
                    <a:lnTo>
                      <a:pt x="1006067" y="576488"/>
                    </a:lnTo>
                    <a:lnTo>
                      <a:pt x="1004269" y="595185"/>
                    </a:lnTo>
                    <a:cubicBezTo>
                      <a:pt x="1002451" y="598026"/>
                      <a:pt x="999695" y="598003"/>
                      <a:pt x="996845" y="596703"/>
                    </a:cubicBezTo>
                    <a:lnTo>
                      <a:pt x="946477" y="546841"/>
                    </a:lnTo>
                    <a:cubicBezTo>
                      <a:pt x="934430" y="534914"/>
                      <a:pt x="914995" y="535011"/>
                      <a:pt x="903068" y="547059"/>
                    </a:cubicBezTo>
                    <a:lnTo>
                      <a:pt x="711725" y="740344"/>
                    </a:lnTo>
                    <a:cubicBezTo>
                      <a:pt x="699360" y="748226"/>
                      <a:pt x="689313" y="744295"/>
                      <a:pt x="661739" y="719332"/>
                    </a:cubicBezTo>
                    <a:lnTo>
                      <a:pt x="535436" y="593028"/>
                    </a:lnTo>
                    <a:cubicBezTo>
                      <a:pt x="524870" y="579553"/>
                      <a:pt x="516830" y="569445"/>
                      <a:pt x="520710" y="557602"/>
                    </a:cubicBezTo>
                    <a:lnTo>
                      <a:pt x="597984" y="478826"/>
                    </a:lnTo>
                    <a:lnTo>
                      <a:pt x="709855" y="368988"/>
                    </a:lnTo>
                    <a:cubicBezTo>
                      <a:pt x="715078" y="361976"/>
                      <a:pt x="718582" y="356117"/>
                      <a:pt x="720565" y="351055"/>
                    </a:cubicBezTo>
                    <a:cubicBezTo>
                      <a:pt x="721405" y="350159"/>
                      <a:pt x="721848" y="349083"/>
                      <a:pt x="722022" y="347917"/>
                    </a:cubicBezTo>
                    <a:cubicBezTo>
                      <a:pt x="723326" y="344409"/>
                      <a:pt x="723862" y="341379"/>
                      <a:pt x="723721" y="338718"/>
                    </a:cubicBezTo>
                    <a:cubicBezTo>
                      <a:pt x="723959" y="337241"/>
                      <a:pt x="723892" y="335759"/>
                      <a:pt x="723262" y="334338"/>
                    </a:cubicBezTo>
                    <a:cubicBezTo>
                      <a:pt x="723291" y="334071"/>
                      <a:pt x="723225" y="333829"/>
                      <a:pt x="723111" y="333602"/>
                    </a:cubicBezTo>
                    <a:cubicBezTo>
                      <a:pt x="722700" y="327088"/>
                      <a:pt x="719734" y="320887"/>
                      <a:pt x="714729" y="315979"/>
                    </a:cubicBezTo>
                    <a:lnTo>
                      <a:pt x="678087" y="280035"/>
                    </a:lnTo>
                    <a:lnTo>
                      <a:pt x="668098" y="262301"/>
                    </a:lnTo>
                    <a:cubicBezTo>
                      <a:pt x="669005" y="259420"/>
                      <a:pt x="673283" y="258942"/>
                      <a:pt x="678350" y="258990"/>
                    </a:cubicBezTo>
                    <a:close/>
                    <a:moveTo>
                      <a:pt x="72174" y="72174"/>
                    </a:moveTo>
                    <a:lnTo>
                      <a:pt x="72174" y="887737"/>
                    </a:lnTo>
                    <a:lnTo>
                      <a:pt x="1402569" y="887737"/>
                    </a:lnTo>
                    <a:lnTo>
                      <a:pt x="1402569" y="72174"/>
                    </a:lnTo>
                    <a:close/>
                    <a:moveTo>
                      <a:pt x="65620" y="0"/>
                    </a:moveTo>
                    <a:lnTo>
                      <a:pt x="1416339" y="0"/>
                    </a:lnTo>
                    <a:cubicBezTo>
                      <a:pt x="1452581" y="0"/>
                      <a:pt x="1481959" y="29379"/>
                      <a:pt x="1481959" y="65621"/>
                    </a:cubicBezTo>
                    <a:lnTo>
                      <a:pt x="1481959" y="896697"/>
                    </a:lnTo>
                    <a:cubicBezTo>
                      <a:pt x="1481959" y="932938"/>
                      <a:pt x="1452581" y="962317"/>
                      <a:pt x="1416339" y="962317"/>
                    </a:cubicBezTo>
                    <a:lnTo>
                      <a:pt x="65620" y="962317"/>
                    </a:lnTo>
                    <a:cubicBezTo>
                      <a:pt x="29379" y="962317"/>
                      <a:pt x="0" y="932938"/>
                      <a:pt x="0" y="896697"/>
                    </a:cubicBezTo>
                    <a:lnTo>
                      <a:pt x="0" y="65621"/>
                    </a:lnTo>
                    <a:cubicBezTo>
                      <a:pt x="0" y="29379"/>
                      <a:pt x="29379" y="0"/>
                      <a:pt x="65620" y="0"/>
                    </a:cubicBezTo>
                    <a:close/>
                  </a:path>
                </a:pathLst>
              </a:custGeom>
              <a:solidFill>
                <a:srgbClr val="FF8C00"/>
              </a:solidFill>
              <a:ln w="9525" cap="flat" cmpd="sng" algn="ctr">
                <a:noFill/>
                <a:prstDash val="solid"/>
              </a:ln>
              <a:effectLst/>
            </p:spPr>
            <p:txBody>
              <a:bodyPr rot="0" spcFirstLastPara="0" vertOverflow="overflow" horzOverflow="overflow" vert="horz" wrap="square" lIns="91401" tIns="45700" rIns="45700" bIns="91401" numCol="1" spcCol="0" rtlCol="0" fromWordArt="0" anchor="b" anchorCtr="0" forceAA="0" compatLnSpc="1">
                <a:prstTxWarp prst="textNoShape">
                  <a:avLst/>
                </a:prstTxWarp>
                <a:noAutofit/>
              </a:bodyPr>
              <a:lstStyle/>
              <a:p>
                <a:pPr algn="ctr" defTabSz="913572">
                  <a:defRPr/>
                </a:pPr>
                <a:endParaRPr lang="en-US" sz="1397" kern="0" spc="-50" dirty="0">
                  <a:ln>
                    <a:solidFill>
                      <a:srgbClr val="FFFFFF">
                        <a:alpha val="0"/>
                      </a:srgbClr>
                    </a:solidFill>
                  </a:ln>
                  <a:solidFill>
                    <a:srgbClr val="000000"/>
                  </a:solidFill>
                  <a:latin typeface="Segoe UI"/>
                  <a:ea typeface="Segoe UI" pitchFamily="34" charset="0"/>
                  <a:cs typeface="Segoe UI" pitchFamily="34" charset="0"/>
                </a:endParaRPr>
              </a:p>
            </p:txBody>
          </p:sp>
          <p:sp>
            <p:nvSpPr>
              <p:cNvPr id="54" name="Rectangle 53"/>
              <p:cNvSpPr/>
              <p:nvPr/>
            </p:nvSpPr>
            <p:spPr>
              <a:xfrm>
                <a:off x="4727370" y="5184932"/>
                <a:ext cx="244616" cy="2866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01" tIns="45700" rIns="91401" bIns="45700" numCol="1" spcCol="0" rtlCol="0" fromWordArt="0" anchor="ctr" anchorCtr="0" forceAA="0" compatLnSpc="1">
                <a:prstTxWarp prst="textNoShape">
                  <a:avLst/>
                </a:prstTxWarp>
                <a:noAutofit/>
              </a:bodyPr>
              <a:lstStyle/>
              <a:p>
                <a:pPr algn="ctr" defTabSz="931326">
                  <a:defRPr/>
                </a:pPr>
                <a:endParaRPr lang="en-US">
                  <a:solidFill>
                    <a:prstClr val="white"/>
                  </a:solidFill>
                  <a:latin typeface="Segoe UI"/>
                </a:endParaRPr>
              </a:p>
            </p:txBody>
          </p:sp>
        </p:grpSp>
        <p:grpSp>
          <p:nvGrpSpPr>
            <p:cNvPr id="44" name="Group 43"/>
            <p:cNvGrpSpPr/>
            <p:nvPr/>
          </p:nvGrpSpPr>
          <p:grpSpPr>
            <a:xfrm>
              <a:off x="4225721" y="5224167"/>
              <a:ext cx="263064" cy="315192"/>
              <a:chOff x="4721454" y="5169895"/>
              <a:chExt cx="263064" cy="315192"/>
            </a:xfrm>
          </p:grpSpPr>
          <p:cxnSp>
            <p:nvCxnSpPr>
              <p:cNvPr id="45" name="Straight Connector 44"/>
              <p:cNvCxnSpPr/>
              <p:nvPr/>
            </p:nvCxnSpPr>
            <p:spPr>
              <a:xfrm>
                <a:off x="4809715" y="5169895"/>
                <a:ext cx="0" cy="315192"/>
              </a:xfrm>
              <a:prstGeom prst="line">
                <a:avLst/>
              </a:prstGeom>
              <a:ln w="12700">
                <a:solidFill>
                  <a:srgbClr val="FF8C00"/>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4866636" y="5169895"/>
                <a:ext cx="0" cy="315192"/>
              </a:xfrm>
              <a:prstGeom prst="line">
                <a:avLst/>
              </a:prstGeom>
              <a:ln w="12700">
                <a:solidFill>
                  <a:srgbClr val="FF8C00"/>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4929134" y="5169895"/>
                <a:ext cx="0" cy="315192"/>
              </a:xfrm>
              <a:prstGeom prst="line">
                <a:avLst/>
              </a:prstGeom>
              <a:ln w="12700">
                <a:solidFill>
                  <a:srgbClr val="FF8C00"/>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4721454" y="5265572"/>
                <a:ext cx="262256" cy="0"/>
              </a:xfrm>
              <a:prstGeom prst="line">
                <a:avLst/>
              </a:prstGeom>
              <a:ln w="12700">
                <a:solidFill>
                  <a:srgbClr val="FF8C00"/>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4721454" y="5319130"/>
                <a:ext cx="262256" cy="0"/>
              </a:xfrm>
              <a:prstGeom prst="line">
                <a:avLst/>
              </a:prstGeom>
              <a:ln w="12700">
                <a:solidFill>
                  <a:srgbClr val="FF8C00"/>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4722262" y="5375108"/>
                <a:ext cx="262256" cy="0"/>
              </a:xfrm>
              <a:prstGeom prst="line">
                <a:avLst/>
              </a:prstGeom>
              <a:ln w="12700">
                <a:solidFill>
                  <a:srgbClr val="FF8C00"/>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4722262" y="5425533"/>
                <a:ext cx="262256" cy="0"/>
              </a:xfrm>
              <a:prstGeom prst="line">
                <a:avLst/>
              </a:prstGeom>
              <a:ln w="12700">
                <a:solidFill>
                  <a:srgbClr val="FF8C00"/>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4722181" y="5213725"/>
                <a:ext cx="262256" cy="0"/>
              </a:xfrm>
              <a:prstGeom prst="line">
                <a:avLst/>
              </a:prstGeom>
              <a:ln w="12700">
                <a:solidFill>
                  <a:srgbClr val="FF8C00"/>
                </a:solidFill>
              </a:ln>
            </p:spPr>
            <p:style>
              <a:lnRef idx="1">
                <a:schemeClr val="accent1"/>
              </a:lnRef>
              <a:fillRef idx="0">
                <a:schemeClr val="accent1"/>
              </a:fillRef>
              <a:effectRef idx="0">
                <a:schemeClr val="accent1"/>
              </a:effectRef>
              <a:fontRef idx="minor">
                <a:schemeClr val="tx1"/>
              </a:fontRef>
            </p:style>
          </p:cxnSp>
        </p:grpSp>
      </p:grpSp>
      <p:cxnSp>
        <p:nvCxnSpPr>
          <p:cNvPr id="55" name="Straight Arrow Connector 54"/>
          <p:cNvCxnSpPr/>
          <p:nvPr/>
        </p:nvCxnSpPr>
        <p:spPr>
          <a:xfrm flipV="1">
            <a:off x="2960818" y="4446538"/>
            <a:ext cx="0" cy="991369"/>
          </a:xfrm>
          <a:prstGeom prst="straightConnector1">
            <a:avLst/>
          </a:prstGeom>
          <a:ln w="31750">
            <a:solidFill>
              <a:srgbClr val="404040"/>
            </a:solidFill>
            <a:headEnd type="triangle" w="med" len="sm"/>
            <a:tailEnd type="triangle" w="med" len="sm"/>
          </a:ln>
        </p:spPr>
        <p:style>
          <a:lnRef idx="1">
            <a:schemeClr val="accent1"/>
          </a:lnRef>
          <a:fillRef idx="0">
            <a:schemeClr val="accent1"/>
          </a:fillRef>
          <a:effectRef idx="0">
            <a:schemeClr val="accent1"/>
          </a:effectRef>
          <a:fontRef idx="minor">
            <a:schemeClr val="tx1"/>
          </a:fontRef>
        </p:style>
      </p:cxnSp>
      <p:sp>
        <p:nvSpPr>
          <p:cNvPr id="56" name="Bent Arrow 67"/>
          <p:cNvSpPr/>
          <p:nvPr/>
        </p:nvSpPr>
        <p:spPr>
          <a:xfrm rot="16200000">
            <a:off x="1513485" y="3395499"/>
            <a:ext cx="699758" cy="1629056"/>
          </a:xfrm>
          <a:prstGeom prst="bentArrow">
            <a:avLst>
              <a:gd name="adj1" fmla="val 25000"/>
              <a:gd name="adj2" fmla="val 28765"/>
              <a:gd name="adj3" fmla="val 35040"/>
              <a:gd name="adj4" fmla="val 51280"/>
            </a:avLst>
          </a:prstGeom>
          <a:solidFill>
            <a:srgbClr val="FF8C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01" tIns="45700" rIns="91401" bIns="45700" numCol="1" spcCol="0" rtlCol="0" fromWordArt="0" anchor="ctr" anchorCtr="0" forceAA="0" compatLnSpc="1">
            <a:prstTxWarp prst="textNoShape">
              <a:avLst/>
            </a:prstTxWarp>
            <a:noAutofit/>
          </a:bodyPr>
          <a:lstStyle/>
          <a:p>
            <a:pPr algn="ctr" defTabSz="931326">
              <a:defRPr/>
            </a:pPr>
            <a:endParaRPr lang="en-US">
              <a:solidFill>
                <a:prstClr val="black"/>
              </a:solidFill>
              <a:latin typeface="Segoe UI"/>
            </a:endParaRPr>
          </a:p>
        </p:txBody>
      </p:sp>
      <p:sp>
        <p:nvSpPr>
          <p:cNvPr id="57" name="Freeform 68"/>
          <p:cNvSpPr>
            <a:spLocks/>
          </p:cNvSpPr>
          <p:nvPr/>
        </p:nvSpPr>
        <p:spPr bwMode="auto">
          <a:xfrm>
            <a:off x="5122571" y="2787404"/>
            <a:ext cx="594192" cy="527222"/>
          </a:xfrm>
          <a:custGeom>
            <a:avLst/>
            <a:gdLst>
              <a:gd name="connsiteX0" fmla="*/ 678350 w 1481959"/>
              <a:gd name="connsiteY0" fmla="*/ 258990 h 962317"/>
              <a:gd name="connsiteX1" fmla="*/ 688805 w 1481959"/>
              <a:gd name="connsiteY1" fmla="*/ 259224 h 962317"/>
              <a:gd name="connsiteX2" fmla="*/ 971484 w 1481959"/>
              <a:gd name="connsiteY2" fmla="*/ 259224 h 962317"/>
              <a:gd name="connsiteX3" fmla="*/ 1006067 w 1481959"/>
              <a:gd name="connsiteY3" fmla="*/ 292305 h 962317"/>
              <a:gd name="connsiteX4" fmla="*/ 1006067 w 1481959"/>
              <a:gd name="connsiteY4" fmla="*/ 576488 h 962317"/>
              <a:gd name="connsiteX5" fmla="*/ 1004269 w 1481959"/>
              <a:gd name="connsiteY5" fmla="*/ 595185 h 962317"/>
              <a:gd name="connsiteX6" fmla="*/ 996845 w 1481959"/>
              <a:gd name="connsiteY6" fmla="*/ 596703 h 962317"/>
              <a:gd name="connsiteX7" fmla="*/ 946477 w 1481959"/>
              <a:gd name="connsiteY7" fmla="*/ 546841 h 962317"/>
              <a:gd name="connsiteX8" fmla="*/ 903068 w 1481959"/>
              <a:gd name="connsiteY8" fmla="*/ 547059 h 962317"/>
              <a:gd name="connsiteX9" fmla="*/ 711725 w 1481959"/>
              <a:gd name="connsiteY9" fmla="*/ 740344 h 962317"/>
              <a:gd name="connsiteX10" fmla="*/ 661739 w 1481959"/>
              <a:gd name="connsiteY10" fmla="*/ 719332 h 962317"/>
              <a:gd name="connsiteX11" fmla="*/ 535436 w 1481959"/>
              <a:gd name="connsiteY11" fmla="*/ 593028 h 962317"/>
              <a:gd name="connsiteX12" fmla="*/ 520710 w 1481959"/>
              <a:gd name="connsiteY12" fmla="*/ 557602 h 962317"/>
              <a:gd name="connsiteX13" fmla="*/ 597984 w 1481959"/>
              <a:gd name="connsiteY13" fmla="*/ 478826 h 962317"/>
              <a:gd name="connsiteX14" fmla="*/ 709855 w 1481959"/>
              <a:gd name="connsiteY14" fmla="*/ 368988 h 962317"/>
              <a:gd name="connsiteX15" fmla="*/ 720565 w 1481959"/>
              <a:gd name="connsiteY15" fmla="*/ 351055 h 962317"/>
              <a:gd name="connsiteX16" fmla="*/ 722022 w 1481959"/>
              <a:gd name="connsiteY16" fmla="*/ 347917 h 962317"/>
              <a:gd name="connsiteX17" fmla="*/ 723721 w 1481959"/>
              <a:gd name="connsiteY17" fmla="*/ 338718 h 962317"/>
              <a:gd name="connsiteX18" fmla="*/ 723262 w 1481959"/>
              <a:gd name="connsiteY18" fmla="*/ 334338 h 962317"/>
              <a:gd name="connsiteX19" fmla="*/ 723111 w 1481959"/>
              <a:gd name="connsiteY19" fmla="*/ 333602 h 962317"/>
              <a:gd name="connsiteX20" fmla="*/ 714729 w 1481959"/>
              <a:gd name="connsiteY20" fmla="*/ 315979 h 962317"/>
              <a:gd name="connsiteX21" fmla="*/ 678087 w 1481959"/>
              <a:gd name="connsiteY21" fmla="*/ 280035 h 962317"/>
              <a:gd name="connsiteX22" fmla="*/ 668098 w 1481959"/>
              <a:gd name="connsiteY22" fmla="*/ 262301 h 962317"/>
              <a:gd name="connsiteX23" fmla="*/ 678350 w 1481959"/>
              <a:gd name="connsiteY23" fmla="*/ 258990 h 962317"/>
              <a:gd name="connsiteX24" fmla="*/ 72174 w 1481959"/>
              <a:gd name="connsiteY24" fmla="*/ 72174 h 962317"/>
              <a:gd name="connsiteX25" fmla="*/ 72174 w 1481959"/>
              <a:gd name="connsiteY25" fmla="*/ 887737 h 962317"/>
              <a:gd name="connsiteX26" fmla="*/ 1402569 w 1481959"/>
              <a:gd name="connsiteY26" fmla="*/ 887737 h 962317"/>
              <a:gd name="connsiteX27" fmla="*/ 1402569 w 1481959"/>
              <a:gd name="connsiteY27" fmla="*/ 72174 h 962317"/>
              <a:gd name="connsiteX28" fmla="*/ 65620 w 1481959"/>
              <a:gd name="connsiteY28" fmla="*/ 0 h 962317"/>
              <a:gd name="connsiteX29" fmla="*/ 1416339 w 1481959"/>
              <a:gd name="connsiteY29" fmla="*/ 0 h 962317"/>
              <a:gd name="connsiteX30" fmla="*/ 1481959 w 1481959"/>
              <a:gd name="connsiteY30" fmla="*/ 65621 h 962317"/>
              <a:gd name="connsiteX31" fmla="*/ 1481959 w 1481959"/>
              <a:gd name="connsiteY31" fmla="*/ 896697 h 962317"/>
              <a:gd name="connsiteX32" fmla="*/ 1416339 w 1481959"/>
              <a:gd name="connsiteY32" fmla="*/ 962317 h 962317"/>
              <a:gd name="connsiteX33" fmla="*/ 65620 w 1481959"/>
              <a:gd name="connsiteY33" fmla="*/ 962317 h 962317"/>
              <a:gd name="connsiteX34" fmla="*/ 0 w 1481959"/>
              <a:gd name="connsiteY34" fmla="*/ 896697 h 962317"/>
              <a:gd name="connsiteX35" fmla="*/ 0 w 1481959"/>
              <a:gd name="connsiteY35" fmla="*/ 65621 h 962317"/>
              <a:gd name="connsiteX36" fmla="*/ 65620 w 1481959"/>
              <a:gd name="connsiteY36" fmla="*/ 0 h 962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481959" h="962317">
                <a:moveTo>
                  <a:pt x="678350" y="258990"/>
                </a:moveTo>
                <a:cubicBezTo>
                  <a:pt x="681742" y="259020"/>
                  <a:pt x="685484" y="259288"/>
                  <a:pt x="688805" y="259224"/>
                </a:cubicBezTo>
                <a:lnTo>
                  <a:pt x="971484" y="259224"/>
                </a:lnTo>
                <a:cubicBezTo>
                  <a:pt x="1000302" y="256718"/>
                  <a:pt x="1008071" y="270753"/>
                  <a:pt x="1006067" y="292305"/>
                </a:cubicBezTo>
                <a:lnTo>
                  <a:pt x="1006067" y="576488"/>
                </a:lnTo>
                <a:lnTo>
                  <a:pt x="1004269" y="595185"/>
                </a:lnTo>
                <a:cubicBezTo>
                  <a:pt x="1002451" y="598026"/>
                  <a:pt x="999695" y="598003"/>
                  <a:pt x="996845" y="596703"/>
                </a:cubicBezTo>
                <a:lnTo>
                  <a:pt x="946477" y="546841"/>
                </a:lnTo>
                <a:cubicBezTo>
                  <a:pt x="934430" y="534914"/>
                  <a:pt x="914995" y="535011"/>
                  <a:pt x="903068" y="547059"/>
                </a:cubicBezTo>
                <a:lnTo>
                  <a:pt x="711725" y="740344"/>
                </a:lnTo>
                <a:cubicBezTo>
                  <a:pt x="699360" y="748226"/>
                  <a:pt x="689313" y="744295"/>
                  <a:pt x="661739" y="719332"/>
                </a:cubicBezTo>
                <a:lnTo>
                  <a:pt x="535436" y="593028"/>
                </a:lnTo>
                <a:cubicBezTo>
                  <a:pt x="524870" y="579553"/>
                  <a:pt x="516830" y="569445"/>
                  <a:pt x="520710" y="557602"/>
                </a:cubicBezTo>
                <a:lnTo>
                  <a:pt x="597984" y="478826"/>
                </a:lnTo>
                <a:lnTo>
                  <a:pt x="709855" y="368988"/>
                </a:lnTo>
                <a:cubicBezTo>
                  <a:pt x="715078" y="361976"/>
                  <a:pt x="718582" y="356117"/>
                  <a:pt x="720565" y="351055"/>
                </a:cubicBezTo>
                <a:cubicBezTo>
                  <a:pt x="721405" y="350159"/>
                  <a:pt x="721848" y="349083"/>
                  <a:pt x="722022" y="347917"/>
                </a:cubicBezTo>
                <a:cubicBezTo>
                  <a:pt x="723326" y="344409"/>
                  <a:pt x="723862" y="341379"/>
                  <a:pt x="723721" y="338718"/>
                </a:cubicBezTo>
                <a:cubicBezTo>
                  <a:pt x="723959" y="337241"/>
                  <a:pt x="723892" y="335759"/>
                  <a:pt x="723262" y="334338"/>
                </a:cubicBezTo>
                <a:cubicBezTo>
                  <a:pt x="723291" y="334071"/>
                  <a:pt x="723225" y="333829"/>
                  <a:pt x="723111" y="333602"/>
                </a:cubicBezTo>
                <a:cubicBezTo>
                  <a:pt x="722700" y="327088"/>
                  <a:pt x="719734" y="320887"/>
                  <a:pt x="714729" y="315979"/>
                </a:cubicBezTo>
                <a:lnTo>
                  <a:pt x="678087" y="280035"/>
                </a:lnTo>
                <a:lnTo>
                  <a:pt x="668098" y="262301"/>
                </a:lnTo>
                <a:cubicBezTo>
                  <a:pt x="669005" y="259420"/>
                  <a:pt x="673283" y="258942"/>
                  <a:pt x="678350" y="258990"/>
                </a:cubicBezTo>
                <a:close/>
                <a:moveTo>
                  <a:pt x="72174" y="72174"/>
                </a:moveTo>
                <a:lnTo>
                  <a:pt x="72174" y="887737"/>
                </a:lnTo>
                <a:lnTo>
                  <a:pt x="1402569" y="887737"/>
                </a:lnTo>
                <a:lnTo>
                  <a:pt x="1402569" y="72174"/>
                </a:lnTo>
                <a:close/>
                <a:moveTo>
                  <a:pt x="65620" y="0"/>
                </a:moveTo>
                <a:lnTo>
                  <a:pt x="1416339" y="0"/>
                </a:lnTo>
                <a:cubicBezTo>
                  <a:pt x="1452581" y="0"/>
                  <a:pt x="1481959" y="29379"/>
                  <a:pt x="1481959" y="65621"/>
                </a:cubicBezTo>
                <a:lnTo>
                  <a:pt x="1481959" y="896697"/>
                </a:lnTo>
                <a:cubicBezTo>
                  <a:pt x="1481959" y="932938"/>
                  <a:pt x="1452581" y="962317"/>
                  <a:pt x="1416339" y="962317"/>
                </a:cubicBezTo>
                <a:lnTo>
                  <a:pt x="65620" y="962317"/>
                </a:lnTo>
                <a:cubicBezTo>
                  <a:pt x="29379" y="962317"/>
                  <a:pt x="0" y="932938"/>
                  <a:pt x="0" y="896697"/>
                </a:cubicBezTo>
                <a:lnTo>
                  <a:pt x="0" y="65621"/>
                </a:lnTo>
                <a:cubicBezTo>
                  <a:pt x="0" y="29379"/>
                  <a:pt x="29379" y="0"/>
                  <a:pt x="65620" y="0"/>
                </a:cubicBezTo>
                <a:close/>
              </a:path>
            </a:pathLst>
          </a:custGeom>
          <a:solidFill>
            <a:schemeClr val="accent1">
              <a:lumMod val="75000"/>
            </a:schemeClr>
          </a:solidFill>
          <a:ln w="9525" cap="flat" cmpd="sng" algn="ctr">
            <a:noFill/>
            <a:prstDash val="solid"/>
          </a:ln>
          <a:effectLst/>
        </p:spPr>
        <p:txBody>
          <a:bodyPr rot="0" spcFirstLastPara="0" vertOverflow="overflow" horzOverflow="overflow" vert="horz" wrap="square" lIns="91401" tIns="45700" rIns="45700" bIns="91401" numCol="1" spcCol="0" rtlCol="0" fromWordArt="0" anchor="b" anchorCtr="0" forceAA="0" compatLnSpc="1">
            <a:prstTxWarp prst="textNoShape">
              <a:avLst/>
            </a:prstTxWarp>
            <a:noAutofit/>
          </a:bodyPr>
          <a:lstStyle/>
          <a:p>
            <a:pPr algn="ctr" defTabSz="913572">
              <a:defRPr/>
            </a:pPr>
            <a:endParaRPr lang="en-US" sz="1397" kern="0" spc="-50" dirty="0">
              <a:ln>
                <a:solidFill>
                  <a:srgbClr val="FFFFFF">
                    <a:alpha val="0"/>
                  </a:srgbClr>
                </a:solidFill>
              </a:ln>
              <a:solidFill>
                <a:srgbClr val="000000"/>
              </a:solidFill>
              <a:latin typeface="Segoe UI"/>
              <a:ea typeface="Segoe UI" pitchFamily="34" charset="0"/>
              <a:cs typeface="Segoe UI" pitchFamily="34" charset="0"/>
            </a:endParaRPr>
          </a:p>
        </p:txBody>
      </p:sp>
      <p:sp>
        <p:nvSpPr>
          <p:cNvPr id="58" name="Rectangle 57"/>
          <p:cNvSpPr/>
          <p:nvPr/>
        </p:nvSpPr>
        <p:spPr bwMode="auto">
          <a:xfrm>
            <a:off x="7751618" y="1561384"/>
            <a:ext cx="4277882" cy="50683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00" rIns="0" bIns="45700" numCol="1" spcCol="0" rtlCol="0" fromWordArt="0" anchor="t" anchorCtr="0" forceAA="0" compatLnSpc="1">
            <a:prstTxWarp prst="textNoShape">
              <a:avLst/>
            </a:prstTxWarp>
            <a:spAutoFit/>
          </a:bodyPr>
          <a:lstStyle/>
          <a:p>
            <a:pPr defTabSz="931419">
              <a:spcBef>
                <a:spcPts val="1196"/>
              </a:spcBef>
              <a:defRPr/>
            </a:pPr>
            <a:r>
              <a:rPr lang="en-US" sz="2856" b="1" dirty="0">
                <a:solidFill>
                  <a:prstClr val="black"/>
                </a:solidFill>
                <a:latin typeface="Segoe UI Light"/>
                <a:ea typeface="Segoe UI" pitchFamily="34" charset="0"/>
                <a:cs typeface="Segoe UI" pitchFamily="34" charset="0"/>
              </a:rPr>
              <a:t>Benefits</a:t>
            </a:r>
          </a:p>
          <a:p>
            <a:pPr marL="470885" indent="-347905" defTabSz="913069">
              <a:spcBef>
                <a:spcPts val="612"/>
              </a:spcBef>
              <a:buClr>
                <a:srgbClr val="FF8C00"/>
              </a:buClr>
              <a:buFont typeface="Wingdings 3" panose="05040102010807070707" pitchFamily="18" charset="2"/>
              <a:buChar char="Æ"/>
              <a:defRPr/>
            </a:pPr>
            <a:r>
              <a:rPr lang="en-US" sz="2040" dirty="0">
                <a:solidFill>
                  <a:prstClr val="black"/>
                </a:solidFill>
                <a:latin typeface="Segoe UI" panose="020B0502040204020203" pitchFamily="34" charset="0"/>
                <a:ea typeface="Segoe UI" panose="020B0502040204020203" pitchFamily="34" charset="0"/>
                <a:cs typeface="Segoe UI" panose="020B0502040204020203" pitchFamily="34" charset="0"/>
              </a:rPr>
              <a:t>Faster deployment of ML models</a:t>
            </a:r>
          </a:p>
          <a:p>
            <a:pPr marL="470885" indent="-347905" defTabSz="913069">
              <a:spcBef>
                <a:spcPts val="612"/>
              </a:spcBef>
              <a:buClr>
                <a:srgbClr val="FF8C00"/>
              </a:buClr>
              <a:buFont typeface="Wingdings 3" panose="05040102010807070707" pitchFamily="18" charset="2"/>
              <a:buChar char="Æ"/>
              <a:defRPr/>
            </a:pPr>
            <a:r>
              <a:rPr lang="en-US" sz="2040" spc="-100" dirty="0">
                <a:solidFill>
                  <a:prstClr val="black"/>
                </a:solidFill>
                <a:latin typeface="Segoe UI" panose="020B0502040204020203" pitchFamily="34" charset="0"/>
                <a:ea typeface="Segoe UI" panose="020B0502040204020203" pitchFamily="34" charset="0"/>
                <a:cs typeface="Segoe UI" panose="020B0502040204020203" pitchFamily="34" charset="0"/>
              </a:rPr>
              <a:t>Less data movement, faster insights</a:t>
            </a:r>
          </a:p>
          <a:p>
            <a:pPr marL="470885" indent="-347905" defTabSz="913069">
              <a:spcBef>
                <a:spcPts val="612"/>
              </a:spcBef>
              <a:buClr>
                <a:srgbClr val="FF8C00"/>
              </a:buClr>
              <a:buFont typeface="Wingdings 3" panose="05040102010807070707" pitchFamily="18" charset="2"/>
              <a:buChar char="Æ"/>
              <a:defRPr/>
            </a:pPr>
            <a:r>
              <a:rPr lang="en-US" sz="2040" spc="-100" dirty="0">
                <a:solidFill>
                  <a:prstClr val="black"/>
                </a:solidFill>
                <a:latin typeface="Segoe UI" panose="020B0502040204020203" pitchFamily="34" charset="0"/>
                <a:ea typeface="Segoe UI" panose="020B0502040204020203" pitchFamily="34" charset="0"/>
                <a:cs typeface="Segoe UI" panose="020B0502040204020203" pitchFamily="34" charset="0"/>
              </a:rPr>
              <a:t>Work with large datasets: mitigate R memory and scalability limitations</a:t>
            </a:r>
          </a:p>
          <a:p>
            <a:pPr marL="122980" defTabSz="913069">
              <a:spcBef>
                <a:spcPts val="612"/>
              </a:spcBef>
              <a:buClr>
                <a:srgbClr val="FF8C00"/>
              </a:buClr>
              <a:defRPr/>
            </a:pPr>
            <a:endParaRPr lang="en-US" sz="2040" b="1" spc="-100" dirty="0">
              <a:solidFill>
                <a:prstClr val="black"/>
              </a:solidFill>
              <a:latin typeface="Segoe UI" panose="020B0502040204020203" pitchFamily="34" charset="0"/>
              <a:ea typeface="Segoe UI" panose="020B0502040204020203" pitchFamily="34" charset="0"/>
              <a:cs typeface="Segoe UI" panose="020B0502040204020203" pitchFamily="34" charset="0"/>
            </a:endParaRPr>
          </a:p>
          <a:p>
            <a:pPr marL="122980" defTabSz="913069">
              <a:spcBef>
                <a:spcPts val="612"/>
              </a:spcBef>
              <a:buClr>
                <a:srgbClr val="FF8C00"/>
              </a:buClr>
              <a:defRPr/>
            </a:pPr>
            <a:r>
              <a:rPr lang="en-US" sz="2040" b="1" spc="-100" dirty="0">
                <a:solidFill>
                  <a:prstClr val="black"/>
                </a:solidFill>
                <a:latin typeface="Segoe UI" panose="020B0502040204020203" pitchFamily="34" charset="0"/>
                <a:ea typeface="Segoe UI" panose="020B0502040204020203" pitchFamily="34" charset="0"/>
                <a:cs typeface="Segoe UI" panose="020B0502040204020203" pitchFamily="34" charset="0"/>
              </a:rPr>
              <a:t>How is it Integrated?</a:t>
            </a:r>
          </a:p>
          <a:p>
            <a:pPr marL="470885" indent="-347905" defTabSz="913069">
              <a:spcBef>
                <a:spcPts val="612"/>
              </a:spcBef>
              <a:buClr>
                <a:srgbClr val="FF8C00"/>
              </a:buClr>
              <a:buFont typeface="Wingdings 3" panose="05040102010807070707" pitchFamily="18" charset="2"/>
              <a:buChar char="Æ"/>
              <a:defRPr/>
            </a:pPr>
            <a:r>
              <a:rPr lang="en-US" sz="2040" dirty="0">
                <a:solidFill>
                  <a:prstClr val="black"/>
                </a:solidFill>
                <a:latin typeface="Segoe UI" panose="020B0502040204020203" pitchFamily="34" charset="0"/>
                <a:ea typeface="Segoe UI" panose="020B0502040204020203" pitchFamily="34" charset="0"/>
                <a:cs typeface="Segoe UI" panose="020B0502040204020203" pitchFamily="34" charset="0"/>
              </a:rPr>
              <a:t>T-SQL calls a Stored Procedure</a:t>
            </a:r>
          </a:p>
          <a:p>
            <a:pPr marL="470885" indent="-347905" defTabSz="913069">
              <a:spcBef>
                <a:spcPts val="612"/>
              </a:spcBef>
              <a:buClr>
                <a:srgbClr val="FF8C00"/>
              </a:buClr>
              <a:buFont typeface="Wingdings 3" panose="05040102010807070707" pitchFamily="18" charset="2"/>
              <a:buChar char="Æ"/>
              <a:defRPr/>
            </a:pPr>
            <a:r>
              <a:rPr lang="en-US" sz="2040" spc="-100" dirty="0">
                <a:solidFill>
                  <a:prstClr val="black"/>
                </a:solidFill>
                <a:latin typeface="Segoe UI" panose="020B0502040204020203" pitchFamily="34" charset="0"/>
                <a:ea typeface="Segoe UI" panose="020B0502040204020203" pitchFamily="34" charset="0"/>
                <a:cs typeface="Segoe UI" panose="020B0502040204020203" pitchFamily="34" charset="0"/>
              </a:rPr>
              <a:t>Script is run in SQL either in Memory or </a:t>
            </a:r>
            <a:r>
              <a:rPr lang="en-US" sz="2040" spc="-100" dirty="0" err="1">
                <a:solidFill>
                  <a:prstClr val="black"/>
                </a:solidFill>
                <a:latin typeface="Segoe UI" panose="020B0502040204020203" pitchFamily="34" charset="0"/>
                <a:ea typeface="Segoe UI" panose="020B0502040204020203" pitchFamily="34" charset="0"/>
                <a:cs typeface="Segoe UI" panose="020B0502040204020203" pitchFamily="34" charset="0"/>
              </a:rPr>
              <a:t>InDB</a:t>
            </a:r>
            <a:endParaRPr lang="en-US" sz="2040" spc="-100" dirty="0">
              <a:solidFill>
                <a:prstClr val="black"/>
              </a:solidFill>
              <a:latin typeface="Segoe UI" panose="020B0502040204020203" pitchFamily="34" charset="0"/>
              <a:ea typeface="Segoe UI" panose="020B0502040204020203" pitchFamily="34" charset="0"/>
              <a:cs typeface="Segoe UI" panose="020B0502040204020203" pitchFamily="34" charset="0"/>
            </a:endParaRPr>
          </a:p>
          <a:p>
            <a:pPr marL="470885" indent="-347905" defTabSz="913069">
              <a:spcBef>
                <a:spcPts val="612"/>
              </a:spcBef>
              <a:buClr>
                <a:srgbClr val="FF8C00"/>
              </a:buClr>
              <a:buFont typeface="Wingdings 3" panose="05040102010807070707" pitchFamily="18" charset="2"/>
              <a:buChar char="Æ"/>
              <a:defRPr/>
            </a:pPr>
            <a:r>
              <a:rPr lang="en-US" sz="2040" spc="-100" dirty="0">
                <a:solidFill>
                  <a:prstClr val="black"/>
                </a:solidFill>
                <a:latin typeface="Segoe UI" panose="020B0502040204020203" pitchFamily="34" charset="0"/>
                <a:ea typeface="Segoe UI" panose="020B0502040204020203" pitchFamily="34" charset="0"/>
                <a:cs typeface="Segoe UI" panose="020B0502040204020203" pitchFamily="34" charset="0"/>
              </a:rPr>
              <a:t>Result sets sent through Web API</a:t>
            </a:r>
          </a:p>
          <a:p>
            <a:pPr marL="122980" defTabSz="913069">
              <a:spcBef>
                <a:spcPts val="612"/>
              </a:spcBef>
              <a:buClr>
                <a:srgbClr val="FF8C00"/>
              </a:buClr>
              <a:defRPr/>
            </a:pPr>
            <a:endParaRPr lang="en-US" sz="2040" b="1" spc="-100" dirty="0">
              <a:solidFill>
                <a:prstClr val="black"/>
              </a:solidFill>
              <a:latin typeface="Segoe UI" panose="020B0502040204020203" pitchFamily="34" charset="0"/>
              <a:ea typeface="Segoe UI" panose="020B0502040204020203" pitchFamily="34" charset="0"/>
              <a:cs typeface="Segoe UI" panose="020B0502040204020203" pitchFamily="34" charset="0"/>
            </a:endParaRPr>
          </a:p>
          <a:p>
            <a:pPr marL="470885" indent="-347905" defTabSz="913069">
              <a:spcBef>
                <a:spcPts val="612"/>
              </a:spcBef>
              <a:buClr>
                <a:srgbClr val="FF8C00"/>
              </a:buClr>
              <a:buFont typeface="Wingdings 3" panose="05040102010807070707" pitchFamily="18" charset="2"/>
              <a:buChar char="Æ"/>
              <a:defRPr/>
            </a:pPr>
            <a:endParaRPr lang="en-US" sz="2040" dirty="0">
              <a:solidFill>
                <a:prstClr val="black"/>
              </a:solidFill>
              <a:latin typeface="Segoe UI" panose="020B0502040204020203" pitchFamily="34" charset="0"/>
              <a:ea typeface="Segoe UI" panose="020B0502040204020203" pitchFamily="34" charset="0"/>
              <a:cs typeface="Segoe UI" panose="020B0502040204020203" pitchFamily="34" charset="0"/>
            </a:endParaRPr>
          </a:p>
        </p:txBody>
      </p:sp>
      <p:sp>
        <p:nvSpPr>
          <p:cNvPr id="59" name="Rectangle 58"/>
          <p:cNvSpPr/>
          <p:nvPr/>
        </p:nvSpPr>
        <p:spPr>
          <a:xfrm>
            <a:off x="5253890" y="2871770"/>
            <a:ext cx="409885" cy="396810"/>
          </a:xfrm>
          <a:prstGeom prst="rect">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01" tIns="45700" rIns="91401" bIns="45700" numCol="1" spcCol="0" rtlCol="0" fromWordArt="0" anchor="ctr" anchorCtr="0" forceAA="0" compatLnSpc="1">
            <a:prstTxWarp prst="textNoShape">
              <a:avLst/>
            </a:prstTxWarp>
            <a:noAutofit/>
          </a:bodyPr>
          <a:lstStyle/>
          <a:p>
            <a:pPr algn="ctr" defTabSz="931326">
              <a:defRPr/>
            </a:pPr>
            <a:endParaRPr lang="en-US">
              <a:solidFill>
                <a:prstClr val="white"/>
              </a:solidFill>
              <a:latin typeface="Segoe UI"/>
            </a:endParaRPr>
          </a:p>
        </p:txBody>
      </p:sp>
      <p:sp>
        <p:nvSpPr>
          <p:cNvPr id="60" name="Rectangle 59"/>
          <p:cNvSpPr/>
          <p:nvPr/>
        </p:nvSpPr>
        <p:spPr>
          <a:xfrm>
            <a:off x="5302803" y="2931229"/>
            <a:ext cx="261017" cy="261017"/>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060">
              <a:defRPr/>
            </a:pPr>
            <a:r>
              <a:rPr lang="en-IN" sz="1598" dirty="0">
                <a:solidFill>
                  <a:prstClr val="white"/>
                </a:solidFill>
                <a:latin typeface="Segoe UI Semibold" panose="020B0702040204020203" pitchFamily="34" charset="0"/>
                <a:cs typeface="Segoe UI Semibold" panose="020B0702040204020203" pitchFamily="34" charset="0"/>
              </a:rPr>
              <a:t>?</a:t>
            </a:r>
          </a:p>
        </p:txBody>
      </p:sp>
      <p:grpSp>
        <p:nvGrpSpPr>
          <p:cNvPr id="61" name="Group 60"/>
          <p:cNvGrpSpPr/>
          <p:nvPr/>
        </p:nvGrpSpPr>
        <p:grpSpPr>
          <a:xfrm>
            <a:off x="4185040" y="2446267"/>
            <a:ext cx="1100085" cy="714346"/>
            <a:chOff x="3533960" y="4436757"/>
            <a:chExt cx="1100554" cy="714651"/>
          </a:xfrm>
        </p:grpSpPr>
        <p:sp>
          <p:nvSpPr>
            <p:cNvPr id="62" name="Freeform 73"/>
            <p:cNvSpPr>
              <a:spLocks noChangeAspect="1"/>
            </p:cNvSpPr>
            <p:nvPr/>
          </p:nvSpPr>
          <p:spPr bwMode="auto">
            <a:xfrm>
              <a:off x="3533960" y="4436757"/>
              <a:ext cx="1100554" cy="714651"/>
            </a:xfrm>
            <a:custGeom>
              <a:avLst/>
              <a:gdLst>
                <a:gd name="connsiteX0" fmla="*/ 678350 w 1481959"/>
                <a:gd name="connsiteY0" fmla="*/ 258990 h 962317"/>
                <a:gd name="connsiteX1" fmla="*/ 688805 w 1481959"/>
                <a:gd name="connsiteY1" fmla="*/ 259224 h 962317"/>
                <a:gd name="connsiteX2" fmla="*/ 971484 w 1481959"/>
                <a:gd name="connsiteY2" fmla="*/ 259224 h 962317"/>
                <a:gd name="connsiteX3" fmla="*/ 1006067 w 1481959"/>
                <a:gd name="connsiteY3" fmla="*/ 292305 h 962317"/>
                <a:gd name="connsiteX4" fmla="*/ 1006067 w 1481959"/>
                <a:gd name="connsiteY4" fmla="*/ 576488 h 962317"/>
                <a:gd name="connsiteX5" fmla="*/ 1004269 w 1481959"/>
                <a:gd name="connsiteY5" fmla="*/ 595185 h 962317"/>
                <a:gd name="connsiteX6" fmla="*/ 996845 w 1481959"/>
                <a:gd name="connsiteY6" fmla="*/ 596703 h 962317"/>
                <a:gd name="connsiteX7" fmla="*/ 946477 w 1481959"/>
                <a:gd name="connsiteY7" fmla="*/ 546841 h 962317"/>
                <a:gd name="connsiteX8" fmla="*/ 903068 w 1481959"/>
                <a:gd name="connsiteY8" fmla="*/ 547059 h 962317"/>
                <a:gd name="connsiteX9" fmla="*/ 711725 w 1481959"/>
                <a:gd name="connsiteY9" fmla="*/ 740344 h 962317"/>
                <a:gd name="connsiteX10" fmla="*/ 661739 w 1481959"/>
                <a:gd name="connsiteY10" fmla="*/ 719332 h 962317"/>
                <a:gd name="connsiteX11" fmla="*/ 535436 w 1481959"/>
                <a:gd name="connsiteY11" fmla="*/ 593028 h 962317"/>
                <a:gd name="connsiteX12" fmla="*/ 520710 w 1481959"/>
                <a:gd name="connsiteY12" fmla="*/ 557602 h 962317"/>
                <a:gd name="connsiteX13" fmla="*/ 597984 w 1481959"/>
                <a:gd name="connsiteY13" fmla="*/ 478826 h 962317"/>
                <a:gd name="connsiteX14" fmla="*/ 709855 w 1481959"/>
                <a:gd name="connsiteY14" fmla="*/ 368988 h 962317"/>
                <a:gd name="connsiteX15" fmla="*/ 720565 w 1481959"/>
                <a:gd name="connsiteY15" fmla="*/ 351055 h 962317"/>
                <a:gd name="connsiteX16" fmla="*/ 722022 w 1481959"/>
                <a:gd name="connsiteY16" fmla="*/ 347917 h 962317"/>
                <a:gd name="connsiteX17" fmla="*/ 723721 w 1481959"/>
                <a:gd name="connsiteY17" fmla="*/ 338718 h 962317"/>
                <a:gd name="connsiteX18" fmla="*/ 723262 w 1481959"/>
                <a:gd name="connsiteY18" fmla="*/ 334338 h 962317"/>
                <a:gd name="connsiteX19" fmla="*/ 723111 w 1481959"/>
                <a:gd name="connsiteY19" fmla="*/ 333602 h 962317"/>
                <a:gd name="connsiteX20" fmla="*/ 714729 w 1481959"/>
                <a:gd name="connsiteY20" fmla="*/ 315979 h 962317"/>
                <a:gd name="connsiteX21" fmla="*/ 678087 w 1481959"/>
                <a:gd name="connsiteY21" fmla="*/ 280035 h 962317"/>
                <a:gd name="connsiteX22" fmla="*/ 668098 w 1481959"/>
                <a:gd name="connsiteY22" fmla="*/ 262301 h 962317"/>
                <a:gd name="connsiteX23" fmla="*/ 678350 w 1481959"/>
                <a:gd name="connsiteY23" fmla="*/ 258990 h 962317"/>
                <a:gd name="connsiteX24" fmla="*/ 72174 w 1481959"/>
                <a:gd name="connsiteY24" fmla="*/ 72174 h 962317"/>
                <a:gd name="connsiteX25" fmla="*/ 72174 w 1481959"/>
                <a:gd name="connsiteY25" fmla="*/ 887737 h 962317"/>
                <a:gd name="connsiteX26" fmla="*/ 1402569 w 1481959"/>
                <a:gd name="connsiteY26" fmla="*/ 887737 h 962317"/>
                <a:gd name="connsiteX27" fmla="*/ 1402569 w 1481959"/>
                <a:gd name="connsiteY27" fmla="*/ 72174 h 962317"/>
                <a:gd name="connsiteX28" fmla="*/ 65620 w 1481959"/>
                <a:gd name="connsiteY28" fmla="*/ 0 h 962317"/>
                <a:gd name="connsiteX29" fmla="*/ 1416339 w 1481959"/>
                <a:gd name="connsiteY29" fmla="*/ 0 h 962317"/>
                <a:gd name="connsiteX30" fmla="*/ 1481959 w 1481959"/>
                <a:gd name="connsiteY30" fmla="*/ 65621 h 962317"/>
                <a:gd name="connsiteX31" fmla="*/ 1481959 w 1481959"/>
                <a:gd name="connsiteY31" fmla="*/ 896697 h 962317"/>
                <a:gd name="connsiteX32" fmla="*/ 1416339 w 1481959"/>
                <a:gd name="connsiteY32" fmla="*/ 962317 h 962317"/>
                <a:gd name="connsiteX33" fmla="*/ 65620 w 1481959"/>
                <a:gd name="connsiteY33" fmla="*/ 962317 h 962317"/>
                <a:gd name="connsiteX34" fmla="*/ 0 w 1481959"/>
                <a:gd name="connsiteY34" fmla="*/ 896697 h 962317"/>
                <a:gd name="connsiteX35" fmla="*/ 0 w 1481959"/>
                <a:gd name="connsiteY35" fmla="*/ 65621 h 962317"/>
                <a:gd name="connsiteX36" fmla="*/ 65620 w 1481959"/>
                <a:gd name="connsiteY36" fmla="*/ 0 h 962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481959" h="962317">
                  <a:moveTo>
                    <a:pt x="678350" y="258990"/>
                  </a:moveTo>
                  <a:cubicBezTo>
                    <a:pt x="681742" y="259020"/>
                    <a:pt x="685484" y="259288"/>
                    <a:pt x="688805" y="259224"/>
                  </a:cubicBezTo>
                  <a:lnTo>
                    <a:pt x="971484" y="259224"/>
                  </a:lnTo>
                  <a:cubicBezTo>
                    <a:pt x="1000302" y="256718"/>
                    <a:pt x="1008071" y="270753"/>
                    <a:pt x="1006067" y="292305"/>
                  </a:cubicBezTo>
                  <a:lnTo>
                    <a:pt x="1006067" y="576488"/>
                  </a:lnTo>
                  <a:lnTo>
                    <a:pt x="1004269" y="595185"/>
                  </a:lnTo>
                  <a:cubicBezTo>
                    <a:pt x="1002451" y="598026"/>
                    <a:pt x="999695" y="598003"/>
                    <a:pt x="996845" y="596703"/>
                  </a:cubicBezTo>
                  <a:lnTo>
                    <a:pt x="946477" y="546841"/>
                  </a:lnTo>
                  <a:cubicBezTo>
                    <a:pt x="934430" y="534914"/>
                    <a:pt x="914995" y="535011"/>
                    <a:pt x="903068" y="547059"/>
                  </a:cubicBezTo>
                  <a:lnTo>
                    <a:pt x="711725" y="740344"/>
                  </a:lnTo>
                  <a:cubicBezTo>
                    <a:pt x="699360" y="748226"/>
                    <a:pt x="689313" y="744295"/>
                    <a:pt x="661739" y="719332"/>
                  </a:cubicBezTo>
                  <a:lnTo>
                    <a:pt x="535436" y="593028"/>
                  </a:lnTo>
                  <a:cubicBezTo>
                    <a:pt x="524870" y="579553"/>
                    <a:pt x="516830" y="569445"/>
                    <a:pt x="520710" y="557602"/>
                  </a:cubicBezTo>
                  <a:lnTo>
                    <a:pt x="597984" y="478826"/>
                  </a:lnTo>
                  <a:lnTo>
                    <a:pt x="709855" y="368988"/>
                  </a:lnTo>
                  <a:cubicBezTo>
                    <a:pt x="715078" y="361976"/>
                    <a:pt x="718582" y="356117"/>
                    <a:pt x="720565" y="351055"/>
                  </a:cubicBezTo>
                  <a:cubicBezTo>
                    <a:pt x="721405" y="350159"/>
                    <a:pt x="721848" y="349083"/>
                    <a:pt x="722022" y="347917"/>
                  </a:cubicBezTo>
                  <a:cubicBezTo>
                    <a:pt x="723326" y="344409"/>
                    <a:pt x="723862" y="341379"/>
                    <a:pt x="723721" y="338718"/>
                  </a:cubicBezTo>
                  <a:cubicBezTo>
                    <a:pt x="723959" y="337241"/>
                    <a:pt x="723892" y="335759"/>
                    <a:pt x="723262" y="334338"/>
                  </a:cubicBezTo>
                  <a:cubicBezTo>
                    <a:pt x="723291" y="334071"/>
                    <a:pt x="723225" y="333829"/>
                    <a:pt x="723111" y="333602"/>
                  </a:cubicBezTo>
                  <a:cubicBezTo>
                    <a:pt x="722700" y="327088"/>
                    <a:pt x="719734" y="320887"/>
                    <a:pt x="714729" y="315979"/>
                  </a:cubicBezTo>
                  <a:lnTo>
                    <a:pt x="678087" y="280035"/>
                  </a:lnTo>
                  <a:lnTo>
                    <a:pt x="668098" y="262301"/>
                  </a:lnTo>
                  <a:cubicBezTo>
                    <a:pt x="669005" y="259420"/>
                    <a:pt x="673283" y="258942"/>
                    <a:pt x="678350" y="258990"/>
                  </a:cubicBezTo>
                  <a:close/>
                  <a:moveTo>
                    <a:pt x="72174" y="72174"/>
                  </a:moveTo>
                  <a:lnTo>
                    <a:pt x="72174" y="887737"/>
                  </a:lnTo>
                  <a:lnTo>
                    <a:pt x="1402569" y="887737"/>
                  </a:lnTo>
                  <a:lnTo>
                    <a:pt x="1402569" y="72174"/>
                  </a:lnTo>
                  <a:close/>
                  <a:moveTo>
                    <a:pt x="65620" y="0"/>
                  </a:moveTo>
                  <a:lnTo>
                    <a:pt x="1416339" y="0"/>
                  </a:lnTo>
                  <a:cubicBezTo>
                    <a:pt x="1452581" y="0"/>
                    <a:pt x="1481959" y="29379"/>
                    <a:pt x="1481959" y="65621"/>
                  </a:cubicBezTo>
                  <a:lnTo>
                    <a:pt x="1481959" y="896697"/>
                  </a:lnTo>
                  <a:cubicBezTo>
                    <a:pt x="1481959" y="932938"/>
                    <a:pt x="1452581" y="962317"/>
                    <a:pt x="1416339" y="962317"/>
                  </a:cubicBezTo>
                  <a:lnTo>
                    <a:pt x="65620" y="962317"/>
                  </a:lnTo>
                  <a:cubicBezTo>
                    <a:pt x="29379" y="962317"/>
                    <a:pt x="0" y="932938"/>
                    <a:pt x="0" y="896697"/>
                  </a:cubicBezTo>
                  <a:lnTo>
                    <a:pt x="0" y="65621"/>
                  </a:lnTo>
                  <a:cubicBezTo>
                    <a:pt x="0" y="29379"/>
                    <a:pt x="29379" y="0"/>
                    <a:pt x="65620" y="0"/>
                  </a:cubicBezTo>
                  <a:close/>
                </a:path>
              </a:pathLst>
            </a:custGeom>
            <a:solidFill>
              <a:schemeClr val="bg2"/>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01" tIns="45700" rIns="45700" bIns="91401" numCol="1" spcCol="0" rtlCol="0" fromWordArt="0" anchor="b" anchorCtr="0" forceAA="0" compatLnSpc="1">
              <a:prstTxWarp prst="textNoShape">
                <a:avLst/>
              </a:prstTxWarp>
              <a:noAutofit/>
            </a:bodyPr>
            <a:lstStyle/>
            <a:p>
              <a:pPr algn="ctr" defTabSz="913572">
                <a:defRPr/>
              </a:pPr>
              <a:endParaRPr lang="en-US" sz="1397" kern="0" spc="-50" dirty="0">
                <a:ln>
                  <a:solidFill>
                    <a:srgbClr val="FFFFFF">
                      <a:alpha val="0"/>
                    </a:srgbClr>
                  </a:solidFill>
                </a:ln>
                <a:solidFill>
                  <a:srgbClr val="000000"/>
                </a:solidFill>
                <a:latin typeface="Segoe UI"/>
                <a:ea typeface="Segoe UI" pitchFamily="34" charset="0"/>
                <a:cs typeface="Segoe UI" pitchFamily="34" charset="0"/>
              </a:endParaRPr>
            </a:p>
          </p:txBody>
        </p:sp>
        <p:sp>
          <p:nvSpPr>
            <p:cNvPr id="63" name="Rectangle 62"/>
            <p:cNvSpPr/>
            <p:nvPr/>
          </p:nvSpPr>
          <p:spPr>
            <a:xfrm>
              <a:off x="3586349" y="4480980"/>
              <a:ext cx="995934" cy="614787"/>
            </a:xfrm>
            <a:prstGeom prst="rect">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01" tIns="45700" rIns="91401" bIns="45700" numCol="1" spcCol="0" rtlCol="0" fromWordArt="0" anchor="ctr" anchorCtr="0" forceAA="0" compatLnSpc="1">
              <a:prstTxWarp prst="textNoShape">
                <a:avLst/>
              </a:prstTxWarp>
              <a:noAutofit/>
            </a:bodyPr>
            <a:lstStyle/>
            <a:p>
              <a:pPr algn="ctr" defTabSz="931326">
                <a:defRPr/>
              </a:pPr>
              <a:endParaRPr lang="en-US">
                <a:solidFill>
                  <a:prstClr val="white"/>
                </a:solidFill>
                <a:latin typeface="Segoe UI"/>
              </a:endParaRPr>
            </a:p>
          </p:txBody>
        </p:sp>
      </p:grpSp>
      <p:sp>
        <p:nvSpPr>
          <p:cNvPr id="64" name="Rectangle 63"/>
          <p:cNvSpPr/>
          <p:nvPr/>
        </p:nvSpPr>
        <p:spPr>
          <a:xfrm>
            <a:off x="4605915" y="2782048"/>
            <a:ext cx="261017" cy="261017"/>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060">
              <a:defRPr/>
            </a:pPr>
            <a:r>
              <a:rPr lang="en-IN" sz="1598" dirty="0">
                <a:solidFill>
                  <a:prstClr val="white"/>
                </a:solidFill>
                <a:latin typeface="Segoe UI Semibold" panose="020B0702040204020203" pitchFamily="34" charset="0"/>
                <a:cs typeface="Segoe UI Semibold" panose="020B0702040204020203" pitchFamily="34" charset="0"/>
              </a:rPr>
              <a:t>R</a:t>
            </a:r>
          </a:p>
        </p:txBody>
      </p:sp>
      <p:sp>
        <p:nvSpPr>
          <p:cNvPr id="65" name="TextBox 64"/>
          <p:cNvSpPr txBox="1"/>
          <p:nvPr/>
        </p:nvSpPr>
        <p:spPr>
          <a:xfrm>
            <a:off x="4228655" y="2497053"/>
            <a:ext cx="1015536" cy="276551"/>
          </a:xfrm>
          <a:prstGeom prst="rect">
            <a:avLst/>
          </a:prstGeom>
          <a:noFill/>
        </p:spPr>
        <p:txBody>
          <a:bodyPr wrap="square" rtlCol="0">
            <a:spAutoFit/>
          </a:bodyPr>
          <a:lstStyle/>
          <a:p>
            <a:pPr algn="ctr" defTabSz="932060">
              <a:defRPr/>
            </a:pPr>
            <a:r>
              <a:rPr lang="en-US" sz="1197" b="1" spc="-80" dirty="0">
                <a:solidFill>
                  <a:prstClr val="black">
                    <a:lumMod val="75000"/>
                    <a:lumOff val="25000"/>
                  </a:prstClr>
                </a:solidFill>
                <a:latin typeface="Segoe UI" panose="020B0502040204020203" pitchFamily="34" charset="0"/>
                <a:cs typeface="Segoe UI" panose="020B0502040204020203" pitchFamily="34" charset="0"/>
              </a:rPr>
              <a:t>R Integration</a:t>
            </a:r>
          </a:p>
        </p:txBody>
      </p:sp>
    </p:spTree>
    <p:extLst>
      <p:ext uri="{BB962C8B-B14F-4D97-AF65-F5344CB8AC3E}">
        <p14:creationId xmlns:p14="http://schemas.microsoft.com/office/powerpoint/2010/main" val="2709469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rsql_keyscenario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7560" y="2282988"/>
            <a:ext cx="8902134" cy="4608924"/>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233038" y="1268540"/>
            <a:ext cx="11968813" cy="990628"/>
          </a:xfrm>
          <a:prstGeom prst="rect">
            <a:avLst/>
          </a:prstGeom>
          <a:noFill/>
        </p:spPr>
        <p:txBody>
          <a:bodyPr wrap="square" rtlCol="0">
            <a:spAutoFit/>
          </a:bodyPr>
          <a:lstStyle/>
          <a:p>
            <a:pPr defTabSz="932418">
              <a:defRPr/>
            </a:pPr>
            <a:endParaRPr lang="en-US" sz="1836" dirty="0">
              <a:solidFill>
                <a:srgbClr val="505050"/>
              </a:solidFill>
              <a:latin typeface="Segoe UI"/>
            </a:endParaRPr>
          </a:p>
          <a:p>
            <a:pPr defTabSz="932418">
              <a:defRPr/>
            </a:pPr>
            <a:r>
              <a:rPr lang="en-US" sz="1938" dirty="0">
                <a:solidFill>
                  <a:srgbClr val="0070C0"/>
                </a:solidFill>
                <a:latin typeface="Segoe UI"/>
              </a:rPr>
              <a:t>Working from your R IDE/Python IDE/Visual Studio on workstation, you can execute an R/Python script that runs in-database, and get the results back.</a:t>
            </a:r>
          </a:p>
        </p:txBody>
      </p:sp>
      <p:sp>
        <p:nvSpPr>
          <p:cNvPr id="10" name="Rectangle 9"/>
          <p:cNvSpPr/>
          <p:nvPr/>
        </p:nvSpPr>
        <p:spPr>
          <a:xfrm>
            <a:off x="89" y="-2132"/>
            <a:ext cx="12434711" cy="1270672"/>
          </a:xfrm>
          <a:prstGeom prst="rect">
            <a:avLst/>
          </a:prstGeom>
          <a:solidFill>
            <a:schemeClr val="bg1"/>
          </a:solidFill>
        </p:spPr>
        <p:style>
          <a:lnRef idx="1">
            <a:schemeClr val="accent2"/>
          </a:lnRef>
          <a:fillRef idx="3">
            <a:schemeClr val="accent2"/>
          </a:fillRef>
          <a:effectRef idx="2">
            <a:schemeClr val="accent2"/>
          </a:effectRef>
          <a:fontRef idx="minor">
            <a:schemeClr val="lt1"/>
          </a:fontRef>
        </p:style>
        <p:txBody>
          <a:bodyPr rtlCol="0" anchor="ctr"/>
          <a:lstStyle/>
          <a:p>
            <a:pPr algn="ctr" defTabSz="932597">
              <a:defRPr/>
            </a:pPr>
            <a:endParaRPr lang="en-US" sz="1836" dirty="0">
              <a:solidFill>
                <a:prstClr val="white"/>
              </a:solidFill>
              <a:latin typeface="Calibri" panose="020F0502020204030204"/>
            </a:endParaRPr>
          </a:p>
        </p:txBody>
      </p:sp>
      <p:sp>
        <p:nvSpPr>
          <p:cNvPr id="11" name="object 3"/>
          <p:cNvSpPr txBox="1">
            <a:spLocks/>
          </p:cNvSpPr>
          <p:nvPr/>
        </p:nvSpPr>
        <p:spPr>
          <a:xfrm>
            <a:off x="215587" y="229678"/>
            <a:ext cx="12219213" cy="648407"/>
          </a:xfrm>
          <a:prstGeom prst="rect">
            <a:avLst/>
          </a:prstGeom>
        </p:spPr>
        <p:txBody>
          <a:bodyPr vert="horz" wrap="square" lIns="0" tIns="0"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932418">
              <a:defRPr/>
            </a:pPr>
            <a:r>
              <a:rPr lang="en-US" sz="4080" spc="-102" dirty="0">
                <a:ln w="3175">
                  <a:noFill/>
                </a:ln>
                <a:solidFill>
                  <a:prstClr val="black"/>
                </a:solidFill>
                <a:latin typeface="Segoe UI" panose="020B0502040204020203" pitchFamily="34" charset="0"/>
                <a:cs typeface="Segoe UI" panose="020B0502040204020203" pitchFamily="34" charset="0"/>
              </a:rPr>
              <a:t>Remote Execution inside SQL Server</a:t>
            </a:r>
          </a:p>
          <a:p>
            <a:pPr defTabSz="932418">
              <a:defRPr/>
            </a:pPr>
            <a:endParaRPr lang="en-US" sz="510" b="1" dirty="0">
              <a:solidFill>
                <a:prstClr val="white"/>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547997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descr="Image result for Microsoft machine learning sql server 2017 python">
            <a:extLst>
              <a:ext uri="{FF2B5EF4-FFF2-40B4-BE49-F238E27FC236}">
                <a16:creationId xmlns:a16="http://schemas.microsoft.com/office/drawing/2014/main" id="{51DFC6E8-436E-4070-AF07-0892C24F93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4975" y="2083261"/>
            <a:ext cx="11278672" cy="4264717"/>
          </a:xfrm>
          <a:prstGeom prst="rect">
            <a:avLst/>
          </a:prstGeom>
          <a:noFill/>
          <a:extLst>
            <a:ext uri="{909E8E84-426E-40DD-AFC4-6F175D3DCCD1}">
              <a14:hiddenFill xmlns:a14="http://schemas.microsoft.com/office/drawing/2010/main">
                <a:solidFill>
                  <a:srgbClr val="FFFFFF"/>
                </a:solidFill>
              </a14:hiddenFill>
            </a:ext>
          </a:extLst>
        </p:spPr>
      </p:pic>
      <p:sp>
        <p:nvSpPr>
          <p:cNvPr id="6" name="object 3">
            <a:extLst>
              <a:ext uri="{FF2B5EF4-FFF2-40B4-BE49-F238E27FC236}">
                <a16:creationId xmlns:a16="http://schemas.microsoft.com/office/drawing/2014/main" id="{F0B2D6D0-2665-4631-9E2F-FBAD2F57E387}"/>
              </a:ext>
            </a:extLst>
          </p:cNvPr>
          <p:cNvSpPr txBox="1">
            <a:spLocks/>
          </p:cNvSpPr>
          <p:nvPr/>
        </p:nvSpPr>
        <p:spPr>
          <a:xfrm>
            <a:off x="215587" y="229678"/>
            <a:ext cx="12219213" cy="648407"/>
          </a:xfrm>
          <a:prstGeom prst="rect">
            <a:avLst/>
          </a:prstGeom>
        </p:spPr>
        <p:txBody>
          <a:bodyPr vert="horz" wrap="square" lIns="0" tIns="0"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932418">
              <a:defRPr/>
            </a:pPr>
            <a:r>
              <a:rPr lang="en-US" sz="4080" spc="-102" dirty="0">
                <a:ln w="3175">
                  <a:noFill/>
                </a:ln>
                <a:solidFill>
                  <a:prstClr val="black"/>
                </a:solidFill>
                <a:latin typeface="Segoe UI" panose="020B0502040204020203" pitchFamily="34" charset="0"/>
                <a:cs typeface="Segoe UI" panose="020B0502040204020203" pitchFamily="34" charset="0"/>
              </a:rPr>
              <a:t>Remote Execution inside SQL Server - Python</a:t>
            </a:r>
          </a:p>
          <a:p>
            <a:pPr defTabSz="932418">
              <a:defRPr/>
            </a:pPr>
            <a:endParaRPr lang="en-US" sz="510" b="1" dirty="0">
              <a:solidFill>
                <a:prstClr val="white"/>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998254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rsql_keyscenario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8479" y="1911575"/>
            <a:ext cx="8829421" cy="324454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9956801" y="3533846"/>
            <a:ext cx="2254665" cy="1534858"/>
          </a:xfrm>
          <a:prstGeom prst="rect">
            <a:avLst/>
          </a:prstGeom>
          <a:noFill/>
        </p:spPr>
        <p:txBody>
          <a:bodyPr wrap="square" rtlCol="0">
            <a:spAutoFit/>
          </a:bodyPr>
          <a:lstStyle/>
          <a:p>
            <a:pPr marL="231487" defTabSz="932418">
              <a:defRPr/>
            </a:pPr>
            <a:r>
              <a:rPr lang="en-US" sz="1836" dirty="0">
                <a:solidFill>
                  <a:srgbClr val="0070C0"/>
                </a:solidFill>
                <a:latin typeface="Segoe UI"/>
              </a:rPr>
              <a:t>The stored procedure contains R code and executes in-database.</a:t>
            </a:r>
          </a:p>
        </p:txBody>
      </p:sp>
      <p:sp>
        <p:nvSpPr>
          <p:cNvPr id="5" name="Rectangle 4"/>
          <p:cNvSpPr/>
          <p:nvPr/>
        </p:nvSpPr>
        <p:spPr>
          <a:xfrm>
            <a:off x="8765225" y="5296718"/>
            <a:ext cx="2925349" cy="1191032"/>
          </a:xfrm>
          <a:prstGeom prst="rect">
            <a:avLst/>
          </a:prstGeom>
        </p:spPr>
        <p:txBody>
          <a:bodyPr wrap="square">
            <a:spAutoFit/>
          </a:bodyPr>
          <a:lstStyle/>
          <a:p>
            <a:pPr marL="56659" defTabSz="932418">
              <a:defRPr/>
            </a:pPr>
            <a:r>
              <a:rPr lang="en-US" sz="1428" b="1" i="1" dirty="0">
                <a:solidFill>
                  <a:srgbClr val="505050"/>
                </a:solidFill>
                <a:latin typeface="Segoe UI"/>
              </a:rPr>
              <a:t>exec </a:t>
            </a:r>
            <a:r>
              <a:rPr lang="en-US" sz="1428" b="1" i="1" dirty="0" err="1">
                <a:solidFill>
                  <a:srgbClr val="505050"/>
                </a:solidFill>
                <a:latin typeface="Segoe UI"/>
              </a:rPr>
              <a:t>sp_execute_external_script</a:t>
            </a:r>
            <a:endParaRPr lang="en-US" sz="1428" b="1" i="1" dirty="0">
              <a:solidFill>
                <a:srgbClr val="505050"/>
              </a:solidFill>
              <a:latin typeface="Segoe UI"/>
            </a:endParaRPr>
          </a:p>
          <a:p>
            <a:pPr marL="56659" defTabSz="932418">
              <a:defRPr/>
            </a:pPr>
            <a:r>
              <a:rPr lang="en-US" sz="1428" b="1" i="1" dirty="0">
                <a:solidFill>
                  <a:srgbClr val="505050"/>
                </a:solidFill>
                <a:latin typeface="Segoe UI"/>
              </a:rPr>
              <a:t>   @ </a:t>
            </a:r>
            <a:r>
              <a:rPr lang="en-US" sz="1428" b="1" i="1" dirty="0" err="1">
                <a:solidFill>
                  <a:srgbClr val="505050"/>
                </a:solidFill>
                <a:latin typeface="Segoe UI"/>
              </a:rPr>
              <a:t>languague</a:t>
            </a:r>
            <a:r>
              <a:rPr lang="en-US" sz="1428" b="1" i="1" dirty="0">
                <a:solidFill>
                  <a:srgbClr val="505050"/>
                </a:solidFill>
                <a:latin typeface="Segoe UI"/>
              </a:rPr>
              <a:t> = ‘R’/’Python’</a:t>
            </a:r>
          </a:p>
          <a:p>
            <a:pPr marL="56659" defTabSz="932418">
              <a:defRPr/>
            </a:pPr>
            <a:r>
              <a:rPr lang="en-US" sz="1428" b="1" i="1" dirty="0">
                <a:solidFill>
                  <a:srgbClr val="505050"/>
                </a:solidFill>
                <a:latin typeface="Segoe UI"/>
              </a:rPr>
              <a:t>,  @script = </a:t>
            </a:r>
          </a:p>
          <a:p>
            <a:pPr marL="56659" defTabSz="932418">
              <a:defRPr/>
            </a:pPr>
            <a:r>
              <a:rPr lang="en-US" sz="1428" b="1" i="1" dirty="0">
                <a:solidFill>
                  <a:srgbClr val="505050"/>
                </a:solidFill>
                <a:latin typeface="Segoe UI"/>
              </a:rPr>
              <a:t>-- R code --</a:t>
            </a:r>
          </a:p>
          <a:p>
            <a:pPr marL="932418" defTabSz="932418">
              <a:defRPr/>
            </a:pPr>
            <a:endParaRPr lang="en-US" sz="1428" i="1" dirty="0">
              <a:solidFill>
                <a:srgbClr val="505050"/>
              </a:solidFill>
              <a:latin typeface="Segoe UI"/>
            </a:endParaRPr>
          </a:p>
        </p:txBody>
      </p:sp>
      <p:sp>
        <p:nvSpPr>
          <p:cNvPr id="6" name="Rectangle 5"/>
          <p:cNvSpPr/>
          <p:nvPr/>
        </p:nvSpPr>
        <p:spPr>
          <a:xfrm>
            <a:off x="89" y="-2132"/>
            <a:ext cx="12434711" cy="1270672"/>
          </a:xfrm>
          <a:prstGeom prst="rect">
            <a:avLst/>
          </a:prstGeom>
          <a:noFill/>
        </p:spPr>
        <p:style>
          <a:lnRef idx="1">
            <a:schemeClr val="accent2"/>
          </a:lnRef>
          <a:fillRef idx="3">
            <a:schemeClr val="accent2"/>
          </a:fillRef>
          <a:effectRef idx="2">
            <a:schemeClr val="accent2"/>
          </a:effectRef>
          <a:fontRef idx="minor">
            <a:schemeClr val="lt1"/>
          </a:fontRef>
        </p:style>
        <p:txBody>
          <a:bodyPr rtlCol="0" anchor="ctr"/>
          <a:lstStyle/>
          <a:p>
            <a:pPr algn="ctr" defTabSz="932597">
              <a:defRPr/>
            </a:pPr>
            <a:endParaRPr lang="en-US" sz="1836" dirty="0">
              <a:solidFill>
                <a:prstClr val="white"/>
              </a:solidFill>
              <a:latin typeface="Calibri" panose="020F0502020204030204"/>
            </a:endParaRPr>
          </a:p>
        </p:txBody>
      </p:sp>
      <p:sp>
        <p:nvSpPr>
          <p:cNvPr id="7" name="object 3"/>
          <p:cNvSpPr txBox="1">
            <a:spLocks/>
          </p:cNvSpPr>
          <p:nvPr/>
        </p:nvSpPr>
        <p:spPr>
          <a:xfrm>
            <a:off x="215586" y="233699"/>
            <a:ext cx="11474987" cy="640363"/>
          </a:xfrm>
          <a:prstGeom prst="rect">
            <a:avLst/>
          </a:prstGeom>
        </p:spPr>
        <p:txBody>
          <a:bodyPr vert="horz" wrap="square" lIns="0" tIns="0"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953" defTabSz="932597">
              <a:lnSpc>
                <a:spcPct val="100000"/>
              </a:lnSpc>
              <a:defRPr/>
            </a:pPr>
            <a:r>
              <a:rPr lang="en-US" sz="4080" dirty="0">
                <a:solidFill>
                  <a:prstClr val="black"/>
                </a:solidFill>
                <a:latin typeface="Segoe UI" panose="020B0502040204020203" pitchFamily="34" charset="0"/>
                <a:cs typeface="Segoe UI" panose="020B0502040204020203" pitchFamily="34" charset="0"/>
              </a:rPr>
              <a:t>Operationalize using T SQL / Stored Procs</a:t>
            </a:r>
            <a:endParaRPr lang="en-US" sz="4080" spc="-51" dirty="0">
              <a:solidFill>
                <a:prstClr val="black"/>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9751266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Segoe UI" panose="020B0502040204020203" pitchFamily="34" charset="0"/>
              </a:rPr>
              <a:t>Why In-Database Analytics with SQL 2017?</a:t>
            </a:r>
            <a:endParaRPr lang="en-US" dirty="0"/>
          </a:p>
        </p:txBody>
      </p:sp>
      <p:sp>
        <p:nvSpPr>
          <p:cNvPr id="4" name="Rectangle 3"/>
          <p:cNvSpPr/>
          <p:nvPr/>
        </p:nvSpPr>
        <p:spPr>
          <a:xfrm>
            <a:off x="309499" y="3531753"/>
            <a:ext cx="6440307" cy="1118805"/>
          </a:xfrm>
          <a:prstGeom prst="rect">
            <a:avLst/>
          </a:prstGeom>
        </p:spPr>
        <p:txBody>
          <a:bodyPr wrap="square">
            <a:spAutoFit/>
          </a:bodyPr>
          <a:lstStyle/>
          <a:p>
            <a:pPr marL="73383" lvl="2" defTabSz="932418">
              <a:defRPr/>
            </a:pPr>
            <a:r>
              <a:rPr lang="en-US" sz="3264" dirty="0">
                <a:solidFill>
                  <a:srgbClr val="737373"/>
                </a:solidFill>
                <a:latin typeface="Segoe UI"/>
              </a:rPr>
              <a:t>Operationalize R/Python scripts and models</a:t>
            </a:r>
          </a:p>
        </p:txBody>
      </p:sp>
      <p:sp>
        <p:nvSpPr>
          <p:cNvPr id="5" name="Rectangle 4"/>
          <p:cNvSpPr/>
          <p:nvPr/>
        </p:nvSpPr>
        <p:spPr>
          <a:xfrm>
            <a:off x="7552835" y="1670260"/>
            <a:ext cx="4441516" cy="990618"/>
          </a:xfrm>
          <a:prstGeom prst="rect">
            <a:avLst/>
          </a:prstGeom>
        </p:spPr>
        <p:txBody>
          <a:bodyPr wrap="square">
            <a:spAutoFit/>
          </a:bodyPr>
          <a:lstStyle/>
          <a:p>
            <a:pPr marL="0" lvl="2" defTabSz="932418">
              <a:defRPr/>
            </a:pPr>
            <a:r>
              <a:rPr lang="en-US" sz="1903" dirty="0">
                <a:solidFill>
                  <a:srgbClr val="505050">
                    <a:lumMod val="50000"/>
                  </a:srgbClr>
                </a:solidFill>
                <a:latin typeface="Segoe UI"/>
                <a:cs typeface="Segoe UI"/>
              </a:rPr>
              <a:t>SQL Server 2017 extensibility mechanism allows secure execution </a:t>
            </a:r>
          </a:p>
          <a:p>
            <a:pPr marL="0" lvl="2" defTabSz="932418">
              <a:defRPr/>
            </a:pPr>
            <a:r>
              <a:rPr lang="en-US" sz="1903" dirty="0">
                <a:solidFill>
                  <a:srgbClr val="505050">
                    <a:lumMod val="50000"/>
                  </a:srgbClr>
                </a:solidFill>
                <a:latin typeface="Segoe UI"/>
                <a:cs typeface="Segoe UI"/>
              </a:rPr>
              <a:t>of R/Python scripts on the SQL Server </a:t>
            </a:r>
          </a:p>
        </p:txBody>
      </p:sp>
      <p:sp>
        <p:nvSpPr>
          <p:cNvPr id="6" name="Rectangle 5"/>
          <p:cNvSpPr/>
          <p:nvPr/>
        </p:nvSpPr>
        <p:spPr>
          <a:xfrm>
            <a:off x="7552837" y="3253907"/>
            <a:ext cx="4632424" cy="1587502"/>
          </a:xfrm>
          <a:prstGeom prst="rect">
            <a:avLst/>
          </a:prstGeom>
        </p:spPr>
        <p:txBody>
          <a:bodyPr wrap="square">
            <a:spAutoFit/>
          </a:bodyPr>
          <a:lstStyle/>
          <a:p>
            <a:pPr marL="0" lvl="2" defTabSz="932418">
              <a:defRPr/>
            </a:pPr>
            <a:r>
              <a:rPr lang="en-US" sz="1903" dirty="0">
                <a:solidFill>
                  <a:srgbClr val="505050">
                    <a:lumMod val="50000"/>
                  </a:srgbClr>
                </a:solidFill>
                <a:latin typeface="Segoe UI"/>
                <a:cs typeface="Segoe UI"/>
              </a:rPr>
              <a:t>Use familiar T-SQL stored procedures </a:t>
            </a:r>
          </a:p>
          <a:p>
            <a:pPr marL="0" lvl="2" defTabSz="932418">
              <a:defRPr/>
            </a:pPr>
            <a:r>
              <a:rPr lang="en-US" sz="1903" dirty="0">
                <a:solidFill>
                  <a:srgbClr val="505050">
                    <a:lumMod val="50000"/>
                  </a:srgbClr>
                </a:solidFill>
                <a:latin typeface="Segoe UI"/>
                <a:cs typeface="Segoe UI"/>
              </a:rPr>
              <a:t>to invoke R/</a:t>
            </a:r>
            <a:r>
              <a:rPr lang="en-US" sz="1903" dirty="0" err="1">
                <a:solidFill>
                  <a:srgbClr val="505050">
                    <a:lumMod val="50000"/>
                  </a:srgbClr>
                </a:solidFill>
                <a:latin typeface="Segoe UI"/>
                <a:cs typeface="Segoe UI"/>
              </a:rPr>
              <a:t>Pythin</a:t>
            </a:r>
            <a:r>
              <a:rPr lang="en-US" sz="1903" dirty="0">
                <a:solidFill>
                  <a:srgbClr val="505050">
                    <a:lumMod val="50000"/>
                  </a:srgbClr>
                </a:solidFill>
                <a:latin typeface="Segoe UI"/>
                <a:cs typeface="Segoe UI"/>
              </a:rPr>
              <a:t> scripts from your application. </a:t>
            </a:r>
          </a:p>
          <a:p>
            <a:pPr marL="0" lvl="2" defTabSz="932418">
              <a:defRPr/>
            </a:pPr>
            <a:r>
              <a:rPr lang="en-US" sz="1903" dirty="0">
                <a:solidFill>
                  <a:srgbClr val="505050">
                    <a:lumMod val="50000"/>
                  </a:srgbClr>
                </a:solidFill>
                <a:latin typeface="Segoe UI"/>
                <a:cs typeface="Segoe UI"/>
              </a:rPr>
              <a:t>Embed the returned predictions and plots in your application.</a:t>
            </a:r>
          </a:p>
        </p:txBody>
      </p:sp>
      <p:sp>
        <p:nvSpPr>
          <p:cNvPr id="7" name="Rectangle 6"/>
          <p:cNvSpPr/>
          <p:nvPr/>
        </p:nvSpPr>
        <p:spPr>
          <a:xfrm>
            <a:off x="326222" y="5352271"/>
            <a:ext cx="6985223" cy="606402"/>
          </a:xfrm>
          <a:prstGeom prst="rect">
            <a:avLst/>
          </a:prstGeom>
        </p:spPr>
        <p:txBody>
          <a:bodyPr wrap="square">
            <a:spAutoFit/>
          </a:bodyPr>
          <a:lstStyle/>
          <a:p>
            <a:pPr marL="73383" lvl="2" defTabSz="932418">
              <a:defRPr/>
            </a:pPr>
            <a:r>
              <a:rPr lang="en-US" sz="3264" dirty="0">
                <a:solidFill>
                  <a:srgbClr val="737373"/>
                </a:solidFill>
                <a:latin typeface="Segoe UI"/>
              </a:rPr>
              <a:t>Enterprise Performance and scale</a:t>
            </a:r>
          </a:p>
        </p:txBody>
      </p:sp>
      <p:sp>
        <p:nvSpPr>
          <p:cNvPr id="8" name="Rectangle 7"/>
          <p:cNvSpPr/>
          <p:nvPr/>
        </p:nvSpPr>
        <p:spPr>
          <a:xfrm>
            <a:off x="7552837" y="4828423"/>
            <a:ext cx="4691010" cy="1886168"/>
          </a:xfrm>
          <a:prstGeom prst="rect">
            <a:avLst/>
          </a:prstGeom>
        </p:spPr>
        <p:txBody>
          <a:bodyPr wrap="square">
            <a:spAutoFit/>
          </a:bodyPr>
          <a:lstStyle/>
          <a:p>
            <a:pPr marL="0" lvl="2" defTabSz="932418">
              <a:defRPr/>
            </a:pPr>
            <a:r>
              <a:rPr lang="en-US" sz="1903" dirty="0">
                <a:solidFill>
                  <a:srgbClr val="505050">
                    <a:lumMod val="50000"/>
                  </a:srgbClr>
                </a:solidFill>
                <a:latin typeface="Segoe UI"/>
                <a:cs typeface="Segoe UI"/>
              </a:rPr>
              <a:t>Use SQL Server’s in-memory querying and </a:t>
            </a:r>
            <a:r>
              <a:rPr lang="en-US" sz="1903" dirty="0" err="1">
                <a:solidFill>
                  <a:srgbClr val="505050">
                    <a:lumMod val="50000"/>
                  </a:srgbClr>
                </a:solidFill>
                <a:latin typeface="Segoe UI"/>
                <a:cs typeface="Segoe UI"/>
              </a:rPr>
              <a:t>Columnstore</a:t>
            </a:r>
            <a:r>
              <a:rPr lang="en-US" sz="1903" dirty="0">
                <a:solidFill>
                  <a:srgbClr val="505050">
                    <a:lumMod val="50000"/>
                  </a:srgbClr>
                </a:solidFill>
                <a:latin typeface="Segoe UI"/>
                <a:cs typeface="Segoe UI"/>
              </a:rPr>
              <a:t> Indexes</a:t>
            </a:r>
            <a:br>
              <a:rPr lang="en-US" sz="1903" dirty="0">
                <a:solidFill>
                  <a:srgbClr val="505050">
                    <a:lumMod val="50000"/>
                  </a:srgbClr>
                </a:solidFill>
                <a:latin typeface="Segoe UI"/>
                <a:cs typeface="Segoe UI"/>
              </a:rPr>
            </a:br>
            <a:r>
              <a:rPr lang="en-US" sz="1903" dirty="0">
                <a:solidFill>
                  <a:srgbClr val="505050">
                    <a:lumMod val="50000"/>
                  </a:srgbClr>
                </a:solidFill>
                <a:latin typeface="Segoe UI"/>
                <a:cs typeface="Segoe UI"/>
              </a:rPr>
              <a:t>Leverage </a:t>
            </a:r>
            <a:r>
              <a:rPr lang="en-US" sz="1903" b="1" dirty="0" err="1">
                <a:solidFill>
                  <a:srgbClr val="505050">
                    <a:lumMod val="50000"/>
                  </a:srgbClr>
                </a:solidFill>
                <a:latin typeface="Segoe UI"/>
                <a:cs typeface="Segoe UI"/>
              </a:rPr>
              <a:t>RevoScaleR</a:t>
            </a:r>
            <a:r>
              <a:rPr lang="en-US" sz="1903" dirty="0">
                <a:solidFill>
                  <a:srgbClr val="505050">
                    <a:lumMod val="50000"/>
                  </a:srgbClr>
                </a:solidFill>
                <a:latin typeface="Segoe UI"/>
                <a:cs typeface="Segoe UI"/>
              </a:rPr>
              <a:t> and </a:t>
            </a:r>
            <a:r>
              <a:rPr lang="en-US" sz="1903" b="1" dirty="0" err="1">
                <a:solidFill>
                  <a:srgbClr val="505050">
                    <a:lumMod val="50000"/>
                  </a:srgbClr>
                </a:solidFill>
                <a:latin typeface="Segoe UI"/>
                <a:cs typeface="Segoe UI"/>
              </a:rPr>
              <a:t>RevoScalePy</a:t>
            </a:r>
            <a:r>
              <a:rPr lang="en-US" sz="1903" dirty="0">
                <a:solidFill>
                  <a:srgbClr val="505050">
                    <a:lumMod val="50000"/>
                  </a:srgbClr>
                </a:solidFill>
                <a:latin typeface="Segoe UI"/>
                <a:cs typeface="Segoe UI"/>
              </a:rPr>
              <a:t> support for large datasets and parallel algorithms with SQL Server 2017 Enterprise Edition.</a:t>
            </a:r>
          </a:p>
        </p:txBody>
      </p:sp>
      <p:cxnSp>
        <p:nvCxnSpPr>
          <p:cNvPr id="9" name="Straight Connector 8"/>
          <p:cNvCxnSpPr/>
          <p:nvPr/>
        </p:nvCxnSpPr>
        <p:spPr>
          <a:xfrm>
            <a:off x="479868" y="2926641"/>
            <a:ext cx="11530408" cy="0"/>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528411" y="4828421"/>
            <a:ext cx="11530408" cy="0"/>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309499" y="1602140"/>
            <a:ext cx="5181813" cy="1118647"/>
          </a:xfrm>
          <a:prstGeom prst="rect">
            <a:avLst/>
          </a:prstGeom>
        </p:spPr>
        <p:txBody>
          <a:bodyPr wrap="none">
            <a:spAutoFit/>
          </a:bodyPr>
          <a:lstStyle/>
          <a:p>
            <a:pPr marL="73383" lvl="2" defTabSz="932418">
              <a:defRPr/>
            </a:pPr>
            <a:r>
              <a:rPr lang="en-US" sz="3264" dirty="0">
                <a:solidFill>
                  <a:srgbClr val="737373"/>
                </a:solidFill>
                <a:latin typeface="Segoe UI"/>
              </a:rPr>
              <a:t>Bring compute to data</a:t>
            </a:r>
          </a:p>
          <a:p>
            <a:pPr marL="73383" lvl="2" defTabSz="932418">
              <a:defRPr/>
            </a:pPr>
            <a:r>
              <a:rPr lang="en-US" sz="3264" dirty="0">
                <a:solidFill>
                  <a:srgbClr val="737373"/>
                </a:solidFill>
                <a:latin typeface="Segoe UI"/>
              </a:rPr>
              <a:t>with In-Database analytics</a:t>
            </a:r>
          </a:p>
        </p:txBody>
      </p:sp>
    </p:spTree>
    <p:extLst>
      <p:ext uri="{BB962C8B-B14F-4D97-AF65-F5344CB8AC3E}">
        <p14:creationId xmlns:p14="http://schemas.microsoft.com/office/powerpoint/2010/main" val="1015771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83F51B-FE3C-4790-A8A2-7A2460FEC388}"/>
              </a:ext>
            </a:extLst>
          </p:cNvPr>
          <p:cNvSpPr>
            <a:spLocks noGrp="1"/>
          </p:cNvSpPr>
          <p:nvPr>
            <p:ph type="title"/>
          </p:nvPr>
        </p:nvSpPr>
        <p:spPr/>
        <p:txBody>
          <a:bodyPr/>
          <a:lstStyle/>
          <a:p>
            <a:r>
              <a:rPr lang="en-US" dirty="0"/>
              <a:t>Other Features</a:t>
            </a:r>
          </a:p>
        </p:txBody>
      </p:sp>
      <p:sp>
        <p:nvSpPr>
          <p:cNvPr id="3" name="Text Placeholder 2">
            <a:extLst>
              <a:ext uri="{FF2B5EF4-FFF2-40B4-BE49-F238E27FC236}">
                <a16:creationId xmlns:a16="http://schemas.microsoft.com/office/drawing/2014/main" id="{35E120F2-98A4-4B8A-9C4B-9BE04E092E91}"/>
              </a:ext>
            </a:extLst>
          </p:cNvPr>
          <p:cNvSpPr>
            <a:spLocks noGrp="1"/>
          </p:cNvSpPr>
          <p:nvPr>
            <p:ph type="body" sz="quarter" idx="4294967295"/>
          </p:nvPr>
        </p:nvSpPr>
        <p:spPr>
          <a:xfrm>
            <a:off x="88" y="1212709"/>
            <a:ext cx="11884216" cy="4080746"/>
          </a:xfrm>
        </p:spPr>
        <p:txBody>
          <a:bodyPr/>
          <a:lstStyle/>
          <a:p>
            <a:pPr marL="582873" indent="-582873">
              <a:buFont typeface="Arial" panose="020B0604020202020204" pitchFamily="34" charset="0"/>
              <a:buChar char="•"/>
            </a:pPr>
            <a:r>
              <a:rPr lang="en-US" dirty="0"/>
              <a:t>Support for Open source R Packages</a:t>
            </a:r>
          </a:p>
          <a:p>
            <a:pPr marL="582873" indent="-582873">
              <a:buFont typeface="Arial" panose="020B0604020202020204" pitchFamily="34" charset="0"/>
              <a:buChar char="•"/>
            </a:pPr>
            <a:r>
              <a:rPr lang="en-US" dirty="0"/>
              <a:t>Support for </a:t>
            </a:r>
            <a:r>
              <a:rPr lang="en-US" dirty="0" err="1"/>
              <a:t>Scikit</a:t>
            </a:r>
            <a:r>
              <a:rPr lang="en-US" dirty="0"/>
              <a:t> Learn ML packages</a:t>
            </a:r>
          </a:p>
          <a:p>
            <a:pPr marL="582873" indent="-582873">
              <a:buFont typeface="Arial" panose="020B0604020202020204" pitchFamily="34" charset="0"/>
              <a:buChar char="•"/>
            </a:pPr>
            <a:r>
              <a:rPr lang="en-US" dirty="0"/>
              <a:t>Trained Neural Network Models for Image Featurization to bring deep learning to SQL Server</a:t>
            </a:r>
          </a:p>
          <a:p>
            <a:pPr marL="582873" indent="-582873">
              <a:buFont typeface="Arial" panose="020B0604020202020204" pitchFamily="34" charset="0"/>
              <a:buChar char="•"/>
            </a:pPr>
            <a:r>
              <a:rPr lang="en-US" dirty="0"/>
              <a:t>Text and Sentiment Analysis Models</a:t>
            </a:r>
          </a:p>
          <a:p>
            <a:endParaRPr lang="en-US" dirty="0"/>
          </a:p>
        </p:txBody>
      </p:sp>
    </p:spTree>
    <p:extLst>
      <p:ext uri="{BB962C8B-B14F-4D97-AF65-F5344CB8AC3E}">
        <p14:creationId xmlns:p14="http://schemas.microsoft.com/office/powerpoint/2010/main" val="2609803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screen">
            <a:grayscl/>
            <a:extLst>
              <a:ext uri="{28A0092B-C50C-407E-A947-70E740481C1C}">
                <a14:useLocalDpi xmlns:a14="http://schemas.microsoft.com/office/drawing/2010/main" val="0"/>
              </a:ext>
            </a:extLst>
          </a:blip>
          <a:srcRect l="16265" t="3005" r="6165" b="1684"/>
          <a:stretch/>
        </p:blipFill>
        <p:spPr>
          <a:xfrm>
            <a:off x="4846234" y="994"/>
            <a:ext cx="7587685" cy="6992541"/>
          </a:xfrm>
          <a:prstGeom prst="rect">
            <a:avLst/>
          </a:prstGeom>
        </p:spPr>
      </p:pic>
      <p:sp>
        <p:nvSpPr>
          <p:cNvPr id="11" name="Rectangle 10"/>
          <p:cNvSpPr/>
          <p:nvPr/>
        </p:nvSpPr>
        <p:spPr bwMode="auto">
          <a:xfrm>
            <a:off x="4846234" y="993"/>
            <a:ext cx="7587685" cy="6993036"/>
          </a:xfrm>
          <a:prstGeom prst="rect">
            <a:avLst/>
          </a:prstGeom>
          <a:gradFill flip="none" rotWithShape="1">
            <a:gsLst>
              <a:gs pos="2917">
                <a:srgbClr val="000000">
                  <a:alpha val="85000"/>
                </a:srgbClr>
              </a:gs>
              <a:gs pos="50000">
                <a:srgbClr val="000000">
                  <a:alpha val="70000"/>
                </a:srgbClr>
              </a:gs>
              <a:gs pos="76000">
                <a:srgbClr val="000000">
                  <a:alpha val="50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 name="Rectangle 1"/>
          <p:cNvSpPr/>
          <p:nvPr/>
        </p:nvSpPr>
        <p:spPr bwMode="auto">
          <a:xfrm>
            <a:off x="4846234" y="993"/>
            <a:ext cx="7587685" cy="6993036"/>
          </a:xfrm>
          <a:prstGeom prst="rect">
            <a:avLst/>
          </a:prstGeom>
          <a:solidFill>
            <a:schemeClr val="accent1">
              <a:alpha val="8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ctr" defTabSz="950846" fontAlgn="base">
              <a:lnSpc>
                <a:spcPct val="90000"/>
              </a:lnSpc>
              <a:spcBef>
                <a:spcPct val="0"/>
              </a:spcBef>
              <a:spcAft>
                <a:spcPct val="0"/>
              </a:spcAft>
              <a:defRPr/>
            </a:pPr>
            <a:endParaRPr lang="en-US" sz="2448"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 name="Rectangle 4"/>
          <p:cNvSpPr/>
          <p:nvPr/>
        </p:nvSpPr>
        <p:spPr>
          <a:xfrm>
            <a:off x="487080" y="2164877"/>
            <a:ext cx="4501052" cy="3384581"/>
          </a:xfrm>
          <a:prstGeom prst="rect">
            <a:avLst/>
          </a:prstGeom>
        </p:spPr>
        <p:txBody>
          <a:bodyPr wrap="square">
            <a:spAutoFit/>
          </a:bodyPr>
          <a:lstStyle/>
          <a:p>
            <a:pPr defTabSz="914224">
              <a:spcAft>
                <a:spcPts val="1198"/>
              </a:spcAft>
              <a:defRPr/>
            </a:pPr>
            <a:r>
              <a:rPr lang="en-US" altLang="en-US" sz="4488" kern="0" dirty="0">
                <a:solidFill>
                  <a:sysClr val="windowText" lastClr="000000"/>
                </a:solidFill>
                <a:latin typeface="Segoe UI Light"/>
              </a:rPr>
              <a:t> </a:t>
            </a:r>
            <a:br>
              <a:rPr lang="en-US" altLang="en-US" sz="4488" kern="0" dirty="0">
                <a:solidFill>
                  <a:sysClr val="windowText" lastClr="000000"/>
                </a:solidFill>
                <a:latin typeface="Segoe UI Light"/>
              </a:rPr>
            </a:br>
            <a:r>
              <a:rPr lang="en-US" altLang="en-US" sz="4488" kern="0" dirty="0">
                <a:solidFill>
                  <a:sysClr val="windowText" lastClr="000000"/>
                </a:solidFill>
                <a:latin typeface="Segoe UI Light"/>
              </a:rPr>
              <a:t>Cognitive </a:t>
            </a:r>
            <a:br>
              <a:rPr lang="en-US" altLang="en-US" sz="4488" kern="0" dirty="0">
                <a:solidFill>
                  <a:sysClr val="windowText" lastClr="000000"/>
                </a:solidFill>
                <a:latin typeface="Segoe UI Light"/>
              </a:rPr>
            </a:br>
            <a:r>
              <a:rPr lang="en-US" altLang="en-US" sz="4488" kern="0" dirty="0">
                <a:solidFill>
                  <a:sysClr val="windowText" lastClr="000000"/>
                </a:solidFill>
                <a:latin typeface="Segoe UI Light"/>
              </a:rPr>
              <a:t>Services</a:t>
            </a:r>
          </a:p>
          <a:p>
            <a:pPr defTabSz="914224">
              <a:spcAft>
                <a:spcPts val="1198"/>
              </a:spcAft>
              <a:defRPr/>
            </a:pPr>
            <a:r>
              <a:rPr lang="en-US" sz="3264" kern="0" dirty="0">
                <a:solidFill>
                  <a:srgbClr val="0078D7"/>
                </a:solidFill>
                <a:latin typeface="Segoe UI Light"/>
              </a:rPr>
              <a:t>Give your solutions </a:t>
            </a:r>
            <a:br>
              <a:rPr lang="en-US" sz="3264" kern="0" dirty="0">
                <a:solidFill>
                  <a:srgbClr val="0078D7"/>
                </a:solidFill>
                <a:latin typeface="Segoe UI Light"/>
              </a:rPr>
            </a:br>
            <a:r>
              <a:rPr lang="en-US" sz="3264" kern="0" dirty="0">
                <a:solidFill>
                  <a:srgbClr val="0078D7"/>
                </a:solidFill>
                <a:latin typeface="Segoe UI Light"/>
              </a:rPr>
              <a:t>a human side</a:t>
            </a:r>
          </a:p>
        </p:txBody>
      </p:sp>
      <p:sp>
        <p:nvSpPr>
          <p:cNvPr id="6" name="TextBox 5"/>
          <p:cNvSpPr txBox="1"/>
          <p:nvPr/>
        </p:nvSpPr>
        <p:spPr>
          <a:xfrm>
            <a:off x="6402911" y="968909"/>
            <a:ext cx="5442744" cy="1266757"/>
          </a:xfrm>
          <a:prstGeom prst="rect">
            <a:avLst/>
          </a:prstGeom>
          <a:noFill/>
        </p:spPr>
        <p:txBody>
          <a:bodyPr wrap="square" lIns="186494" tIns="149196" rIns="186494" bIns="149196" rtlCol="0">
            <a:spAutoFit/>
          </a:bodyPr>
          <a:lstStyle/>
          <a:p>
            <a:pPr defTabSz="914224">
              <a:lnSpc>
                <a:spcPct val="90000"/>
              </a:lnSpc>
              <a:spcAft>
                <a:spcPts val="612"/>
              </a:spcAft>
              <a:defRPr/>
            </a:pPr>
            <a:r>
              <a:rPr lang="en-US" sz="2652" kern="0" dirty="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Vision</a:t>
            </a:r>
          </a:p>
          <a:p>
            <a:pPr defTabSz="914224">
              <a:spcAft>
                <a:spcPts val="612"/>
              </a:spcAft>
              <a:defRPr/>
            </a:pPr>
            <a:r>
              <a:rPr lang="en-US" sz="1632" b="1" kern="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Computer Vision | Emotion | Face | Video | </a:t>
            </a:r>
            <a:br>
              <a:rPr lang="en-US" sz="1632" b="1" kern="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br>
            <a:r>
              <a:rPr lang="en-US" sz="1632" b="1" kern="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Content Moderator</a:t>
            </a:r>
          </a:p>
        </p:txBody>
      </p:sp>
      <p:sp>
        <p:nvSpPr>
          <p:cNvPr id="7" name="TextBox 6"/>
          <p:cNvSpPr txBox="1"/>
          <p:nvPr/>
        </p:nvSpPr>
        <p:spPr>
          <a:xfrm>
            <a:off x="6402911" y="2046723"/>
            <a:ext cx="4662356" cy="1266617"/>
          </a:xfrm>
          <a:prstGeom prst="rect">
            <a:avLst/>
          </a:prstGeom>
          <a:noFill/>
        </p:spPr>
        <p:txBody>
          <a:bodyPr wrap="square" lIns="186494" tIns="149196" rIns="186494" bIns="149196" rtlCol="0">
            <a:spAutoFit/>
          </a:bodyPr>
          <a:lstStyle/>
          <a:p>
            <a:pPr defTabSz="914224">
              <a:lnSpc>
                <a:spcPct val="90000"/>
              </a:lnSpc>
              <a:spcAft>
                <a:spcPts val="612"/>
              </a:spcAft>
              <a:defRPr/>
            </a:pPr>
            <a:r>
              <a:rPr lang="en-US" sz="2652" kern="0" dirty="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Speech</a:t>
            </a:r>
          </a:p>
          <a:p>
            <a:pPr defTabSz="914224">
              <a:spcAft>
                <a:spcPts val="612"/>
              </a:spcAft>
              <a:defRPr/>
            </a:pPr>
            <a:r>
              <a:rPr lang="en-US" sz="1632" b="1" kern="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Custom Recognition | Speaker Recognition | Speech</a:t>
            </a:r>
          </a:p>
        </p:txBody>
      </p:sp>
      <p:sp>
        <p:nvSpPr>
          <p:cNvPr id="8" name="TextBox 7"/>
          <p:cNvSpPr txBox="1"/>
          <p:nvPr/>
        </p:nvSpPr>
        <p:spPr>
          <a:xfrm>
            <a:off x="6402913" y="3154618"/>
            <a:ext cx="6031007" cy="1522915"/>
          </a:xfrm>
          <a:prstGeom prst="rect">
            <a:avLst/>
          </a:prstGeom>
          <a:noFill/>
        </p:spPr>
        <p:txBody>
          <a:bodyPr wrap="square" lIns="186494" tIns="149196" rIns="186494" bIns="149196" rtlCol="0">
            <a:spAutoFit/>
          </a:bodyPr>
          <a:lstStyle/>
          <a:p>
            <a:pPr defTabSz="914224">
              <a:lnSpc>
                <a:spcPct val="90000"/>
              </a:lnSpc>
              <a:spcAft>
                <a:spcPts val="612"/>
              </a:spcAft>
              <a:defRPr/>
            </a:pPr>
            <a:r>
              <a:rPr lang="en-US" sz="2652" kern="0" dirty="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Language</a:t>
            </a:r>
          </a:p>
          <a:p>
            <a:pPr defTabSz="914224">
              <a:spcAft>
                <a:spcPts val="612"/>
              </a:spcAft>
              <a:defRPr/>
            </a:pPr>
            <a:r>
              <a:rPr lang="en-US" sz="1632" b="1" kern="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Bing Spell Check | Language Understanding | </a:t>
            </a:r>
            <a:br>
              <a:rPr lang="en-US" sz="1632" b="1" kern="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br>
            <a:r>
              <a:rPr lang="en-US" sz="1632" b="1" kern="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Linguistic Analysis | Text Analytics | Web Language Model | </a:t>
            </a:r>
            <a:br>
              <a:rPr lang="en-US" sz="1632" b="1" kern="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br>
            <a:r>
              <a:rPr lang="en-US" sz="1632" b="1" kern="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Translator Text and Speech</a:t>
            </a:r>
          </a:p>
        </p:txBody>
      </p:sp>
      <p:sp>
        <p:nvSpPr>
          <p:cNvPr id="9" name="TextBox 8"/>
          <p:cNvSpPr txBox="1"/>
          <p:nvPr/>
        </p:nvSpPr>
        <p:spPr>
          <a:xfrm>
            <a:off x="6402911" y="4543293"/>
            <a:ext cx="5307336" cy="1266757"/>
          </a:xfrm>
          <a:prstGeom prst="rect">
            <a:avLst/>
          </a:prstGeom>
          <a:noFill/>
        </p:spPr>
        <p:txBody>
          <a:bodyPr wrap="square" lIns="186494" tIns="149196" rIns="186494" bIns="149196" rtlCol="0">
            <a:spAutoFit/>
          </a:bodyPr>
          <a:lstStyle/>
          <a:p>
            <a:pPr defTabSz="914224">
              <a:lnSpc>
                <a:spcPct val="90000"/>
              </a:lnSpc>
              <a:spcAft>
                <a:spcPts val="612"/>
              </a:spcAft>
              <a:defRPr/>
            </a:pPr>
            <a:r>
              <a:rPr lang="en-US" sz="2652" kern="0" dirty="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Knowledge</a:t>
            </a:r>
          </a:p>
          <a:p>
            <a:pPr defTabSz="914224">
              <a:spcAft>
                <a:spcPts val="612"/>
              </a:spcAft>
              <a:defRPr/>
            </a:pPr>
            <a:r>
              <a:rPr lang="en-US" sz="1632" b="1" kern="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Academic Knowledge | Entity Linking | </a:t>
            </a:r>
            <a:r>
              <a:rPr lang="en-US" sz="1632" b="1" kern="0" dirty="0" err="1">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QnA</a:t>
            </a:r>
            <a:r>
              <a:rPr lang="en-US" sz="1632" b="1" kern="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 Maker Knowledge Exploration | Recommendations</a:t>
            </a:r>
          </a:p>
        </p:txBody>
      </p:sp>
      <p:sp>
        <p:nvSpPr>
          <p:cNvPr id="10" name="TextBox 9"/>
          <p:cNvSpPr txBox="1"/>
          <p:nvPr/>
        </p:nvSpPr>
        <p:spPr>
          <a:xfrm>
            <a:off x="6402912" y="5641158"/>
            <a:ext cx="6077135" cy="1266617"/>
          </a:xfrm>
          <a:prstGeom prst="rect">
            <a:avLst/>
          </a:prstGeom>
          <a:noFill/>
        </p:spPr>
        <p:txBody>
          <a:bodyPr wrap="square" lIns="186494" tIns="149196" rIns="93247" bIns="149196" rtlCol="0">
            <a:spAutoFit/>
          </a:bodyPr>
          <a:lstStyle/>
          <a:p>
            <a:pPr defTabSz="914224">
              <a:lnSpc>
                <a:spcPct val="90000"/>
              </a:lnSpc>
              <a:spcAft>
                <a:spcPts val="612"/>
              </a:spcAft>
              <a:defRPr/>
            </a:pPr>
            <a:r>
              <a:rPr lang="en-US" sz="2652" kern="0" dirty="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Search</a:t>
            </a:r>
          </a:p>
          <a:p>
            <a:pPr defTabSz="914224">
              <a:spcAft>
                <a:spcPts val="612"/>
              </a:spcAft>
              <a:defRPr/>
            </a:pPr>
            <a:r>
              <a:rPr lang="en-US" sz="1632" b="1" kern="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Bing Auto Suggest | Bing Image Search | Bing News Search | Bing Video Search | Bing Web Search</a:t>
            </a:r>
          </a:p>
        </p:txBody>
      </p:sp>
      <p:sp>
        <p:nvSpPr>
          <p:cNvPr id="40" name="Freeform 22"/>
          <p:cNvSpPr>
            <a:spLocks noChangeAspect="1"/>
          </p:cNvSpPr>
          <p:nvPr/>
        </p:nvSpPr>
        <p:spPr bwMode="auto">
          <a:xfrm>
            <a:off x="5510982" y="1359364"/>
            <a:ext cx="674415" cy="446277"/>
          </a:xfrm>
          <a:custGeom>
            <a:avLst/>
            <a:gdLst>
              <a:gd name="T0" fmla="*/ 4942 w 7181"/>
              <a:gd name="T1" fmla="*/ 414 h 4752"/>
              <a:gd name="T2" fmla="*/ 3024 w 7181"/>
              <a:gd name="T3" fmla="*/ 152 h 4752"/>
              <a:gd name="T4" fmla="*/ 0 w 7181"/>
              <a:gd name="T5" fmla="*/ 2353 h 4752"/>
              <a:gd name="T6" fmla="*/ 2201 w 7181"/>
              <a:gd name="T7" fmla="*/ 4282 h 4752"/>
              <a:gd name="T8" fmla="*/ 4848 w 7181"/>
              <a:gd name="T9" fmla="*/ 4351 h 4752"/>
              <a:gd name="T10" fmla="*/ 7102 w 7181"/>
              <a:gd name="T11" fmla="*/ 2474 h 4752"/>
              <a:gd name="T12" fmla="*/ 7181 w 7181"/>
              <a:gd name="T13" fmla="*/ 2350 h 4752"/>
              <a:gd name="T14" fmla="*/ 4942 w 7181"/>
              <a:gd name="T15" fmla="*/ 414 h 47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81" h="4752">
                <a:moveTo>
                  <a:pt x="4942" y="414"/>
                </a:moveTo>
                <a:cubicBezTo>
                  <a:pt x="4333" y="124"/>
                  <a:pt x="3691" y="0"/>
                  <a:pt x="3024" y="152"/>
                </a:cubicBezTo>
                <a:cubicBezTo>
                  <a:pt x="1710" y="456"/>
                  <a:pt x="812" y="1327"/>
                  <a:pt x="0" y="2353"/>
                </a:cubicBezTo>
                <a:cubicBezTo>
                  <a:pt x="608" y="3169"/>
                  <a:pt x="1306" y="3839"/>
                  <a:pt x="2201" y="4282"/>
                </a:cubicBezTo>
                <a:cubicBezTo>
                  <a:pt x="3069" y="4710"/>
                  <a:pt x="3957" y="4752"/>
                  <a:pt x="4848" y="4351"/>
                </a:cubicBezTo>
                <a:cubicBezTo>
                  <a:pt x="5771" y="3932"/>
                  <a:pt x="6490" y="3269"/>
                  <a:pt x="7102" y="2474"/>
                </a:cubicBezTo>
                <a:cubicBezTo>
                  <a:pt x="7129" y="2436"/>
                  <a:pt x="7154" y="2395"/>
                  <a:pt x="7181" y="2350"/>
                </a:cubicBezTo>
                <a:cubicBezTo>
                  <a:pt x="6570" y="1534"/>
                  <a:pt x="5861" y="853"/>
                  <a:pt x="4942" y="4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14224">
              <a:defRPr/>
            </a:pPr>
            <a:endParaRPr lang="en-US" sz="1836" kern="0">
              <a:solidFill>
                <a:sysClr val="windowText" lastClr="000000"/>
              </a:solidFill>
              <a:latin typeface="Segoe UI"/>
            </a:endParaRPr>
          </a:p>
        </p:txBody>
      </p:sp>
      <p:sp>
        <p:nvSpPr>
          <p:cNvPr id="41" name="Freeform 18"/>
          <p:cNvSpPr>
            <a:spLocks noChangeAspect="1"/>
          </p:cNvSpPr>
          <p:nvPr/>
        </p:nvSpPr>
        <p:spPr bwMode="auto">
          <a:xfrm>
            <a:off x="5549087" y="2488554"/>
            <a:ext cx="598205" cy="524023"/>
          </a:xfrm>
          <a:custGeom>
            <a:avLst/>
            <a:gdLst>
              <a:gd name="T0" fmla="*/ 115 w 6349"/>
              <a:gd name="T1" fmla="*/ 1548 h 5575"/>
              <a:gd name="T2" fmla="*/ 1324 w 6349"/>
              <a:gd name="T3" fmla="*/ 225 h 5575"/>
              <a:gd name="T4" fmla="*/ 5039 w 6349"/>
              <a:gd name="T5" fmla="*/ 228 h 5575"/>
              <a:gd name="T6" fmla="*/ 6221 w 6349"/>
              <a:gd name="T7" fmla="*/ 1445 h 5575"/>
              <a:gd name="T8" fmla="*/ 6235 w 6349"/>
              <a:gd name="T9" fmla="*/ 3263 h 5575"/>
              <a:gd name="T10" fmla="*/ 4974 w 6349"/>
              <a:gd name="T11" fmla="*/ 4531 h 5575"/>
              <a:gd name="T12" fmla="*/ 3498 w 6349"/>
              <a:gd name="T13" fmla="*/ 4683 h 5575"/>
              <a:gd name="T14" fmla="*/ 3298 w 6349"/>
              <a:gd name="T15" fmla="*/ 4745 h 5575"/>
              <a:gd name="T16" fmla="*/ 2475 w 6349"/>
              <a:gd name="T17" fmla="*/ 5284 h 5575"/>
              <a:gd name="T18" fmla="*/ 1414 w 6349"/>
              <a:gd name="T19" fmla="*/ 5561 h 5575"/>
              <a:gd name="T20" fmla="*/ 1936 w 6349"/>
              <a:gd name="T21" fmla="*/ 4628 h 5575"/>
              <a:gd name="T22" fmla="*/ 1490 w 6349"/>
              <a:gd name="T23" fmla="*/ 4559 h 5575"/>
              <a:gd name="T24" fmla="*/ 118 w 6349"/>
              <a:gd name="T25" fmla="*/ 3270 h 5575"/>
              <a:gd name="T26" fmla="*/ 115 w 6349"/>
              <a:gd name="T27" fmla="*/ 1548 h 5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49" h="5575">
                <a:moveTo>
                  <a:pt x="115" y="1548"/>
                </a:moveTo>
                <a:cubicBezTo>
                  <a:pt x="211" y="957"/>
                  <a:pt x="595" y="353"/>
                  <a:pt x="1324" y="225"/>
                </a:cubicBezTo>
                <a:cubicBezTo>
                  <a:pt x="2565" y="10"/>
                  <a:pt x="3802" y="0"/>
                  <a:pt x="5039" y="228"/>
                </a:cubicBezTo>
                <a:cubicBezTo>
                  <a:pt x="5713" y="353"/>
                  <a:pt x="6086" y="792"/>
                  <a:pt x="6221" y="1445"/>
                </a:cubicBezTo>
                <a:cubicBezTo>
                  <a:pt x="6349" y="2050"/>
                  <a:pt x="6339" y="2658"/>
                  <a:pt x="6235" y="3263"/>
                </a:cubicBezTo>
                <a:cubicBezTo>
                  <a:pt x="6135" y="3847"/>
                  <a:pt x="5724" y="4438"/>
                  <a:pt x="4974" y="4531"/>
                </a:cubicBezTo>
                <a:cubicBezTo>
                  <a:pt x="4483" y="4590"/>
                  <a:pt x="3989" y="4631"/>
                  <a:pt x="3498" y="4683"/>
                </a:cubicBezTo>
                <a:cubicBezTo>
                  <a:pt x="3429" y="4690"/>
                  <a:pt x="3356" y="4707"/>
                  <a:pt x="3298" y="4745"/>
                </a:cubicBezTo>
                <a:cubicBezTo>
                  <a:pt x="3021" y="4921"/>
                  <a:pt x="2869" y="5125"/>
                  <a:pt x="2475" y="5284"/>
                </a:cubicBezTo>
                <a:cubicBezTo>
                  <a:pt x="2154" y="5423"/>
                  <a:pt x="1466" y="5575"/>
                  <a:pt x="1414" y="5561"/>
                </a:cubicBezTo>
                <a:cubicBezTo>
                  <a:pt x="1390" y="5523"/>
                  <a:pt x="1894" y="4963"/>
                  <a:pt x="1936" y="4628"/>
                </a:cubicBezTo>
                <a:cubicBezTo>
                  <a:pt x="1760" y="4600"/>
                  <a:pt x="1625" y="4579"/>
                  <a:pt x="1490" y="4559"/>
                </a:cubicBezTo>
                <a:cubicBezTo>
                  <a:pt x="719" y="4441"/>
                  <a:pt x="277" y="4013"/>
                  <a:pt x="118" y="3270"/>
                </a:cubicBezTo>
                <a:cubicBezTo>
                  <a:pt x="0" y="2665"/>
                  <a:pt x="35" y="2056"/>
                  <a:pt x="115" y="154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14224">
              <a:defRPr/>
            </a:pPr>
            <a:endParaRPr lang="en-US" sz="1836" kern="0">
              <a:solidFill>
                <a:sysClr val="windowText" lastClr="000000"/>
              </a:solidFill>
              <a:latin typeface="Segoe UI"/>
            </a:endParaRPr>
          </a:p>
        </p:txBody>
      </p:sp>
      <p:sp>
        <p:nvSpPr>
          <p:cNvPr id="42" name="Freeform 9"/>
          <p:cNvSpPr>
            <a:spLocks noChangeAspect="1"/>
          </p:cNvSpPr>
          <p:nvPr/>
        </p:nvSpPr>
        <p:spPr bwMode="auto">
          <a:xfrm>
            <a:off x="5633899" y="3649163"/>
            <a:ext cx="428582" cy="538932"/>
          </a:xfrm>
          <a:custGeom>
            <a:avLst/>
            <a:gdLst>
              <a:gd name="T0" fmla="*/ 5153 w 5153"/>
              <a:gd name="T1" fmla="*/ 2353 h 6483"/>
              <a:gd name="T2" fmla="*/ 2799 w 5153"/>
              <a:gd name="T3" fmla="*/ 0 h 6483"/>
              <a:gd name="T4" fmla="*/ 445 w 5153"/>
              <a:gd name="T5" fmla="*/ 2353 h 6483"/>
              <a:gd name="T6" fmla="*/ 1852 w 5153"/>
              <a:gd name="T7" fmla="*/ 4507 h 6483"/>
              <a:gd name="T8" fmla="*/ 1399 w 5153"/>
              <a:gd name="T9" fmla="*/ 4932 h 6483"/>
              <a:gd name="T10" fmla="*/ 214 w 5153"/>
              <a:gd name="T11" fmla="*/ 5457 h 6483"/>
              <a:gd name="T12" fmla="*/ 41 w 5153"/>
              <a:gd name="T13" fmla="*/ 5578 h 6483"/>
              <a:gd name="T14" fmla="*/ 0 w 5153"/>
              <a:gd name="T15" fmla="*/ 6245 h 6483"/>
              <a:gd name="T16" fmla="*/ 96 w 5153"/>
              <a:gd name="T17" fmla="*/ 6276 h 6483"/>
              <a:gd name="T18" fmla="*/ 3145 w 5153"/>
              <a:gd name="T19" fmla="*/ 5637 h 6483"/>
              <a:gd name="T20" fmla="*/ 5153 w 5153"/>
              <a:gd name="T21" fmla="*/ 2353 h 6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53" h="6483">
                <a:moveTo>
                  <a:pt x="5153" y="2353"/>
                </a:moveTo>
                <a:cubicBezTo>
                  <a:pt x="5153" y="1054"/>
                  <a:pt x="4098" y="0"/>
                  <a:pt x="2799" y="0"/>
                </a:cubicBezTo>
                <a:cubicBezTo>
                  <a:pt x="1500" y="0"/>
                  <a:pt x="445" y="1054"/>
                  <a:pt x="445" y="2353"/>
                </a:cubicBezTo>
                <a:cubicBezTo>
                  <a:pt x="445" y="3314"/>
                  <a:pt x="1023" y="4144"/>
                  <a:pt x="1852" y="4507"/>
                </a:cubicBezTo>
                <a:cubicBezTo>
                  <a:pt x="1776" y="4634"/>
                  <a:pt x="1586" y="4814"/>
                  <a:pt x="1399" y="4932"/>
                </a:cubicBezTo>
                <a:cubicBezTo>
                  <a:pt x="1036" y="5167"/>
                  <a:pt x="611" y="5284"/>
                  <a:pt x="214" y="5457"/>
                </a:cubicBezTo>
                <a:cubicBezTo>
                  <a:pt x="148" y="5485"/>
                  <a:pt x="45" y="5530"/>
                  <a:pt x="41" y="5578"/>
                </a:cubicBezTo>
                <a:cubicBezTo>
                  <a:pt x="13" y="5799"/>
                  <a:pt x="10" y="6027"/>
                  <a:pt x="0" y="6245"/>
                </a:cubicBezTo>
                <a:cubicBezTo>
                  <a:pt x="48" y="6262"/>
                  <a:pt x="72" y="6273"/>
                  <a:pt x="96" y="6276"/>
                </a:cubicBezTo>
                <a:cubicBezTo>
                  <a:pt x="1213" y="6483"/>
                  <a:pt x="2229" y="6221"/>
                  <a:pt x="3145" y="5637"/>
                </a:cubicBezTo>
                <a:cubicBezTo>
                  <a:pt x="4095" y="5032"/>
                  <a:pt x="5153" y="4043"/>
                  <a:pt x="5153" y="235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14224">
              <a:defRPr/>
            </a:pPr>
            <a:endParaRPr lang="en-US" sz="1836" kern="0">
              <a:solidFill>
                <a:sysClr val="windowText" lastClr="000000"/>
              </a:solidFill>
              <a:latin typeface="Segoe UI"/>
            </a:endParaRPr>
          </a:p>
        </p:txBody>
      </p:sp>
      <p:sp>
        <p:nvSpPr>
          <p:cNvPr id="43" name="Freeform 5"/>
          <p:cNvSpPr>
            <a:spLocks/>
          </p:cNvSpPr>
          <p:nvPr/>
        </p:nvSpPr>
        <p:spPr bwMode="auto">
          <a:xfrm>
            <a:off x="5579773" y="4818274"/>
            <a:ext cx="536833" cy="536833"/>
          </a:xfrm>
          <a:custGeom>
            <a:avLst/>
            <a:gdLst>
              <a:gd name="T0" fmla="*/ 5986 w 5986"/>
              <a:gd name="T1" fmla="*/ 3594 h 5985"/>
              <a:gd name="T2" fmla="*/ 5986 w 5986"/>
              <a:gd name="T3" fmla="*/ 2395 h 5985"/>
              <a:gd name="T4" fmla="*/ 5402 w 5986"/>
              <a:gd name="T5" fmla="*/ 2395 h 5985"/>
              <a:gd name="T6" fmla="*/ 5122 w 5986"/>
              <a:gd name="T7" fmla="*/ 1717 h 5985"/>
              <a:gd name="T8" fmla="*/ 5533 w 5986"/>
              <a:gd name="T9" fmla="*/ 1330 h 5985"/>
              <a:gd name="T10" fmla="*/ 4666 w 5986"/>
              <a:gd name="T11" fmla="*/ 463 h 5985"/>
              <a:gd name="T12" fmla="*/ 4282 w 5986"/>
              <a:gd name="T13" fmla="*/ 870 h 5985"/>
              <a:gd name="T14" fmla="*/ 3591 w 5986"/>
              <a:gd name="T15" fmla="*/ 584 h 5985"/>
              <a:gd name="T16" fmla="*/ 3591 w 5986"/>
              <a:gd name="T17" fmla="*/ 0 h 5985"/>
              <a:gd name="T18" fmla="*/ 2392 w 5986"/>
              <a:gd name="T19" fmla="*/ 0 h 5985"/>
              <a:gd name="T20" fmla="*/ 2392 w 5986"/>
              <a:gd name="T21" fmla="*/ 587 h 5985"/>
              <a:gd name="T22" fmla="*/ 1711 w 5986"/>
              <a:gd name="T23" fmla="*/ 870 h 5985"/>
              <a:gd name="T24" fmla="*/ 1327 w 5986"/>
              <a:gd name="T25" fmla="*/ 456 h 5985"/>
              <a:gd name="T26" fmla="*/ 453 w 5986"/>
              <a:gd name="T27" fmla="*/ 1323 h 5985"/>
              <a:gd name="T28" fmla="*/ 868 w 5986"/>
              <a:gd name="T29" fmla="*/ 1710 h 5985"/>
              <a:gd name="T30" fmla="*/ 584 w 5986"/>
              <a:gd name="T31" fmla="*/ 2395 h 5985"/>
              <a:gd name="T32" fmla="*/ 0 w 5986"/>
              <a:gd name="T33" fmla="*/ 2395 h 5985"/>
              <a:gd name="T34" fmla="*/ 0 w 5986"/>
              <a:gd name="T35" fmla="*/ 3587 h 5985"/>
              <a:gd name="T36" fmla="*/ 584 w 5986"/>
              <a:gd name="T37" fmla="*/ 3587 h 5985"/>
              <a:gd name="T38" fmla="*/ 871 w 5986"/>
              <a:gd name="T39" fmla="*/ 4275 h 5985"/>
              <a:gd name="T40" fmla="*/ 442 w 5986"/>
              <a:gd name="T41" fmla="*/ 4651 h 5985"/>
              <a:gd name="T42" fmla="*/ 1320 w 5986"/>
              <a:gd name="T43" fmla="*/ 5529 h 5985"/>
              <a:gd name="T44" fmla="*/ 1711 w 5986"/>
              <a:gd name="T45" fmla="*/ 5114 h 5985"/>
              <a:gd name="T46" fmla="*/ 2392 w 5986"/>
              <a:gd name="T47" fmla="*/ 5398 h 5985"/>
              <a:gd name="T48" fmla="*/ 2392 w 5986"/>
              <a:gd name="T49" fmla="*/ 5985 h 5985"/>
              <a:gd name="T50" fmla="*/ 3584 w 5986"/>
              <a:gd name="T51" fmla="*/ 5985 h 5985"/>
              <a:gd name="T52" fmla="*/ 3584 w 5986"/>
              <a:gd name="T53" fmla="*/ 5401 h 5985"/>
              <a:gd name="T54" fmla="*/ 4279 w 5986"/>
              <a:gd name="T55" fmla="*/ 5114 h 5985"/>
              <a:gd name="T56" fmla="*/ 4662 w 5986"/>
              <a:gd name="T57" fmla="*/ 5533 h 5985"/>
              <a:gd name="T58" fmla="*/ 5523 w 5986"/>
              <a:gd name="T59" fmla="*/ 4669 h 5985"/>
              <a:gd name="T60" fmla="*/ 5112 w 5986"/>
              <a:gd name="T61" fmla="*/ 4285 h 5985"/>
              <a:gd name="T62" fmla="*/ 5402 w 5986"/>
              <a:gd name="T63" fmla="*/ 3594 h 5985"/>
              <a:gd name="T64" fmla="*/ 5986 w 5986"/>
              <a:gd name="T65" fmla="*/ 3594 h 5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86" h="5985">
                <a:moveTo>
                  <a:pt x="5986" y="3594"/>
                </a:moveTo>
                <a:cubicBezTo>
                  <a:pt x="5986" y="3193"/>
                  <a:pt x="5986" y="2795"/>
                  <a:pt x="5986" y="2395"/>
                </a:cubicBezTo>
                <a:cubicBezTo>
                  <a:pt x="5789" y="2395"/>
                  <a:pt x="5595" y="2395"/>
                  <a:pt x="5402" y="2395"/>
                </a:cubicBezTo>
                <a:cubicBezTo>
                  <a:pt x="5343" y="2153"/>
                  <a:pt x="5246" y="1925"/>
                  <a:pt x="5122" y="1717"/>
                </a:cubicBezTo>
                <a:cubicBezTo>
                  <a:pt x="5257" y="1589"/>
                  <a:pt x="5395" y="1458"/>
                  <a:pt x="5533" y="1330"/>
                </a:cubicBezTo>
                <a:cubicBezTo>
                  <a:pt x="5232" y="1029"/>
                  <a:pt x="4956" y="753"/>
                  <a:pt x="4666" y="463"/>
                </a:cubicBezTo>
                <a:cubicBezTo>
                  <a:pt x="4541" y="597"/>
                  <a:pt x="4410" y="736"/>
                  <a:pt x="4282" y="870"/>
                </a:cubicBezTo>
                <a:cubicBezTo>
                  <a:pt x="4071" y="743"/>
                  <a:pt x="3836" y="642"/>
                  <a:pt x="3591" y="584"/>
                </a:cubicBezTo>
                <a:cubicBezTo>
                  <a:pt x="3591" y="397"/>
                  <a:pt x="3591" y="197"/>
                  <a:pt x="3591" y="0"/>
                </a:cubicBezTo>
                <a:cubicBezTo>
                  <a:pt x="3190" y="0"/>
                  <a:pt x="2793" y="0"/>
                  <a:pt x="2392" y="0"/>
                </a:cubicBezTo>
                <a:cubicBezTo>
                  <a:pt x="2392" y="197"/>
                  <a:pt x="2392" y="390"/>
                  <a:pt x="2392" y="587"/>
                </a:cubicBezTo>
                <a:cubicBezTo>
                  <a:pt x="2150" y="649"/>
                  <a:pt x="1918" y="746"/>
                  <a:pt x="1711" y="870"/>
                </a:cubicBezTo>
                <a:cubicBezTo>
                  <a:pt x="1586" y="736"/>
                  <a:pt x="1452" y="594"/>
                  <a:pt x="1327" y="456"/>
                </a:cubicBezTo>
                <a:cubicBezTo>
                  <a:pt x="1023" y="753"/>
                  <a:pt x="747" y="1029"/>
                  <a:pt x="453" y="1323"/>
                </a:cubicBezTo>
                <a:cubicBezTo>
                  <a:pt x="588" y="1451"/>
                  <a:pt x="729" y="1582"/>
                  <a:pt x="868" y="1710"/>
                </a:cubicBezTo>
                <a:cubicBezTo>
                  <a:pt x="740" y="1921"/>
                  <a:pt x="646" y="2149"/>
                  <a:pt x="584" y="2395"/>
                </a:cubicBezTo>
                <a:cubicBezTo>
                  <a:pt x="398" y="2395"/>
                  <a:pt x="201" y="2395"/>
                  <a:pt x="0" y="2395"/>
                </a:cubicBezTo>
                <a:cubicBezTo>
                  <a:pt x="0" y="2795"/>
                  <a:pt x="0" y="3183"/>
                  <a:pt x="0" y="3587"/>
                </a:cubicBezTo>
                <a:cubicBezTo>
                  <a:pt x="197" y="3587"/>
                  <a:pt x="391" y="3587"/>
                  <a:pt x="584" y="3587"/>
                </a:cubicBezTo>
                <a:cubicBezTo>
                  <a:pt x="646" y="3832"/>
                  <a:pt x="743" y="4064"/>
                  <a:pt x="871" y="4275"/>
                </a:cubicBezTo>
                <a:cubicBezTo>
                  <a:pt x="733" y="4396"/>
                  <a:pt x="584" y="4527"/>
                  <a:pt x="442" y="4651"/>
                </a:cubicBezTo>
                <a:cubicBezTo>
                  <a:pt x="750" y="4959"/>
                  <a:pt x="1027" y="5235"/>
                  <a:pt x="1320" y="5529"/>
                </a:cubicBezTo>
                <a:cubicBezTo>
                  <a:pt x="1448" y="5391"/>
                  <a:pt x="1583" y="5249"/>
                  <a:pt x="1711" y="5114"/>
                </a:cubicBezTo>
                <a:cubicBezTo>
                  <a:pt x="1918" y="5242"/>
                  <a:pt x="2150" y="5336"/>
                  <a:pt x="2392" y="5398"/>
                </a:cubicBezTo>
                <a:cubicBezTo>
                  <a:pt x="2392" y="5584"/>
                  <a:pt x="2392" y="5781"/>
                  <a:pt x="2392" y="5985"/>
                </a:cubicBezTo>
                <a:cubicBezTo>
                  <a:pt x="2793" y="5985"/>
                  <a:pt x="3180" y="5985"/>
                  <a:pt x="3584" y="5985"/>
                </a:cubicBezTo>
                <a:cubicBezTo>
                  <a:pt x="3584" y="5788"/>
                  <a:pt x="3584" y="5591"/>
                  <a:pt x="3584" y="5401"/>
                </a:cubicBezTo>
                <a:cubicBezTo>
                  <a:pt x="3833" y="5343"/>
                  <a:pt x="4064" y="5242"/>
                  <a:pt x="4279" y="5114"/>
                </a:cubicBezTo>
                <a:cubicBezTo>
                  <a:pt x="4403" y="5253"/>
                  <a:pt x="4534" y="5394"/>
                  <a:pt x="4662" y="5533"/>
                </a:cubicBezTo>
                <a:cubicBezTo>
                  <a:pt x="4956" y="5239"/>
                  <a:pt x="5232" y="4959"/>
                  <a:pt x="5523" y="4669"/>
                </a:cubicBezTo>
                <a:cubicBezTo>
                  <a:pt x="5388" y="4541"/>
                  <a:pt x="5246" y="4409"/>
                  <a:pt x="5112" y="4285"/>
                </a:cubicBezTo>
                <a:cubicBezTo>
                  <a:pt x="5239" y="4074"/>
                  <a:pt x="5340" y="3843"/>
                  <a:pt x="5402" y="3594"/>
                </a:cubicBezTo>
                <a:cubicBezTo>
                  <a:pt x="5588" y="3594"/>
                  <a:pt x="5785" y="3594"/>
                  <a:pt x="5986" y="359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14224">
              <a:defRPr/>
            </a:pPr>
            <a:endParaRPr lang="en-US" sz="1836" kern="0">
              <a:solidFill>
                <a:sysClr val="windowText" lastClr="000000"/>
              </a:solidFill>
              <a:latin typeface="Segoe UI"/>
            </a:endParaRPr>
          </a:p>
        </p:txBody>
      </p:sp>
      <p:grpSp>
        <p:nvGrpSpPr>
          <p:cNvPr id="46" name="Group 45"/>
          <p:cNvGrpSpPr/>
          <p:nvPr/>
        </p:nvGrpSpPr>
        <p:grpSpPr>
          <a:xfrm>
            <a:off x="5574090" y="5985286"/>
            <a:ext cx="548200" cy="538932"/>
            <a:chOff x="10832823" y="3353836"/>
            <a:chExt cx="537576" cy="528488"/>
          </a:xfrm>
        </p:grpSpPr>
        <p:sp>
          <p:nvSpPr>
            <p:cNvPr id="44" name="Oval 13"/>
            <p:cNvSpPr>
              <a:spLocks noChangeArrowheads="1"/>
            </p:cNvSpPr>
            <p:nvPr/>
          </p:nvSpPr>
          <p:spPr bwMode="auto">
            <a:xfrm>
              <a:off x="10943701" y="3353836"/>
              <a:ext cx="426698" cy="42669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14224">
                <a:defRPr/>
              </a:pPr>
              <a:endParaRPr lang="en-US" sz="1836" kern="0">
                <a:solidFill>
                  <a:sysClr val="windowText" lastClr="000000"/>
                </a:solidFill>
                <a:latin typeface="Segoe UI"/>
              </a:endParaRPr>
            </a:p>
          </p:txBody>
        </p:sp>
        <p:sp>
          <p:nvSpPr>
            <p:cNvPr id="45" name="Freeform 14"/>
            <p:cNvSpPr>
              <a:spLocks/>
            </p:cNvSpPr>
            <p:nvPr/>
          </p:nvSpPr>
          <p:spPr bwMode="auto">
            <a:xfrm>
              <a:off x="10832823" y="3702829"/>
              <a:ext cx="179495" cy="179495"/>
            </a:xfrm>
            <a:custGeom>
              <a:avLst/>
              <a:gdLst>
                <a:gd name="T0" fmla="*/ 1224 w 1980"/>
                <a:gd name="T1" fmla="*/ 0 h 1977"/>
                <a:gd name="T2" fmla="*/ 218 w 1980"/>
                <a:gd name="T3" fmla="*/ 985 h 1977"/>
                <a:gd name="T4" fmla="*/ 211 w 1980"/>
                <a:gd name="T5" fmla="*/ 1752 h 1977"/>
                <a:gd name="T6" fmla="*/ 218 w 1980"/>
                <a:gd name="T7" fmla="*/ 1759 h 1977"/>
                <a:gd name="T8" fmla="*/ 985 w 1980"/>
                <a:gd name="T9" fmla="*/ 1766 h 1977"/>
                <a:gd name="T10" fmla="*/ 1980 w 1980"/>
                <a:gd name="T11" fmla="*/ 788 h 1977"/>
                <a:gd name="T12" fmla="*/ 1224 w 1980"/>
                <a:gd name="T13" fmla="*/ 0 h 1977"/>
              </a:gdLst>
              <a:ahLst/>
              <a:cxnLst>
                <a:cxn ang="0">
                  <a:pos x="T0" y="T1"/>
                </a:cxn>
                <a:cxn ang="0">
                  <a:pos x="T2" y="T3"/>
                </a:cxn>
                <a:cxn ang="0">
                  <a:pos x="T4" y="T5"/>
                </a:cxn>
                <a:cxn ang="0">
                  <a:pos x="T6" y="T7"/>
                </a:cxn>
                <a:cxn ang="0">
                  <a:pos x="T8" y="T9"/>
                </a:cxn>
                <a:cxn ang="0">
                  <a:pos x="T10" y="T11"/>
                </a:cxn>
                <a:cxn ang="0">
                  <a:pos x="T12" y="T13"/>
                </a:cxn>
              </a:cxnLst>
              <a:rect l="0" t="0" r="r" b="b"/>
              <a:pathLst>
                <a:path w="1980" h="1977">
                  <a:moveTo>
                    <a:pt x="1224" y="0"/>
                  </a:moveTo>
                  <a:cubicBezTo>
                    <a:pt x="218" y="985"/>
                    <a:pt x="218" y="985"/>
                    <a:pt x="218" y="985"/>
                  </a:cubicBezTo>
                  <a:cubicBezTo>
                    <a:pt x="4" y="1196"/>
                    <a:pt x="0" y="1538"/>
                    <a:pt x="211" y="1752"/>
                  </a:cubicBezTo>
                  <a:cubicBezTo>
                    <a:pt x="218" y="1759"/>
                    <a:pt x="218" y="1759"/>
                    <a:pt x="218" y="1759"/>
                  </a:cubicBezTo>
                  <a:cubicBezTo>
                    <a:pt x="429" y="1974"/>
                    <a:pt x="771" y="1977"/>
                    <a:pt x="985" y="1766"/>
                  </a:cubicBezTo>
                  <a:cubicBezTo>
                    <a:pt x="1980" y="788"/>
                    <a:pt x="1980" y="788"/>
                    <a:pt x="1980" y="788"/>
                  </a:cubicBezTo>
                  <a:cubicBezTo>
                    <a:pt x="1683" y="581"/>
                    <a:pt x="1424" y="315"/>
                    <a:pt x="122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14224">
                <a:defRPr/>
              </a:pPr>
              <a:endParaRPr lang="en-US" sz="1836" kern="0">
                <a:solidFill>
                  <a:sysClr val="windowText" lastClr="000000"/>
                </a:solidFill>
                <a:latin typeface="Segoe UI"/>
              </a:endParaRPr>
            </a:p>
          </p:txBody>
        </p:sp>
      </p:grpSp>
      <p:sp>
        <p:nvSpPr>
          <p:cNvPr id="19" name="Rectangle 18"/>
          <p:cNvSpPr/>
          <p:nvPr/>
        </p:nvSpPr>
        <p:spPr>
          <a:xfrm>
            <a:off x="5267730" y="308083"/>
            <a:ext cx="6549795" cy="546061"/>
          </a:xfrm>
          <a:prstGeom prst="rect">
            <a:avLst/>
          </a:prstGeom>
        </p:spPr>
        <p:txBody>
          <a:bodyPr wrap="none">
            <a:spAutoFit/>
          </a:bodyPr>
          <a:lstStyle/>
          <a:p>
            <a:pPr defTabSz="932418">
              <a:lnSpc>
                <a:spcPct val="90000"/>
              </a:lnSpc>
              <a:spcAft>
                <a:spcPts val="612"/>
              </a:spcAft>
              <a:defRPr/>
            </a:pPr>
            <a:r>
              <a:rPr lang="en-US" sz="3199" kern="0" dirty="0">
                <a:gradFill>
                  <a:gsLst>
                    <a:gs pos="2917">
                      <a:srgbClr val="FFFFFF"/>
                    </a:gs>
                    <a:gs pos="30000">
                      <a:srgbClr val="FFFFFF"/>
                    </a:gs>
                  </a:gsLst>
                  <a:lin ang="5400000" scaled="0"/>
                </a:gradFill>
                <a:latin typeface="Segoe UI Light"/>
              </a:rPr>
              <a:t>Microsoft Cognitive Services preview</a:t>
            </a:r>
          </a:p>
        </p:txBody>
      </p:sp>
    </p:spTree>
    <p:extLst>
      <p:ext uri="{BB962C8B-B14F-4D97-AF65-F5344CB8AC3E}">
        <p14:creationId xmlns:p14="http://schemas.microsoft.com/office/powerpoint/2010/main" val="8523665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Infinite world of scalable machine learning</a:t>
            </a:r>
          </a:p>
        </p:txBody>
      </p:sp>
      <p:sp>
        <p:nvSpPr>
          <p:cNvPr id="4" name="Rectangle 3"/>
          <p:cNvSpPr/>
          <p:nvPr/>
        </p:nvSpPr>
        <p:spPr bwMode="auto">
          <a:xfrm>
            <a:off x="2255606" y="2049668"/>
            <a:ext cx="3276135" cy="990460"/>
          </a:xfrm>
          <a:prstGeom prst="rect">
            <a:avLst/>
          </a:prstGeom>
          <a:solidFill>
            <a:schemeClr val="accent2"/>
          </a:solidFill>
          <a:ln>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r>
              <a:rPr lang="en-US" sz="2000" dirty="0">
                <a:gradFill>
                  <a:gsLst>
                    <a:gs pos="5439">
                      <a:srgbClr val="F8F8F8"/>
                    </a:gs>
                    <a:gs pos="10000">
                      <a:srgbClr val="F8F8F8"/>
                    </a:gs>
                  </a:gsLst>
                  <a:lin ang="5400000" scaled="0"/>
                </a:gradFill>
                <a:latin typeface="Calibri" panose="020F0502020204030204"/>
              </a:rPr>
              <a:t>Traditional algorithms</a:t>
            </a:r>
          </a:p>
        </p:txBody>
      </p:sp>
      <p:sp>
        <p:nvSpPr>
          <p:cNvPr id="5" name="Rectangle 4"/>
          <p:cNvSpPr/>
          <p:nvPr/>
        </p:nvSpPr>
        <p:spPr bwMode="auto">
          <a:xfrm>
            <a:off x="2255606" y="3116317"/>
            <a:ext cx="3276135" cy="990460"/>
          </a:xfrm>
          <a:prstGeom prst="rect">
            <a:avLst/>
          </a:prstGeom>
          <a:solidFill>
            <a:schemeClr val="accent2"/>
          </a:solidFill>
          <a:ln>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r>
              <a:rPr lang="en-US" sz="2000" dirty="0">
                <a:gradFill>
                  <a:gsLst>
                    <a:gs pos="5439">
                      <a:srgbClr val="F8F8F8"/>
                    </a:gs>
                    <a:gs pos="10000">
                      <a:srgbClr val="F8F8F8"/>
                    </a:gs>
                  </a:gsLst>
                  <a:lin ang="5400000" scaled="0"/>
                </a:gradFill>
                <a:latin typeface="Calibri" panose="020F0502020204030204"/>
              </a:rPr>
              <a:t>Specialized algorithms</a:t>
            </a:r>
          </a:p>
        </p:txBody>
      </p:sp>
      <p:sp>
        <p:nvSpPr>
          <p:cNvPr id="6" name="Rectangle 5"/>
          <p:cNvSpPr/>
          <p:nvPr/>
        </p:nvSpPr>
        <p:spPr bwMode="auto">
          <a:xfrm>
            <a:off x="2254627" y="4182965"/>
            <a:ext cx="3276135" cy="990460"/>
          </a:xfrm>
          <a:prstGeom prst="rect">
            <a:avLst/>
          </a:prstGeom>
          <a:solidFill>
            <a:schemeClr val="accent2"/>
          </a:solidFill>
          <a:ln>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r>
              <a:rPr lang="en-US" sz="2000" dirty="0">
                <a:gradFill>
                  <a:gsLst>
                    <a:gs pos="5439">
                      <a:srgbClr val="F8F8F8"/>
                    </a:gs>
                    <a:gs pos="10000">
                      <a:srgbClr val="F8F8F8"/>
                    </a:gs>
                  </a:gsLst>
                  <a:lin ang="5400000" scaled="0"/>
                </a:gradFill>
                <a:latin typeface="Calibri" panose="020F0502020204030204"/>
              </a:rPr>
              <a:t>Deep learning algorithms</a:t>
            </a:r>
          </a:p>
        </p:txBody>
      </p:sp>
      <p:sp>
        <p:nvSpPr>
          <p:cNvPr id="7" name="Rectangle 6"/>
          <p:cNvSpPr/>
          <p:nvPr/>
        </p:nvSpPr>
        <p:spPr bwMode="auto">
          <a:xfrm>
            <a:off x="6725036" y="2049668"/>
            <a:ext cx="3276135" cy="990460"/>
          </a:xfrm>
          <a:prstGeom prst="rect">
            <a:avLst/>
          </a:prstGeom>
          <a:solidFill>
            <a:schemeClr val="bg1"/>
          </a:solidFill>
          <a:ln>
            <a:solidFill>
              <a:schemeClr val="accent2"/>
            </a:solidFill>
            <a:prstDash val="lg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r>
              <a:rPr lang="en-US" sz="1599" dirty="0">
                <a:solidFill>
                  <a:prstClr val="black"/>
                </a:solidFill>
                <a:latin typeface="Calibri" panose="020F0502020204030204"/>
              </a:rPr>
              <a:t>logistic regression, linear models, basic statistics, hypothesis testing,</a:t>
            </a:r>
            <a:br>
              <a:rPr lang="en-US" sz="1599" dirty="0">
                <a:solidFill>
                  <a:prstClr val="black"/>
                </a:solidFill>
                <a:latin typeface="Calibri" panose="020F0502020204030204"/>
              </a:rPr>
            </a:br>
            <a:r>
              <a:rPr lang="en-US" sz="1599" dirty="0">
                <a:solidFill>
                  <a:prstClr val="black"/>
                </a:solidFill>
                <a:latin typeface="Calibri" panose="020F0502020204030204"/>
              </a:rPr>
              <a:t>k-means, decision trees</a:t>
            </a:r>
          </a:p>
        </p:txBody>
      </p:sp>
      <p:cxnSp>
        <p:nvCxnSpPr>
          <p:cNvPr id="9" name="Straight Connector 8"/>
          <p:cNvCxnSpPr/>
          <p:nvPr/>
        </p:nvCxnSpPr>
        <p:spPr>
          <a:xfrm>
            <a:off x="5531741" y="2049668"/>
            <a:ext cx="1193295" cy="0"/>
          </a:xfrm>
          <a:prstGeom prst="line">
            <a:avLst/>
          </a:prstGeom>
          <a:ln>
            <a:solidFill>
              <a:schemeClr val="accent2"/>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5531741" y="3040127"/>
            <a:ext cx="1193295" cy="0"/>
          </a:xfrm>
          <a:prstGeom prst="line">
            <a:avLst/>
          </a:prstGeom>
          <a:ln>
            <a:solidFill>
              <a:schemeClr val="accent2"/>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5531741" y="3116316"/>
            <a:ext cx="1193295" cy="0"/>
          </a:xfrm>
          <a:prstGeom prst="line">
            <a:avLst/>
          </a:prstGeom>
          <a:ln>
            <a:solidFill>
              <a:schemeClr val="accent2"/>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bwMode="auto">
          <a:xfrm>
            <a:off x="6725036" y="3116316"/>
            <a:ext cx="3276135" cy="990460"/>
          </a:xfrm>
          <a:prstGeom prst="rect">
            <a:avLst/>
          </a:prstGeom>
          <a:solidFill>
            <a:schemeClr val="bg1"/>
          </a:solidFill>
          <a:ln>
            <a:solidFill>
              <a:schemeClr val="accent2"/>
            </a:solidFill>
            <a:prstDash val="lg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r>
              <a:rPr lang="en-US" sz="1599" dirty="0">
                <a:solidFill>
                  <a:prstClr val="black"/>
                </a:solidFill>
                <a:latin typeface="Calibri" panose="020F0502020204030204"/>
              </a:rPr>
              <a:t>page rank, collaborative filtering, graph processing, SVD, PCA, Bayesian models, …</a:t>
            </a:r>
          </a:p>
        </p:txBody>
      </p:sp>
      <p:sp>
        <p:nvSpPr>
          <p:cNvPr id="13" name="Rectangle 12"/>
          <p:cNvSpPr/>
          <p:nvPr/>
        </p:nvSpPr>
        <p:spPr bwMode="auto">
          <a:xfrm>
            <a:off x="6725036" y="4182965"/>
            <a:ext cx="3276135" cy="990460"/>
          </a:xfrm>
          <a:prstGeom prst="rect">
            <a:avLst/>
          </a:prstGeom>
          <a:solidFill>
            <a:schemeClr val="bg1"/>
          </a:solidFill>
          <a:ln>
            <a:solidFill>
              <a:schemeClr val="accent2"/>
            </a:solidFill>
            <a:prstDash val="lg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r>
              <a:rPr lang="en-US" sz="1599" dirty="0">
                <a:solidFill>
                  <a:prstClr val="black"/>
                </a:solidFill>
                <a:latin typeface="Calibri" panose="020F0502020204030204"/>
              </a:rPr>
              <a:t>deep learning over </a:t>
            </a:r>
            <a:br>
              <a:rPr lang="en-US" sz="1599" dirty="0">
                <a:solidFill>
                  <a:prstClr val="black"/>
                </a:solidFill>
                <a:latin typeface="Calibri" panose="020F0502020204030204"/>
              </a:rPr>
            </a:br>
            <a:r>
              <a:rPr lang="en-US" sz="1599" dirty="0">
                <a:solidFill>
                  <a:prstClr val="black"/>
                </a:solidFill>
                <a:latin typeface="Calibri" panose="020F0502020204030204"/>
              </a:rPr>
              <a:t>various types of networks</a:t>
            </a:r>
          </a:p>
        </p:txBody>
      </p:sp>
      <p:cxnSp>
        <p:nvCxnSpPr>
          <p:cNvPr id="14" name="Straight Connector 13"/>
          <p:cNvCxnSpPr/>
          <p:nvPr/>
        </p:nvCxnSpPr>
        <p:spPr>
          <a:xfrm>
            <a:off x="5531741" y="4106776"/>
            <a:ext cx="1193295" cy="0"/>
          </a:xfrm>
          <a:prstGeom prst="line">
            <a:avLst/>
          </a:prstGeom>
          <a:ln>
            <a:solidFill>
              <a:schemeClr val="accent2"/>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5530762" y="4182965"/>
            <a:ext cx="1193295" cy="0"/>
          </a:xfrm>
          <a:prstGeom prst="line">
            <a:avLst/>
          </a:prstGeom>
          <a:ln>
            <a:solidFill>
              <a:schemeClr val="accent2"/>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5530762" y="5173424"/>
            <a:ext cx="1193295" cy="0"/>
          </a:xfrm>
          <a:prstGeom prst="line">
            <a:avLst/>
          </a:prstGeom>
          <a:ln>
            <a:solidFill>
              <a:schemeClr val="accent2"/>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645324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5315020" y="-9127"/>
            <a:ext cx="7119780" cy="60951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 name="Picture 1"/>
          <p:cNvPicPr>
            <a:picLocks noChangeAspect="1"/>
          </p:cNvPicPr>
          <p:nvPr/>
        </p:nvPicPr>
        <p:blipFill>
          <a:blip r:embed="rId3"/>
          <a:stretch>
            <a:fillRect/>
          </a:stretch>
        </p:blipFill>
        <p:spPr>
          <a:xfrm>
            <a:off x="5341675" y="373506"/>
            <a:ext cx="7081819" cy="6620524"/>
          </a:xfrm>
          <a:prstGeom prst="rect">
            <a:avLst/>
          </a:prstGeom>
        </p:spPr>
      </p:pic>
      <p:sp>
        <p:nvSpPr>
          <p:cNvPr id="17" name="Title 16"/>
          <p:cNvSpPr>
            <a:spLocks noGrp="1"/>
          </p:cNvSpPr>
          <p:nvPr>
            <p:ph type="title"/>
          </p:nvPr>
        </p:nvSpPr>
        <p:spPr>
          <a:xfrm>
            <a:off x="274689" y="160310"/>
            <a:ext cx="11887878" cy="917444"/>
          </a:xfrm>
        </p:spPr>
        <p:txBody>
          <a:bodyPr/>
          <a:lstStyle/>
          <a:p>
            <a:r>
              <a:rPr lang="en-US" dirty="0"/>
              <a:t>Machine Learning Decision Tree</a:t>
            </a:r>
          </a:p>
        </p:txBody>
      </p:sp>
      <p:sp>
        <p:nvSpPr>
          <p:cNvPr id="7" name="Text Placeholder 5"/>
          <p:cNvSpPr txBox="1">
            <a:spLocks/>
          </p:cNvSpPr>
          <p:nvPr/>
        </p:nvSpPr>
        <p:spPr>
          <a:xfrm>
            <a:off x="274689" y="6109298"/>
            <a:ext cx="6247513" cy="410519"/>
          </a:xfrm>
          <a:prstGeom prst="rect">
            <a:avLst/>
          </a:prstGeom>
        </p:spPr>
        <p:txBody>
          <a:bodyPr vert="horz" wrap="square" lIns="146283" tIns="91427" rIns="146283" bIns="91427" rtlCol="0">
            <a:spAutoFit/>
          </a:bodyPr>
          <a:lstStyle>
            <a:lvl1pPr marL="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3600" kern="1200" spc="0" baseline="0">
                <a:gradFill>
                  <a:gsLst>
                    <a:gs pos="1250">
                      <a:schemeClr val="tx1"/>
                    </a:gs>
                    <a:gs pos="100000">
                      <a:schemeClr val="tx1"/>
                    </a:gs>
                  </a:gsLst>
                  <a:lin ang="5400000" scaled="0"/>
                </a:gradFill>
                <a:latin typeface="+mj-lt"/>
                <a:ea typeface="+mn-ea"/>
                <a:cs typeface="+mn-cs"/>
              </a:defRPr>
            </a:lvl1pPr>
            <a:lvl2pPr marL="2286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599" dirty="0"/>
              <a:t>Source: </a:t>
            </a:r>
            <a:r>
              <a:rPr lang="en-US" sz="1599" dirty="0">
                <a:hlinkClick r:id="rId4"/>
              </a:rPr>
              <a:t>https://biz-excellence.com/2016/09/13/machine-learning-dt</a:t>
            </a:r>
            <a:r>
              <a:rPr lang="en-US" sz="1599" dirty="0"/>
              <a:t> </a:t>
            </a:r>
          </a:p>
        </p:txBody>
      </p:sp>
      <p:pic>
        <p:nvPicPr>
          <p:cNvPr id="8" name="Picture 7"/>
          <p:cNvPicPr>
            <a:picLocks noChangeAspect="1"/>
          </p:cNvPicPr>
          <p:nvPr/>
        </p:nvPicPr>
        <p:blipFill>
          <a:blip r:embed="rId5"/>
          <a:stretch>
            <a:fillRect/>
          </a:stretch>
        </p:blipFill>
        <p:spPr>
          <a:xfrm>
            <a:off x="387963" y="3595996"/>
            <a:ext cx="2899546" cy="1285484"/>
          </a:xfrm>
          <a:prstGeom prst="rect">
            <a:avLst/>
          </a:prstGeom>
        </p:spPr>
      </p:pic>
      <p:pic>
        <p:nvPicPr>
          <p:cNvPr id="9" name="Picture 8"/>
          <p:cNvPicPr>
            <a:picLocks noChangeAspect="1"/>
          </p:cNvPicPr>
          <p:nvPr/>
        </p:nvPicPr>
        <p:blipFill>
          <a:blip r:embed="rId6"/>
          <a:stretch>
            <a:fillRect/>
          </a:stretch>
        </p:blipFill>
        <p:spPr>
          <a:xfrm>
            <a:off x="387962" y="1158287"/>
            <a:ext cx="2899547" cy="1399844"/>
          </a:xfrm>
          <a:prstGeom prst="rect">
            <a:avLst/>
          </a:prstGeom>
        </p:spPr>
      </p:pic>
      <p:pic>
        <p:nvPicPr>
          <p:cNvPr id="10" name="Picture 9"/>
          <p:cNvPicPr>
            <a:picLocks noChangeAspect="1"/>
          </p:cNvPicPr>
          <p:nvPr/>
        </p:nvPicPr>
        <p:blipFill>
          <a:blip r:embed="rId7"/>
          <a:stretch>
            <a:fillRect/>
          </a:stretch>
        </p:blipFill>
        <p:spPr>
          <a:xfrm>
            <a:off x="387963" y="2845520"/>
            <a:ext cx="2899547" cy="508168"/>
          </a:xfrm>
          <a:prstGeom prst="rect">
            <a:avLst/>
          </a:prstGeom>
        </p:spPr>
      </p:pic>
      <p:pic>
        <p:nvPicPr>
          <p:cNvPr id="11" name="Picture 10"/>
          <p:cNvPicPr>
            <a:picLocks noChangeAspect="1"/>
          </p:cNvPicPr>
          <p:nvPr/>
        </p:nvPicPr>
        <p:blipFill>
          <a:blip r:embed="rId8"/>
          <a:stretch>
            <a:fillRect/>
          </a:stretch>
        </p:blipFill>
        <p:spPr>
          <a:xfrm>
            <a:off x="387962" y="5174543"/>
            <a:ext cx="2007451" cy="756431"/>
          </a:xfrm>
          <a:prstGeom prst="rect">
            <a:avLst/>
          </a:prstGeom>
        </p:spPr>
      </p:pic>
    </p:spTree>
    <p:extLst>
      <p:ext uri="{BB962C8B-B14F-4D97-AF65-F5344CB8AC3E}">
        <p14:creationId xmlns:p14="http://schemas.microsoft.com/office/powerpoint/2010/main" val="2996829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 cases of scalable machine learning</a:t>
            </a:r>
          </a:p>
        </p:txBody>
      </p:sp>
      <p:sp>
        <p:nvSpPr>
          <p:cNvPr id="4" name="Rectangle 3"/>
          <p:cNvSpPr/>
          <p:nvPr/>
        </p:nvSpPr>
        <p:spPr bwMode="auto">
          <a:xfrm>
            <a:off x="350877" y="2317122"/>
            <a:ext cx="3276135" cy="990460"/>
          </a:xfrm>
          <a:prstGeom prst="rect">
            <a:avLst/>
          </a:prstGeom>
          <a:solidFill>
            <a:schemeClr val="accent2"/>
          </a:solidFill>
          <a:ln>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r>
              <a:rPr lang="en-US" sz="2000" dirty="0">
                <a:gradFill>
                  <a:gsLst>
                    <a:gs pos="5439">
                      <a:srgbClr val="F8F8F8"/>
                    </a:gs>
                    <a:gs pos="10000">
                      <a:srgbClr val="F8F8F8"/>
                    </a:gs>
                  </a:gsLst>
                  <a:lin ang="5400000" scaled="0"/>
                </a:gradFill>
                <a:latin typeface="Calibri" panose="020F0502020204030204"/>
              </a:rPr>
              <a:t>Traditional algorithms</a:t>
            </a:r>
          </a:p>
        </p:txBody>
      </p:sp>
      <p:sp>
        <p:nvSpPr>
          <p:cNvPr id="5" name="Rectangle 4"/>
          <p:cNvSpPr/>
          <p:nvPr/>
        </p:nvSpPr>
        <p:spPr bwMode="auto">
          <a:xfrm>
            <a:off x="350877" y="4106775"/>
            <a:ext cx="3276135" cy="990460"/>
          </a:xfrm>
          <a:prstGeom prst="rect">
            <a:avLst/>
          </a:prstGeom>
          <a:solidFill>
            <a:schemeClr val="accent2"/>
          </a:solidFill>
          <a:ln>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r>
              <a:rPr lang="en-US" sz="2000" dirty="0">
                <a:gradFill>
                  <a:gsLst>
                    <a:gs pos="5439">
                      <a:srgbClr val="F8F8F8"/>
                    </a:gs>
                    <a:gs pos="10000">
                      <a:srgbClr val="F8F8F8"/>
                    </a:gs>
                  </a:gsLst>
                  <a:lin ang="5400000" scaled="0"/>
                </a:gradFill>
                <a:latin typeface="Calibri" panose="020F0502020204030204"/>
              </a:rPr>
              <a:t>Specialized algorithms</a:t>
            </a:r>
          </a:p>
        </p:txBody>
      </p:sp>
      <p:sp>
        <p:nvSpPr>
          <p:cNvPr id="6" name="Rectangle 5"/>
          <p:cNvSpPr/>
          <p:nvPr/>
        </p:nvSpPr>
        <p:spPr bwMode="auto">
          <a:xfrm>
            <a:off x="350877" y="5173425"/>
            <a:ext cx="3276135" cy="990460"/>
          </a:xfrm>
          <a:prstGeom prst="rect">
            <a:avLst/>
          </a:prstGeom>
          <a:solidFill>
            <a:schemeClr val="accent2"/>
          </a:solidFill>
          <a:ln>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r>
              <a:rPr lang="en-US" sz="2000" dirty="0">
                <a:gradFill>
                  <a:gsLst>
                    <a:gs pos="5439">
                      <a:srgbClr val="F8F8F8"/>
                    </a:gs>
                    <a:gs pos="10000">
                      <a:srgbClr val="F8F8F8"/>
                    </a:gs>
                  </a:gsLst>
                  <a:lin ang="5400000" scaled="0"/>
                </a:gradFill>
                <a:latin typeface="Calibri" panose="020F0502020204030204"/>
              </a:rPr>
              <a:t>Deep learning algorithms</a:t>
            </a:r>
          </a:p>
        </p:txBody>
      </p:sp>
      <p:cxnSp>
        <p:nvCxnSpPr>
          <p:cNvPr id="9" name="Straight Connector 8"/>
          <p:cNvCxnSpPr/>
          <p:nvPr/>
        </p:nvCxnSpPr>
        <p:spPr>
          <a:xfrm flipV="1">
            <a:off x="3627012" y="1827690"/>
            <a:ext cx="299118" cy="489433"/>
          </a:xfrm>
          <a:prstGeom prst="line">
            <a:avLst/>
          </a:prstGeom>
          <a:ln>
            <a:solidFill>
              <a:schemeClr val="accent2"/>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3627012" y="3307582"/>
            <a:ext cx="299118" cy="418247"/>
          </a:xfrm>
          <a:prstGeom prst="line">
            <a:avLst/>
          </a:prstGeom>
          <a:ln>
            <a:solidFill>
              <a:schemeClr val="accent2"/>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3627012" y="4106777"/>
            <a:ext cx="2724897" cy="1"/>
          </a:xfrm>
          <a:prstGeom prst="line">
            <a:avLst/>
          </a:prstGeom>
          <a:ln>
            <a:solidFill>
              <a:schemeClr val="accent2"/>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bwMode="auto">
          <a:xfrm>
            <a:off x="5379364" y="4106775"/>
            <a:ext cx="5180864" cy="990460"/>
          </a:xfrm>
          <a:prstGeom prst="rect">
            <a:avLst/>
          </a:prstGeom>
          <a:solidFill>
            <a:schemeClr val="bg1"/>
          </a:solidFill>
          <a:ln>
            <a:solidFill>
              <a:schemeClr val="accent2"/>
            </a:solidFill>
            <a:prstDash val="lg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2" rtlCol="0" anchor="ctr" anchorCtr="0" compatLnSpc="1">
            <a:prstTxWarp prst="textNoShape">
              <a:avLst/>
            </a:prstTxWarp>
          </a:bodyPr>
          <a:lstStyle/>
          <a:p>
            <a:pPr marL="91423" defTabSz="932293" fontAlgn="base">
              <a:spcBef>
                <a:spcPct val="0"/>
              </a:spcBef>
              <a:spcAft>
                <a:spcPct val="0"/>
              </a:spcAft>
            </a:pPr>
            <a:r>
              <a:rPr lang="en-US" sz="1399" dirty="0">
                <a:solidFill>
                  <a:prstClr val="black"/>
                </a:solidFill>
                <a:latin typeface="Calibri" panose="020F0502020204030204"/>
              </a:rPr>
              <a:t>product recommendations</a:t>
            </a:r>
          </a:p>
          <a:p>
            <a:pPr marL="91423" defTabSz="932293" fontAlgn="base">
              <a:spcBef>
                <a:spcPct val="0"/>
              </a:spcBef>
              <a:spcAft>
                <a:spcPct val="0"/>
              </a:spcAft>
            </a:pPr>
            <a:r>
              <a:rPr lang="en-US" sz="1399" dirty="0">
                <a:solidFill>
                  <a:prstClr val="black"/>
                </a:solidFill>
                <a:latin typeface="Calibri" panose="020F0502020204030204"/>
              </a:rPr>
              <a:t>intelligent search</a:t>
            </a:r>
          </a:p>
          <a:p>
            <a:pPr marL="91423" defTabSz="932293" fontAlgn="base">
              <a:spcBef>
                <a:spcPct val="0"/>
              </a:spcBef>
              <a:spcAft>
                <a:spcPct val="0"/>
              </a:spcAft>
            </a:pPr>
            <a:r>
              <a:rPr lang="en-US" sz="1399" dirty="0">
                <a:solidFill>
                  <a:prstClr val="black"/>
                </a:solidFill>
                <a:latin typeface="Calibri" panose="020F0502020204030204"/>
              </a:rPr>
              <a:t>routing</a:t>
            </a:r>
          </a:p>
          <a:p>
            <a:pPr marL="91423" defTabSz="932293" fontAlgn="base">
              <a:spcBef>
                <a:spcPct val="0"/>
              </a:spcBef>
              <a:spcAft>
                <a:spcPct val="0"/>
              </a:spcAft>
            </a:pPr>
            <a:r>
              <a:rPr lang="en-US" sz="1399" dirty="0">
                <a:solidFill>
                  <a:prstClr val="black"/>
                </a:solidFill>
                <a:latin typeface="Calibri" panose="020F0502020204030204"/>
              </a:rPr>
              <a:t>robotics</a:t>
            </a:r>
          </a:p>
          <a:p>
            <a:pPr marL="91423" defTabSz="932293" fontAlgn="base">
              <a:spcBef>
                <a:spcPct val="0"/>
              </a:spcBef>
              <a:spcAft>
                <a:spcPct val="0"/>
              </a:spcAft>
            </a:pPr>
            <a:r>
              <a:rPr lang="en-US" sz="1399" dirty="0">
                <a:solidFill>
                  <a:prstClr val="black"/>
                </a:solidFill>
                <a:latin typeface="Calibri" panose="020F0502020204030204"/>
              </a:rPr>
              <a:t>ad placement</a:t>
            </a:r>
          </a:p>
          <a:p>
            <a:pPr marL="91423" defTabSz="932293" fontAlgn="base">
              <a:spcBef>
                <a:spcPct val="0"/>
              </a:spcBef>
              <a:spcAft>
                <a:spcPct val="0"/>
              </a:spcAft>
            </a:pPr>
            <a:r>
              <a:rPr lang="en-US" sz="1399" dirty="0">
                <a:solidFill>
                  <a:prstClr val="black"/>
                </a:solidFill>
                <a:latin typeface="Calibri" panose="020F0502020204030204"/>
              </a:rPr>
              <a:t>predictive maintenance</a:t>
            </a:r>
          </a:p>
        </p:txBody>
      </p:sp>
      <p:sp>
        <p:nvSpPr>
          <p:cNvPr id="13" name="Rectangle 12"/>
          <p:cNvSpPr/>
          <p:nvPr/>
        </p:nvSpPr>
        <p:spPr bwMode="auto">
          <a:xfrm>
            <a:off x="5379363" y="5173425"/>
            <a:ext cx="5180865" cy="990460"/>
          </a:xfrm>
          <a:prstGeom prst="rect">
            <a:avLst/>
          </a:prstGeom>
          <a:solidFill>
            <a:schemeClr val="bg1"/>
          </a:solidFill>
          <a:ln>
            <a:solidFill>
              <a:schemeClr val="accent2"/>
            </a:solidFill>
            <a:prstDash val="lg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2" rtlCol="0" anchor="ctr" anchorCtr="0" compatLnSpc="1">
            <a:prstTxWarp prst="textNoShape">
              <a:avLst/>
            </a:prstTxWarp>
          </a:bodyPr>
          <a:lstStyle/>
          <a:p>
            <a:pPr marL="91423" defTabSz="932293" fontAlgn="base">
              <a:spcBef>
                <a:spcPct val="0"/>
              </a:spcBef>
              <a:spcAft>
                <a:spcPct val="0"/>
              </a:spcAft>
            </a:pPr>
            <a:r>
              <a:rPr lang="en-US" sz="1399" dirty="0">
                <a:solidFill>
                  <a:prstClr val="black"/>
                </a:solidFill>
                <a:latin typeface="Calibri" panose="020F0502020204030204"/>
              </a:rPr>
              <a:t>image, video recognition</a:t>
            </a:r>
          </a:p>
          <a:p>
            <a:pPr marL="91423" defTabSz="932293" fontAlgn="base">
              <a:spcBef>
                <a:spcPct val="0"/>
              </a:spcBef>
              <a:spcAft>
                <a:spcPct val="0"/>
              </a:spcAft>
            </a:pPr>
            <a:r>
              <a:rPr lang="en-US" sz="1399" dirty="0">
                <a:solidFill>
                  <a:prstClr val="black"/>
                </a:solidFill>
                <a:latin typeface="Calibri" panose="020F0502020204030204"/>
              </a:rPr>
              <a:t>sentiment analysis</a:t>
            </a:r>
          </a:p>
          <a:p>
            <a:pPr marL="91423" defTabSz="932293" fontAlgn="base">
              <a:spcBef>
                <a:spcPct val="0"/>
              </a:spcBef>
              <a:spcAft>
                <a:spcPct val="0"/>
              </a:spcAft>
            </a:pPr>
            <a:r>
              <a:rPr lang="en-US" sz="1399" dirty="0">
                <a:solidFill>
                  <a:prstClr val="black"/>
                </a:solidFill>
                <a:latin typeface="Calibri" panose="020F0502020204030204"/>
              </a:rPr>
              <a:t>text comprehension</a:t>
            </a:r>
          </a:p>
          <a:p>
            <a:pPr marL="91423" defTabSz="932293" fontAlgn="base">
              <a:spcBef>
                <a:spcPct val="0"/>
              </a:spcBef>
              <a:spcAft>
                <a:spcPct val="0"/>
              </a:spcAft>
            </a:pPr>
            <a:r>
              <a:rPr lang="en-US" sz="1399" dirty="0">
                <a:solidFill>
                  <a:prstClr val="black"/>
                </a:solidFill>
                <a:latin typeface="Calibri" panose="020F0502020204030204"/>
              </a:rPr>
              <a:t>natural language processing</a:t>
            </a:r>
          </a:p>
          <a:p>
            <a:pPr marL="91423" defTabSz="932293" fontAlgn="base">
              <a:spcBef>
                <a:spcPct val="0"/>
              </a:spcBef>
              <a:spcAft>
                <a:spcPct val="0"/>
              </a:spcAft>
            </a:pPr>
            <a:r>
              <a:rPr lang="en-US" sz="1399" dirty="0">
                <a:solidFill>
                  <a:prstClr val="black"/>
                </a:solidFill>
                <a:latin typeface="Calibri" panose="020F0502020204030204"/>
              </a:rPr>
              <a:t>robotics</a:t>
            </a:r>
          </a:p>
          <a:p>
            <a:pPr marL="91423" defTabSz="932293" fontAlgn="base">
              <a:spcBef>
                <a:spcPct val="0"/>
              </a:spcBef>
              <a:spcAft>
                <a:spcPct val="0"/>
              </a:spcAft>
            </a:pPr>
            <a:r>
              <a:rPr lang="en-US" sz="1399" dirty="0">
                <a:solidFill>
                  <a:prstClr val="black"/>
                </a:solidFill>
                <a:latin typeface="Calibri" panose="020F0502020204030204"/>
              </a:rPr>
              <a:t>bots</a:t>
            </a:r>
          </a:p>
          <a:p>
            <a:pPr marL="91423" defTabSz="932293" fontAlgn="base">
              <a:spcBef>
                <a:spcPct val="0"/>
              </a:spcBef>
              <a:spcAft>
                <a:spcPct val="0"/>
              </a:spcAft>
            </a:pPr>
            <a:r>
              <a:rPr lang="en-US" sz="1399" dirty="0">
                <a:solidFill>
                  <a:prstClr val="black"/>
                </a:solidFill>
                <a:latin typeface="Calibri" panose="020F0502020204030204"/>
              </a:rPr>
              <a:t>augmented reality</a:t>
            </a:r>
          </a:p>
          <a:p>
            <a:pPr marL="91423" defTabSz="932293" fontAlgn="base">
              <a:spcBef>
                <a:spcPct val="0"/>
              </a:spcBef>
              <a:spcAft>
                <a:spcPct val="0"/>
              </a:spcAft>
            </a:pPr>
            <a:r>
              <a:rPr lang="en-US" sz="1399" dirty="0">
                <a:solidFill>
                  <a:prstClr val="black"/>
                </a:solidFill>
                <a:latin typeface="Calibri" panose="020F0502020204030204"/>
              </a:rPr>
              <a:t>predictive maintenance</a:t>
            </a:r>
          </a:p>
        </p:txBody>
      </p:sp>
      <p:cxnSp>
        <p:nvCxnSpPr>
          <p:cNvPr id="14" name="Straight Connector 13"/>
          <p:cNvCxnSpPr/>
          <p:nvPr/>
        </p:nvCxnSpPr>
        <p:spPr>
          <a:xfrm>
            <a:off x="3627012" y="5097236"/>
            <a:ext cx="2724897" cy="1"/>
          </a:xfrm>
          <a:prstGeom prst="line">
            <a:avLst/>
          </a:prstGeom>
          <a:ln>
            <a:solidFill>
              <a:schemeClr val="accent2"/>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3627012" y="5173425"/>
            <a:ext cx="2723917" cy="0"/>
          </a:xfrm>
          <a:prstGeom prst="line">
            <a:avLst/>
          </a:prstGeom>
          <a:ln>
            <a:solidFill>
              <a:schemeClr val="accent2"/>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3627012" y="6163884"/>
            <a:ext cx="2723917" cy="0"/>
          </a:xfrm>
          <a:prstGeom prst="line">
            <a:avLst/>
          </a:prstGeom>
          <a:ln>
            <a:solidFill>
              <a:schemeClr val="accent2"/>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graphicFrame>
        <p:nvGraphicFramePr>
          <p:cNvPr id="3" name="Table 2"/>
          <p:cNvGraphicFramePr>
            <a:graphicFrameLocks noGrp="1"/>
          </p:cNvGraphicFramePr>
          <p:nvPr>
            <p:extLst/>
          </p:nvPr>
        </p:nvGraphicFramePr>
        <p:xfrm>
          <a:off x="3926130" y="1827691"/>
          <a:ext cx="8127692" cy="1898140"/>
        </p:xfrm>
        <a:graphic>
          <a:graphicData uri="http://schemas.openxmlformats.org/drawingml/2006/table">
            <a:tbl>
              <a:tblPr bandRow="1">
                <a:tableStyleId>{21E4AEA4-8DFA-4A89-87EB-49C32662AFE0}</a:tableStyleId>
              </a:tblPr>
              <a:tblGrid>
                <a:gridCol w="2031923">
                  <a:extLst>
                    <a:ext uri="{9D8B030D-6E8A-4147-A177-3AD203B41FA5}">
                      <a16:colId xmlns:a16="http://schemas.microsoft.com/office/drawing/2014/main" val="1735649932"/>
                    </a:ext>
                  </a:extLst>
                </a:gridCol>
                <a:gridCol w="2031923">
                  <a:extLst>
                    <a:ext uri="{9D8B030D-6E8A-4147-A177-3AD203B41FA5}">
                      <a16:colId xmlns:a16="http://schemas.microsoft.com/office/drawing/2014/main" val="458338779"/>
                    </a:ext>
                  </a:extLst>
                </a:gridCol>
                <a:gridCol w="2031923">
                  <a:extLst>
                    <a:ext uri="{9D8B030D-6E8A-4147-A177-3AD203B41FA5}">
                      <a16:colId xmlns:a16="http://schemas.microsoft.com/office/drawing/2014/main" val="1520183415"/>
                    </a:ext>
                  </a:extLst>
                </a:gridCol>
                <a:gridCol w="2031923">
                  <a:extLst>
                    <a:ext uri="{9D8B030D-6E8A-4147-A177-3AD203B41FA5}">
                      <a16:colId xmlns:a16="http://schemas.microsoft.com/office/drawing/2014/main" val="4117473251"/>
                    </a:ext>
                  </a:extLst>
                </a:gridCol>
              </a:tblGrid>
              <a:tr h="450963">
                <a:tc>
                  <a:txBody>
                    <a:bodyPr/>
                    <a:lstStyle/>
                    <a:p>
                      <a:r>
                        <a:rPr lang="en-US" sz="1800" dirty="0"/>
                        <a:t>Retail</a:t>
                      </a:r>
                    </a:p>
                  </a:txBody>
                  <a:tcPr marL="91427" marR="91427" marT="45713" marB="45713">
                    <a:lnL w="12700" cap="flat" cmpd="sng" algn="ctr">
                      <a:solidFill>
                        <a:schemeClr val="accent2"/>
                      </a:solidFill>
                      <a:prstDash val="lgDash"/>
                      <a:round/>
                      <a:headEnd type="none" w="med" len="med"/>
                      <a:tailEnd type="none" w="med" len="med"/>
                    </a:lnL>
                    <a:lnR w="12700" cap="flat" cmpd="sng" algn="ctr">
                      <a:solidFill>
                        <a:schemeClr val="accent2"/>
                      </a:solidFill>
                      <a:prstDash val="lgDash"/>
                      <a:round/>
                      <a:headEnd type="none" w="med" len="med"/>
                      <a:tailEnd type="none" w="med" len="med"/>
                    </a:lnR>
                    <a:lnT w="12700" cap="flat" cmpd="sng" algn="ctr">
                      <a:solidFill>
                        <a:schemeClr val="accent2"/>
                      </a:solidFill>
                      <a:prstDash val="lgDash"/>
                      <a:round/>
                      <a:headEnd type="none" w="med" len="med"/>
                      <a:tailEnd type="none" w="med" len="med"/>
                    </a:lnT>
                    <a:lnB w="12700" cap="flat" cmpd="sng" algn="ctr">
                      <a:solidFill>
                        <a:schemeClr val="accent2"/>
                      </a:solidFill>
                      <a:prstDash val="lgDash"/>
                      <a:round/>
                      <a:headEnd type="none" w="med" len="med"/>
                      <a:tailEnd type="none" w="med" len="med"/>
                    </a:lnB>
                    <a:solidFill>
                      <a:schemeClr val="bg1"/>
                    </a:solidFill>
                  </a:tcPr>
                </a:tc>
                <a:tc>
                  <a:txBody>
                    <a:bodyPr/>
                    <a:lstStyle/>
                    <a:p>
                      <a:r>
                        <a:rPr lang="en-US" sz="1800" dirty="0"/>
                        <a:t>Financial services</a:t>
                      </a:r>
                    </a:p>
                  </a:txBody>
                  <a:tcPr marL="91427" marR="91427" marT="45713" marB="45713">
                    <a:lnL w="12700" cap="flat" cmpd="sng" algn="ctr">
                      <a:solidFill>
                        <a:schemeClr val="accent2"/>
                      </a:solidFill>
                      <a:prstDash val="lgDash"/>
                      <a:round/>
                      <a:headEnd type="none" w="med" len="med"/>
                      <a:tailEnd type="none" w="med" len="med"/>
                    </a:lnL>
                    <a:lnR w="12700" cap="flat" cmpd="sng" algn="ctr">
                      <a:solidFill>
                        <a:schemeClr val="accent2"/>
                      </a:solidFill>
                      <a:prstDash val="lgDash"/>
                      <a:round/>
                      <a:headEnd type="none" w="med" len="med"/>
                      <a:tailEnd type="none" w="med" len="med"/>
                    </a:lnR>
                    <a:lnT w="12700" cap="flat" cmpd="sng" algn="ctr">
                      <a:solidFill>
                        <a:schemeClr val="accent2"/>
                      </a:solidFill>
                      <a:prstDash val="lgDash"/>
                      <a:round/>
                      <a:headEnd type="none" w="med" len="med"/>
                      <a:tailEnd type="none" w="med" len="med"/>
                    </a:lnT>
                    <a:lnB w="12700" cap="flat" cmpd="sng" algn="ctr">
                      <a:solidFill>
                        <a:schemeClr val="accent2"/>
                      </a:solidFill>
                      <a:prstDash val="lgDash"/>
                      <a:round/>
                      <a:headEnd type="none" w="med" len="med"/>
                      <a:tailEnd type="none" w="med" len="med"/>
                    </a:lnB>
                    <a:solidFill>
                      <a:schemeClr val="bg1"/>
                    </a:solidFill>
                  </a:tcPr>
                </a:tc>
                <a:tc>
                  <a:txBody>
                    <a:bodyPr/>
                    <a:lstStyle/>
                    <a:p>
                      <a:r>
                        <a:rPr lang="en-US" sz="1800" dirty="0"/>
                        <a:t>Healthcare</a:t>
                      </a:r>
                    </a:p>
                  </a:txBody>
                  <a:tcPr marL="91427" marR="91427" marT="45713" marB="45713">
                    <a:lnL w="12700" cap="flat" cmpd="sng" algn="ctr">
                      <a:solidFill>
                        <a:schemeClr val="accent2"/>
                      </a:solidFill>
                      <a:prstDash val="lgDash"/>
                      <a:round/>
                      <a:headEnd type="none" w="med" len="med"/>
                      <a:tailEnd type="none" w="med" len="med"/>
                    </a:lnL>
                    <a:lnR w="12700" cap="flat" cmpd="sng" algn="ctr">
                      <a:solidFill>
                        <a:schemeClr val="accent2"/>
                      </a:solidFill>
                      <a:prstDash val="lgDash"/>
                      <a:round/>
                      <a:headEnd type="none" w="med" len="med"/>
                      <a:tailEnd type="none" w="med" len="med"/>
                    </a:lnR>
                    <a:lnT w="12700" cap="flat" cmpd="sng" algn="ctr">
                      <a:solidFill>
                        <a:schemeClr val="accent2"/>
                      </a:solidFill>
                      <a:prstDash val="lgDash"/>
                      <a:round/>
                      <a:headEnd type="none" w="med" len="med"/>
                      <a:tailEnd type="none" w="med" len="med"/>
                    </a:lnT>
                    <a:lnB w="12700" cap="flat" cmpd="sng" algn="ctr">
                      <a:solidFill>
                        <a:schemeClr val="accent2"/>
                      </a:solidFill>
                      <a:prstDash val="lgDash"/>
                      <a:round/>
                      <a:headEnd type="none" w="med" len="med"/>
                      <a:tailEnd type="none" w="med" len="med"/>
                    </a:lnB>
                    <a:solidFill>
                      <a:schemeClr val="bg1"/>
                    </a:solidFill>
                  </a:tcPr>
                </a:tc>
                <a:tc>
                  <a:txBody>
                    <a:bodyPr/>
                    <a:lstStyle/>
                    <a:p>
                      <a:r>
                        <a:rPr lang="en-US" sz="1800" dirty="0"/>
                        <a:t>Manufacturing</a:t>
                      </a:r>
                    </a:p>
                  </a:txBody>
                  <a:tcPr marL="91427" marR="91427" marT="45713" marB="45713">
                    <a:lnL w="12700" cap="flat" cmpd="sng" algn="ctr">
                      <a:solidFill>
                        <a:schemeClr val="accent2"/>
                      </a:solidFill>
                      <a:prstDash val="lgDash"/>
                      <a:round/>
                      <a:headEnd type="none" w="med" len="med"/>
                      <a:tailEnd type="none" w="med" len="med"/>
                    </a:lnL>
                    <a:lnR w="12700" cap="flat" cmpd="sng" algn="ctr">
                      <a:solidFill>
                        <a:schemeClr val="accent2"/>
                      </a:solidFill>
                      <a:prstDash val="lgDash"/>
                      <a:round/>
                      <a:headEnd type="none" w="med" len="med"/>
                      <a:tailEnd type="none" w="med" len="med"/>
                    </a:lnR>
                    <a:lnT w="12700" cap="flat" cmpd="sng" algn="ctr">
                      <a:solidFill>
                        <a:schemeClr val="accent2"/>
                      </a:solidFill>
                      <a:prstDash val="lgDash"/>
                      <a:round/>
                      <a:headEnd type="none" w="med" len="med"/>
                      <a:tailEnd type="none" w="med" len="med"/>
                    </a:lnT>
                    <a:lnB w="12700" cap="flat" cmpd="sng" algn="ctr">
                      <a:solidFill>
                        <a:schemeClr val="accent2"/>
                      </a:solidFill>
                      <a:prstDash val="lgDash"/>
                      <a:round/>
                      <a:headEnd type="none" w="med" len="med"/>
                      <a:tailEnd type="none" w="med" len="med"/>
                    </a:lnB>
                    <a:solidFill>
                      <a:schemeClr val="bg1"/>
                    </a:solidFill>
                  </a:tcPr>
                </a:tc>
                <a:extLst>
                  <a:ext uri="{0D108BD9-81ED-4DB2-BD59-A6C34878D82A}">
                    <a16:rowId xmlns:a16="http://schemas.microsoft.com/office/drawing/2014/main" val="1444717629"/>
                  </a:ext>
                </a:extLst>
              </a:tr>
              <a:tr h="1447177">
                <a:tc>
                  <a:txBody>
                    <a:bodyPr/>
                    <a:lstStyle/>
                    <a:p>
                      <a:r>
                        <a:rPr lang="en-US" sz="1400" dirty="0"/>
                        <a:t>loyalty programs</a:t>
                      </a:r>
                    </a:p>
                    <a:p>
                      <a:r>
                        <a:rPr lang="en-US" sz="1400" dirty="0"/>
                        <a:t>customer acquisition </a:t>
                      </a:r>
                    </a:p>
                    <a:p>
                      <a:r>
                        <a:rPr lang="en-US" sz="1400" dirty="0"/>
                        <a:t>pricing strategy </a:t>
                      </a:r>
                    </a:p>
                    <a:p>
                      <a:r>
                        <a:rPr lang="en-US" sz="1400" dirty="0"/>
                        <a:t>supply chain </a:t>
                      </a:r>
                      <a:r>
                        <a:rPr lang="en-US" sz="1400" dirty="0" err="1"/>
                        <a:t>mgnt</a:t>
                      </a:r>
                      <a:endParaRPr lang="en-US" sz="1400" dirty="0"/>
                    </a:p>
                  </a:txBody>
                  <a:tcPr marL="91427" marR="91427" marT="45713" marB="45713">
                    <a:lnL w="12700" cap="flat" cmpd="sng" algn="ctr">
                      <a:solidFill>
                        <a:schemeClr val="accent2"/>
                      </a:solidFill>
                      <a:prstDash val="lgDash"/>
                      <a:round/>
                      <a:headEnd type="none" w="med" len="med"/>
                      <a:tailEnd type="none" w="med" len="med"/>
                    </a:lnL>
                    <a:lnR w="12700" cap="flat" cmpd="sng" algn="ctr">
                      <a:solidFill>
                        <a:schemeClr val="accent2"/>
                      </a:solidFill>
                      <a:prstDash val="lgDash"/>
                      <a:round/>
                      <a:headEnd type="none" w="med" len="med"/>
                      <a:tailEnd type="none" w="med" len="med"/>
                    </a:lnR>
                    <a:lnT w="12700" cap="flat" cmpd="sng" algn="ctr">
                      <a:solidFill>
                        <a:schemeClr val="accent2"/>
                      </a:solidFill>
                      <a:prstDash val="lgDash"/>
                      <a:round/>
                      <a:headEnd type="none" w="med" len="med"/>
                      <a:tailEnd type="none" w="med" len="med"/>
                    </a:lnT>
                    <a:lnB w="12700" cap="flat" cmpd="sng" algn="ctr">
                      <a:solidFill>
                        <a:schemeClr val="accent2"/>
                      </a:solidFill>
                      <a:prstDash val="lgDash"/>
                      <a:round/>
                      <a:headEnd type="none" w="med" len="med"/>
                      <a:tailEnd type="none" w="med" len="med"/>
                    </a:lnB>
                    <a:solidFill>
                      <a:schemeClr val="bg1"/>
                    </a:solidFill>
                  </a:tcPr>
                </a:tc>
                <a:tc>
                  <a:txBody>
                    <a:bodyPr/>
                    <a:lstStyle/>
                    <a:p>
                      <a:r>
                        <a:rPr lang="en-US" sz="1400" dirty="0"/>
                        <a:t>customer churn</a:t>
                      </a:r>
                    </a:p>
                    <a:p>
                      <a:r>
                        <a:rPr lang="en-US" sz="1400" dirty="0"/>
                        <a:t>fraud detection</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1400" dirty="0"/>
                        <a:t>risk &amp; compliance cross-sell &amp; upsell </a:t>
                      </a:r>
                    </a:p>
                    <a:p>
                      <a:r>
                        <a:rPr lang="en-US" sz="1400" dirty="0"/>
                        <a:t>personalization</a:t>
                      </a:r>
                    </a:p>
                  </a:txBody>
                  <a:tcPr marL="91427" marR="91427" marT="45713" marB="45713">
                    <a:lnL w="12700" cap="flat" cmpd="sng" algn="ctr">
                      <a:solidFill>
                        <a:schemeClr val="accent2"/>
                      </a:solidFill>
                      <a:prstDash val="lgDash"/>
                      <a:round/>
                      <a:headEnd type="none" w="med" len="med"/>
                      <a:tailEnd type="none" w="med" len="med"/>
                    </a:lnL>
                    <a:lnR w="12700" cap="flat" cmpd="sng" algn="ctr">
                      <a:solidFill>
                        <a:schemeClr val="accent2"/>
                      </a:solidFill>
                      <a:prstDash val="lgDash"/>
                      <a:round/>
                      <a:headEnd type="none" w="med" len="med"/>
                      <a:tailEnd type="none" w="med" len="med"/>
                    </a:lnR>
                    <a:lnT w="12700" cap="flat" cmpd="sng" algn="ctr">
                      <a:solidFill>
                        <a:schemeClr val="accent2"/>
                      </a:solidFill>
                      <a:prstDash val="lgDash"/>
                      <a:round/>
                      <a:headEnd type="none" w="med" len="med"/>
                      <a:tailEnd type="none" w="med" len="med"/>
                    </a:lnT>
                    <a:lnB w="12700" cap="flat" cmpd="sng" algn="ctr">
                      <a:solidFill>
                        <a:schemeClr val="accent2"/>
                      </a:solidFill>
                      <a:prstDash val="lgDash"/>
                      <a:round/>
                      <a:headEnd type="none" w="med" len="med"/>
                      <a:tailEnd type="none" w="med" len="med"/>
                    </a:lnB>
                    <a:solidFill>
                      <a:schemeClr val="bg1"/>
                    </a:solidFill>
                  </a:tcPr>
                </a:tc>
                <a:tc>
                  <a:txBody>
                    <a:bodyPr/>
                    <a:lstStyle/>
                    <a:p>
                      <a:r>
                        <a:rPr lang="en-US" sz="1400" dirty="0"/>
                        <a:t>bill collection </a:t>
                      </a:r>
                    </a:p>
                    <a:p>
                      <a:r>
                        <a:rPr lang="en-US" sz="1400" dirty="0"/>
                        <a:t>operational efficiency </a:t>
                      </a:r>
                    </a:p>
                    <a:p>
                      <a:r>
                        <a:rPr lang="en-US" sz="1400" dirty="0"/>
                        <a:t>patient demographics </a:t>
                      </a:r>
                    </a:p>
                    <a:p>
                      <a:r>
                        <a:rPr lang="en-US" sz="1400" dirty="0"/>
                        <a:t>pay for performance</a:t>
                      </a:r>
                    </a:p>
                  </a:txBody>
                  <a:tcPr marL="91427" marR="91427" marT="45713" marB="45713">
                    <a:lnL w="12700" cap="flat" cmpd="sng" algn="ctr">
                      <a:solidFill>
                        <a:schemeClr val="accent2"/>
                      </a:solidFill>
                      <a:prstDash val="lgDash"/>
                      <a:round/>
                      <a:headEnd type="none" w="med" len="med"/>
                      <a:tailEnd type="none" w="med" len="med"/>
                    </a:lnL>
                    <a:lnR w="12700" cap="flat" cmpd="sng" algn="ctr">
                      <a:solidFill>
                        <a:schemeClr val="accent2"/>
                      </a:solidFill>
                      <a:prstDash val="lgDash"/>
                      <a:round/>
                      <a:headEnd type="none" w="med" len="med"/>
                      <a:tailEnd type="none" w="med" len="med"/>
                    </a:lnR>
                    <a:lnT w="12700" cap="flat" cmpd="sng" algn="ctr">
                      <a:solidFill>
                        <a:schemeClr val="accent2"/>
                      </a:solidFill>
                      <a:prstDash val="lgDash"/>
                      <a:round/>
                      <a:headEnd type="none" w="med" len="med"/>
                      <a:tailEnd type="none" w="med" len="med"/>
                    </a:lnT>
                    <a:lnB w="12700" cap="flat" cmpd="sng" algn="ctr">
                      <a:solidFill>
                        <a:schemeClr val="accent2"/>
                      </a:solidFill>
                      <a:prstDash val="lgDash"/>
                      <a:round/>
                      <a:headEnd type="none" w="med" len="med"/>
                      <a:tailEnd type="none" w="med" len="med"/>
                    </a:lnB>
                    <a:solidFill>
                      <a:schemeClr val="bg1"/>
                    </a:solidFill>
                  </a:tcPr>
                </a:tc>
                <a:tc>
                  <a:txBody>
                    <a:bodyPr/>
                    <a:lstStyle/>
                    <a:p>
                      <a:r>
                        <a:rPr lang="en-US" sz="1400" dirty="0"/>
                        <a:t>demand forecasting</a:t>
                      </a:r>
                    </a:p>
                    <a:p>
                      <a:r>
                        <a:rPr lang="en-US" sz="1400" dirty="0"/>
                        <a:t>pricing strategy</a:t>
                      </a:r>
                    </a:p>
                    <a:p>
                      <a:r>
                        <a:rPr lang="en-US" sz="1400" dirty="0"/>
                        <a:t>supply chain optimization</a:t>
                      </a:r>
                    </a:p>
                    <a:p>
                      <a:r>
                        <a:rPr lang="en-US" sz="1400" dirty="0"/>
                        <a:t>predictive maintenance</a:t>
                      </a:r>
                    </a:p>
                    <a:p>
                      <a:r>
                        <a:rPr lang="en-US" sz="1400" dirty="0"/>
                        <a:t>remote monitoring</a:t>
                      </a:r>
                    </a:p>
                  </a:txBody>
                  <a:tcPr marL="91427" marR="91427" marT="45713" marB="45713">
                    <a:lnL w="12700" cap="flat" cmpd="sng" algn="ctr">
                      <a:solidFill>
                        <a:schemeClr val="accent2"/>
                      </a:solidFill>
                      <a:prstDash val="lgDash"/>
                      <a:round/>
                      <a:headEnd type="none" w="med" len="med"/>
                      <a:tailEnd type="none" w="med" len="med"/>
                    </a:lnL>
                    <a:lnR w="12700" cap="flat" cmpd="sng" algn="ctr">
                      <a:solidFill>
                        <a:schemeClr val="accent2"/>
                      </a:solidFill>
                      <a:prstDash val="lgDash"/>
                      <a:round/>
                      <a:headEnd type="none" w="med" len="med"/>
                      <a:tailEnd type="none" w="med" len="med"/>
                    </a:lnR>
                    <a:lnT w="12700" cap="flat" cmpd="sng" algn="ctr">
                      <a:solidFill>
                        <a:schemeClr val="accent2"/>
                      </a:solidFill>
                      <a:prstDash val="lgDash"/>
                      <a:round/>
                      <a:headEnd type="none" w="med" len="med"/>
                      <a:tailEnd type="none" w="med" len="med"/>
                    </a:lnT>
                    <a:lnB w="12700" cap="flat" cmpd="sng" algn="ctr">
                      <a:solidFill>
                        <a:schemeClr val="accent2"/>
                      </a:solidFill>
                      <a:prstDash val="lgDash"/>
                      <a:round/>
                      <a:headEnd type="none" w="med" len="med"/>
                      <a:tailEnd type="none" w="med" len="med"/>
                    </a:lnB>
                    <a:solidFill>
                      <a:schemeClr val="bg1"/>
                    </a:solidFill>
                  </a:tcPr>
                </a:tc>
                <a:extLst>
                  <a:ext uri="{0D108BD9-81ED-4DB2-BD59-A6C34878D82A}">
                    <a16:rowId xmlns:a16="http://schemas.microsoft.com/office/drawing/2014/main" val="3430023122"/>
                  </a:ext>
                </a:extLst>
              </a:tr>
            </a:tbl>
          </a:graphicData>
        </a:graphic>
      </p:graphicFrame>
    </p:spTree>
    <p:extLst>
      <p:ext uri="{BB962C8B-B14F-4D97-AF65-F5344CB8AC3E}">
        <p14:creationId xmlns:p14="http://schemas.microsoft.com/office/powerpoint/2010/main" val="834730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500"/>
                                        <p:tgtEl>
                                          <p:spTgt spid="11"/>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par>
                                <p:cTn id="24" presetID="10" presetClass="entr" presetSubtype="0" fill="hold" nodeType="with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fade">
                                      <p:cBhvr>
                                        <p:cTn id="26" dur="500"/>
                                        <p:tgtEl>
                                          <p:spTgt spid="1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500"/>
                                        <p:tgtEl>
                                          <p:spTgt spid="13"/>
                                        </p:tgtEl>
                                      </p:cBhvr>
                                    </p:animEffect>
                                  </p:childTnLst>
                                </p:cTn>
                              </p:par>
                              <p:par>
                                <p:cTn id="32" presetID="10" presetClass="entr" presetSubtype="0" fill="hold" nodeType="with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fade">
                                      <p:cBhvr>
                                        <p:cTn id="34" dur="500"/>
                                        <p:tgtEl>
                                          <p:spTgt spid="15"/>
                                        </p:tgtEl>
                                      </p:cBhvr>
                                    </p:animEffect>
                                  </p:childTnLst>
                                </p:cTn>
                              </p:par>
                              <p:par>
                                <p:cTn id="35" presetID="10" presetClass="entr" presetSubtype="0" fill="hold" nodeType="with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Science Process</a:t>
            </a:r>
          </a:p>
        </p:txBody>
      </p:sp>
      <p:sp>
        <p:nvSpPr>
          <p:cNvPr id="5" name="Rectangle 4"/>
          <p:cNvSpPr/>
          <p:nvPr/>
        </p:nvSpPr>
        <p:spPr>
          <a:xfrm>
            <a:off x="948697" y="2252550"/>
            <a:ext cx="1722219" cy="91402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649"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solidFill>
                  <a:srgbClr val="FFFFFF"/>
                </a:solidFill>
                <a:effectLst/>
                <a:uLnTx/>
                <a:uFillTx/>
                <a:latin typeface="Segoe UI"/>
              </a:rPr>
              <a:t>Define Objective</a:t>
            </a:r>
          </a:p>
        </p:txBody>
      </p:sp>
      <p:sp>
        <p:nvSpPr>
          <p:cNvPr id="6" name="Rectangle 5"/>
          <p:cNvSpPr/>
          <p:nvPr/>
        </p:nvSpPr>
        <p:spPr>
          <a:xfrm>
            <a:off x="948698" y="3595766"/>
            <a:ext cx="1720447" cy="91402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649"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solidFill>
                  <a:srgbClr val="FFFFFF"/>
                </a:solidFill>
                <a:effectLst/>
                <a:uLnTx/>
                <a:uFillTx/>
                <a:latin typeface="Segoe UI"/>
              </a:rPr>
              <a:t>Access and Understand the data</a:t>
            </a:r>
          </a:p>
        </p:txBody>
      </p:sp>
      <p:sp>
        <p:nvSpPr>
          <p:cNvPr id="7" name="Rectangle 6"/>
          <p:cNvSpPr/>
          <p:nvPr/>
        </p:nvSpPr>
        <p:spPr>
          <a:xfrm>
            <a:off x="946927" y="4872010"/>
            <a:ext cx="1736355" cy="91402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649"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solidFill>
                  <a:srgbClr val="FFFFFF"/>
                </a:solidFill>
                <a:effectLst/>
                <a:uLnTx/>
                <a:uFillTx/>
                <a:latin typeface="Segoe UI"/>
              </a:rPr>
              <a:t>Pre-processing</a:t>
            </a:r>
          </a:p>
        </p:txBody>
      </p:sp>
      <p:sp>
        <p:nvSpPr>
          <p:cNvPr id="13" name="TextBox 12"/>
          <p:cNvSpPr txBox="1"/>
          <p:nvPr/>
        </p:nvSpPr>
        <p:spPr>
          <a:xfrm>
            <a:off x="2300113" y="4821188"/>
            <a:ext cx="453519" cy="498988"/>
          </a:xfrm>
          <a:prstGeom prst="rect">
            <a:avLst/>
          </a:prstGeom>
          <a:noFill/>
        </p:spPr>
        <p:txBody>
          <a:bodyPr wrap="none" lIns="186471" tIns="149177" rIns="186471" bIns="149177" rtlCol="0">
            <a:spAutoFit/>
          </a:bodyPr>
          <a:lstStyle/>
          <a:p>
            <a:pPr marL="0" marR="0" lvl="0" indent="0" defTabSz="932649" eaLnBrk="1" fontAlgn="auto" latinLnBrk="0" hangingPunct="1">
              <a:lnSpc>
                <a:spcPct val="90000"/>
              </a:lnSpc>
              <a:spcBef>
                <a:spcPts val="0"/>
              </a:spcBef>
              <a:spcAft>
                <a:spcPts val="612"/>
              </a:spcAft>
              <a:buClrTx/>
              <a:buSzTx/>
              <a:buFontTx/>
              <a:buNone/>
              <a:tabLst/>
              <a:defRPr/>
            </a:pPr>
            <a:r>
              <a:rPr kumimoji="0" lang="en-US" sz="1428" b="0" i="0" u="none" strike="noStrike" kern="0" cap="none" spc="0" normalizeH="0" baseline="0" noProof="0" dirty="0">
                <a:ln>
                  <a:noFill/>
                </a:ln>
                <a:gradFill>
                  <a:gsLst>
                    <a:gs pos="2917">
                      <a:prstClr val="black"/>
                    </a:gs>
                    <a:gs pos="30000">
                      <a:prstClr val="black"/>
                    </a:gs>
                  </a:gsLst>
                  <a:lin ang="5400000" scaled="0"/>
                </a:gradFill>
                <a:effectLst/>
                <a:uLnTx/>
                <a:uFillTx/>
                <a:latin typeface="Segoe UI"/>
              </a:rPr>
              <a:t>*</a:t>
            </a:r>
          </a:p>
        </p:txBody>
      </p:sp>
      <p:sp>
        <p:nvSpPr>
          <p:cNvPr id="3" name="Oval 2"/>
          <p:cNvSpPr/>
          <p:nvPr/>
        </p:nvSpPr>
        <p:spPr bwMode="auto">
          <a:xfrm>
            <a:off x="5366911" y="1113158"/>
            <a:ext cx="2322554" cy="801415"/>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1" tIns="149177" rIns="186471" bIns="149177" numCol="1" spcCol="0" rtlCol="0" fromWordArt="0" anchor="t" anchorCtr="0" forceAA="0" compatLnSpc="1">
            <a:prstTxWarp prst="textNoShape">
              <a:avLst/>
            </a:prstTxWarp>
            <a:noAutofit/>
          </a:bodyPr>
          <a:lstStyle/>
          <a:p>
            <a:pPr marL="0" marR="0" lvl="0" indent="0" algn="ctr" defTabSz="950871" eaLnBrk="1" fontAlgn="base" latinLnBrk="0" hangingPunct="1">
              <a:lnSpc>
                <a:spcPct val="90000"/>
              </a:lnSpc>
              <a:spcBef>
                <a:spcPct val="0"/>
              </a:spcBef>
              <a:spcAft>
                <a:spcPct val="0"/>
              </a:spcAft>
              <a:buClrTx/>
              <a:buSzTx/>
              <a:buFontTx/>
              <a:buNone/>
              <a:tabLst/>
              <a:defRPr/>
            </a:pPr>
            <a:r>
              <a:rPr kumimoji="0" lang="en-US" sz="122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Historical Data</a:t>
            </a:r>
          </a:p>
          <a:p>
            <a:pPr marL="0" marR="0" lvl="0" indent="0" algn="ctr" defTabSz="950871" eaLnBrk="1" fontAlgn="base" latinLnBrk="0" hangingPunct="1">
              <a:lnSpc>
                <a:spcPct val="90000"/>
              </a:lnSpc>
              <a:spcBef>
                <a:spcPct val="0"/>
              </a:spcBef>
              <a:spcAft>
                <a:spcPct val="0"/>
              </a:spcAft>
              <a:buClrTx/>
              <a:buSzTx/>
              <a:buFontTx/>
              <a:buNone/>
              <a:tabLst/>
              <a:defRPr/>
            </a:pPr>
            <a:r>
              <a:rPr kumimoji="0" lang="en-US" sz="122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[features + labels]</a:t>
            </a:r>
          </a:p>
        </p:txBody>
      </p:sp>
      <p:sp>
        <p:nvSpPr>
          <p:cNvPr id="15" name="Oval 14"/>
          <p:cNvSpPr/>
          <p:nvPr/>
        </p:nvSpPr>
        <p:spPr bwMode="auto">
          <a:xfrm>
            <a:off x="4043772" y="2948291"/>
            <a:ext cx="2322554" cy="801415"/>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1" tIns="149177" rIns="186471" bIns="149177" numCol="1" spcCol="0" rtlCol="0" fromWordArt="0" anchor="t" anchorCtr="0" forceAA="0" compatLnSpc="1">
            <a:prstTxWarp prst="textNoShape">
              <a:avLst/>
            </a:prstTxWarp>
            <a:noAutofit/>
          </a:bodyPr>
          <a:lstStyle/>
          <a:p>
            <a:pPr marL="0" marR="0" lvl="0" indent="0" algn="ctr" defTabSz="950871" eaLnBrk="1" fontAlgn="base" latinLnBrk="0" hangingPunct="1">
              <a:lnSpc>
                <a:spcPct val="90000"/>
              </a:lnSpc>
              <a:spcBef>
                <a:spcPct val="0"/>
              </a:spcBef>
              <a:spcAft>
                <a:spcPct val="0"/>
              </a:spcAft>
              <a:buClrTx/>
              <a:buSzTx/>
              <a:buFontTx/>
              <a:buNone/>
              <a:tabLst/>
              <a:defRPr/>
            </a:pPr>
            <a:r>
              <a:rPr kumimoji="0" lang="en-US" sz="122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Training Data</a:t>
            </a:r>
          </a:p>
          <a:p>
            <a:pPr marL="0" marR="0" lvl="0" indent="0" algn="ctr" defTabSz="950871" eaLnBrk="1" fontAlgn="base" latinLnBrk="0" hangingPunct="1">
              <a:lnSpc>
                <a:spcPct val="90000"/>
              </a:lnSpc>
              <a:spcBef>
                <a:spcPct val="0"/>
              </a:spcBef>
              <a:spcAft>
                <a:spcPct val="0"/>
              </a:spcAft>
              <a:buClrTx/>
              <a:buSzTx/>
              <a:buFontTx/>
              <a:buNone/>
              <a:tabLst/>
              <a:defRPr/>
            </a:pPr>
            <a:r>
              <a:rPr kumimoji="0" lang="en-US" sz="122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[features + labels]</a:t>
            </a:r>
          </a:p>
        </p:txBody>
      </p:sp>
      <p:sp>
        <p:nvSpPr>
          <p:cNvPr id="17" name="Oval 16"/>
          <p:cNvSpPr/>
          <p:nvPr/>
        </p:nvSpPr>
        <p:spPr bwMode="auto">
          <a:xfrm>
            <a:off x="6715292" y="2948291"/>
            <a:ext cx="2322554" cy="801415"/>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1" tIns="149177" rIns="186471" bIns="149177" numCol="1" spcCol="0" rtlCol="0" fromWordArt="0" anchor="t" anchorCtr="0" forceAA="0" compatLnSpc="1">
            <a:prstTxWarp prst="textNoShape">
              <a:avLst/>
            </a:prstTxWarp>
            <a:noAutofit/>
          </a:bodyPr>
          <a:lstStyle/>
          <a:p>
            <a:pPr marL="0" marR="0" lvl="0" indent="0" algn="ctr" defTabSz="950871" eaLnBrk="1" fontAlgn="base" latinLnBrk="0" hangingPunct="1">
              <a:lnSpc>
                <a:spcPct val="90000"/>
              </a:lnSpc>
              <a:spcBef>
                <a:spcPct val="0"/>
              </a:spcBef>
              <a:spcAft>
                <a:spcPct val="0"/>
              </a:spcAft>
              <a:buClrTx/>
              <a:buSzTx/>
              <a:buFontTx/>
              <a:buNone/>
              <a:tabLst/>
              <a:defRPr/>
            </a:pPr>
            <a:r>
              <a:rPr kumimoji="0" lang="en-US" sz="122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Testing Data</a:t>
            </a:r>
          </a:p>
          <a:p>
            <a:pPr marL="0" marR="0" lvl="0" indent="0" algn="ctr" defTabSz="950871" eaLnBrk="1" fontAlgn="base" latinLnBrk="0" hangingPunct="1">
              <a:lnSpc>
                <a:spcPct val="90000"/>
              </a:lnSpc>
              <a:spcBef>
                <a:spcPct val="0"/>
              </a:spcBef>
              <a:spcAft>
                <a:spcPct val="0"/>
              </a:spcAft>
              <a:buClrTx/>
              <a:buSzTx/>
              <a:buFontTx/>
              <a:buNone/>
              <a:tabLst/>
              <a:defRPr/>
            </a:pPr>
            <a:r>
              <a:rPr kumimoji="0" lang="en-US" sz="122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[features + labels]</a:t>
            </a:r>
          </a:p>
        </p:txBody>
      </p:sp>
      <p:sp>
        <p:nvSpPr>
          <p:cNvPr id="18" name="Oval 17"/>
          <p:cNvSpPr/>
          <p:nvPr/>
        </p:nvSpPr>
        <p:spPr bwMode="auto">
          <a:xfrm>
            <a:off x="9869729" y="1156076"/>
            <a:ext cx="2322554" cy="801415"/>
          </a:xfrm>
          <a:prstGeom prst="ellipse">
            <a:avLst/>
          </a:prstGeom>
          <a:solidFill>
            <a:schemeClr val="accent1"/>
          </a:solidFill>
          <a:ln>
            <a:noFill/>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186471" tIns="149177" rIns="186471" bIns="149177" numCol="1" spcCol="0" rtlCol="0" fromWordArt="0" anchor="t" anchorCtr="0" forceAA="0" compatLnSpc="1">
            <a:prstTxWarp prst="textNoShape">
              <a:avLst/>
            </a:prstTxWarp>
            <a:noAutofit/>
          </a:bodyPr>
          <a:lstStyle/>
          <a:p>
            <a:pPr marL="0" marR="0" lvl="0" indent="0" algn="ctr" defTabSz="950871" eaLnBrk="1" fontAlgn="base" latinLnBrk="0" hangingPunct="1">
              <a:lnSpc>
                <a:spcPct val="90000"/>
              </a:lnSpc>
              <a:spcBef>
                <a:spcPct val="0"/>
              </a:spcBef>
              <a:spcAft>
                <a:spcPct val="0"/>
              </a:spcAft>
              <a:buClrTx/>
              <a:buSzTx/>
              <a:buFontTx/>
              <a:buNone/>
              <a:tabLst/>
              <a:defRPr/>
            </a:pPr>
            <a:r>
              <a:rPr kumimoji="0" lang="en-US" sz="122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Future Data</a:t>
            </a:r>
          </a:p>
          <a:p>
            <a:pPr marL="0" marR="0" lvl="0" indent="0" algn="ctr" defTabSz="950871" eaLnBrk="1" fontAlgn="base" latinLnBrk="0" hangingPunct="1">
              <a:lnSpc>
                <a:spcPct val="90000"/>
              </a:lnSpc>
              <a:spcBef>
                <a:spcPct val="0"/>
              </a:spcBef>
              <a:spcAft>
                <a:spcPct val="0"/>
              </a:spcAft>
              <a:buClrTx/>
              <a:buSzTx/>
              <a:buFontTx/>
              <a:buNone/>
              <a:tabLst/>
              <a:defRPr/>
            </a:pPr>
            <a:r>
              <a:rPr kumimoji="0" lang="en-US" sz="122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[features only]</a:t>
            </a:r>
          </a:p>
        </p:txBody>
      </p:sp>
      <p:sp>
        <p:nvSpPr>
          <p:cNvPr id="12" name="Diamond 11"/>
          <p:cNvSpPr/>
          <p:nvPr/>
        </p:nvSpPr>
        <p:spPr bwMode="auto">
          <a:xfrm>
            <a:off x="5691569" y="2173181"/>
            <a:ext cx="1673239" cy="757535"/>
          </a:xfrm>
          <a:prstGeom prst="diamond">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1" tIns="149177" rIns="186471" bIns="149177" numCol="1" spcCol="0" rtlCol="0" fromWordArt="0" anchor="t" anchorCtr="0" forceAA="0" compatLnSpc="1">
            <a:prstTxWarp prst="textNoShape">
              <a:avLst/>
            </a:prstTxWarp>
            <a:noAutofit/>
          </a:bodyPr>
          <a:lstStyle/>
          <a:p>
            <a:pPr marL="0" marR="0" lvl="0" indent="0" algn="ctr" defTabSz="950871" eaLnBrk="1" fontAlgn="base" latinLnBrk="0" hangingPunct="1">
              <a:lnSpc>
                <a:spcPct val="90000"/>
              </a:lnSpc>
              <a:spcBef>
                <a:spcPct val="0"/>
              </a:spcBef>
              <a:spcAft>
                <a:spcPct val="0"/>
              </a:spcAft>
              <a:buClrTx/>
              <a:buSzTx/>
              <a:buFontTx/>
              <a:buNone/>
              <a:tabLst/>
              <a:defRPr/>
            </a:pPr>
            <a:r>
              <a:rPr kumimoji="0" lang="en-US" sz="122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Split</a:t>
            </a:r>
          </a:p>
        </p:txBody>
      </p:sp>
      <p:sp>
        <p:nvSpPr>
          <p:cNvPr id="14" name="Rectangle 13"/>
          <p:cNvSpPr/>
          <p:nvPr/>
        </p:nvSpPr>
        <p:spPr bwMode="auto">
          <a:xfrm>
            <a:off x="5691570" y="4038032"/>
            <a:ext cx="1924484" cy="68664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1" tIns="149177" rIns="186471" bIns="149177" numCol="1" spcCol="0" rtlCol="0" fromWordArt="0" anchor="t" anchorCtr="0" forceAA="0" compatLnSpc="1">
            <a:prstTxWarp prst="textNoShape">
              <a:avLst/>
            </a:prstTxWarp>
            <a:noAutofit/>
          </a:bodyPr>
          <a:lstStyle/>
          <a:p>
            <a:pPr marL="0" marR="0" lvl="0" indent="0" algn="ctr" defTabSz="950871" eaLnBrk="1" fontAlgn="base" latinLnBrk="0" hangingPunct="1">
              <a:lnSpc>
                <a:spcPct val="90000"/>
              </a:lnSpc>
              <a:spcBef>
                <a:spcPct val="0"/>
              </a:spcBef>
              <a:spcAft>
                <a:spcPct val="0"/>
              </a:spcAft>
              <a:buClrTx/>
              <a:buSzTx/>
              <a:buFontTx/>
              <a:buNone/>
              <a:tabLst/>
              <a:defRPr/>
            </a:pPr>
            <a:r>
              <a:rPr kumimoji="0" lang="en-US" sz="122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Train Model </a:t>
            </a:r>
          </a:p>
          <a:p>
            <a:pPr marL="0" marR="0" lvl="0" indent="0" algn="ctr" defTabSz="950871" eaLnBrk="1" fontAlgn="base" latinLnBrk="0" hangingPunct="1">
              <a:lnSpc>
                <a:spcPct val="90000"/>
              </a:lnSpc>
              <a:spcBef>
                <a:spcPct val="0"/>
              </a:spcBef>
              <a:spcAft>
                <a:spcPct val="0"/>
              </a:spcAft>
              <a:buClrTx/>
              <a:buSzTx/>
              <a:buFontTx/>
              <a:buNone/>
              <a:tabLst/>
              <a:defRPr/>
            </a:pPr>
            <a:r>
              <a:rPr kumimoji="0" lang="en-US" sz="122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[model learns from training data]</a:t>
            </a:r>
          </a:p>
        </p:txBody>
      </p:sp>
      <p:sp>
        <p:nvSpPr>
          <p:cNvPr id="21" name="Rectangle 20"/>
          <p:cNvSpPr/>
          <p:nvPr/>
        </p:nvSpPr>
        <p:spPr bwMode="auto">
          <a:xfrm>
            <a:off x="5691569" y="4861974"/>
            <a:ext cx="1938621" cy="69145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1" tIns="149177" rIns="186471" bIns="149177" numCol="1" spcCol="0" rtlCol="0" fromWordArt="0" anchor="t" anchorCtr="0" forceAA="0" compatLnSpc="1">
            <a:prstTxWarp prst="textNoShape">
              <a:avLst/>
            </a:prstTxWarp>
            <a:noAutofit/>
          </a:bodyPr>
          <a:lstStyle/>
          <a:p>
            <a:pPr marL="0" marR="0" lvl="0" indent="0" algn="ctr" defTabSz="950871" eaLnBrk="1" fontAlgn="base" latinLnBrk="0" hangingPunct="1">
              <a:lnSpc>
                <a:spcPct val="90000"/>
              </a:lnSpc>
              <a:spcBef>
                <a:spcPct val="0"/>
              </a:spcBef>
              <a:spcAft>
                <a:spcPct val="0"/>
              </a:spcAft>
              <a:buClrTx/>
              <a:buSzTx/>
              <a:buFontTx/>
              <a:buNone/>
              <a:tabLst/>
              <a:defRPr/>
            </a:pPr>
            <a:r>
              <a:rPr kumimoji="0" lang="en-US" sz="122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Score Model</a:t>
            </a:r>
          </a:p>
          <a:p>
            <a:pPr marL="0" marR="0" lvl="0" indent="0" algn="ctr" defTabSz="950871" eaLnBrk="1" fontAlgn="base" latinLnBrk="0" hangingPunct="1">
              <a:lnSpc>
                <a:spcPct val="90000"/>
              </a:lnSpc>
              <a:spcBef>
                <a:spcPct val="0"/>
              </a:spcBef>
              <a:spcAft>
                <a:spcPct val="0"/>
              </a:spcAft>
              <a:buClrTx/>
              <a:buSzTx/>
              <a:buFontTx/>
              <a:buNone/>
              <a:tabLst/>
              <a:defRPr/>
            </a:pPr>
            <a:r>
              <a:rPr kumimoji="0" lang="en-US" sz="122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[model predicts on testing data]</a:t>
            </a:r>
          </a:p>
        </p:txBody>
      </p:sp>
      <p:sp>
        <p:nvSpPr>
          <p:cNvPr id="22" name="Rectangle 21"/>
          <p:cNvSpPr/>
          <p:nvPr/>
        </p:nvSpPr>
        <p:spPr bwMode="auto">
          <a:xfrm>
            <a:off x="5637158" y="5690781"/>
            <a:ext cx="1938621" cy="67846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1" tIns="149177" rIns="186471" bIns="149177" numCol="1" spcCol="0" rtlCol="0" fromWordArt="0" anchor="t" anchorCtr="0" forceAA="0" compatLnSpc="1">
            <a:prstTxWarp prst="textNoShape">
              <a:avLst/>
            </a:prstTxWarp>
            <a:noAutofit/>
          </a:bodyPr>
          <a:lstStyle/>
          <a:p>
            <a:pPr marL="0" marR="0" lvl="0" indent="0" algn="ctr" defTabSz="950871" eaLnBrk="1" fontAlgn="base" latinLnBrk="0" hangingPunct="1">
              <a:lnSpc>
                <a:spcPct val="90000"/>
              </a:lnSpc>
              <a:spcBef>
                <a:spcPct val="0"/>
              </a:spcBef>
              <a:spcAft>
                <a:spcPct val="0"/>
              </a:spcAft>
              <a:buClrTx/>
              <a:buSzTx/>
              <a:buFontTx/>
              <a:buNone/>
              <a:tabLst/>
              <a:defRPr/>
            </a:pPr>
            <a:r>
              <a:rPr kumimoji="0" lang="en-US" sz="122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Evaluate Model </a:t>
            </a:r>
          </a:p>
          <a:p>
            <a:pPr marL="0" marR="0" lvl="0" indent="0" algn="ctr" defTabSz="950871" eaLnBrk="1" fontAlgn="base" latinLnBrk="0" hangingPunct="1">
              <a:lnSpc>
                <a:spcPct val="90000"/>
              </a:lnSpc>
              <a:spcBef>
                <a:spcPct val="0"/>
              </a:spcBef>
              <a:spcAft>
                <a:spcPct val="0"/>
              </a:spcAft>
              <a:buClrTx/>
              <a:buSzTx/>
              <a:buFontTx/>
              <a:buNone/>
              <a:tabLst/>
              <a:defRPr/>
            </a:pPr>
            <a:r>
              <a:rPr kumimoji="0" lang="en-US" sz="122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[Compare predicted results and true labels]</a:t>
            </a:r>
          </a:p>
        </p:txBody>
      </p:sp>
      <p:sp>
        <p:nvSpPr>
          <p:cNvPr id="23" name="Rectangle 22"/>
          <p:cNvSpPr/>
          <p:nvPr/>
        </p:nvSpPr>
        <p:spPr bwMode="auto">
          <a:xfrm>
            <a:off x="9316237" y="4035621"/>
            <a:ext cx="1938621" cy="691458"/>
          </a:xfrm>
          <a:prstGeom prst="rect">
            <a:avLst/>
          </a:prstGeom>
          <a:solidFill>
            <a:schemeClr val="accent1"/>
          </a:solidFill>
          <a:ln>
            <a:noFill/>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186471" tIns="149177" rIns="186471" bIns="149177" numCol="1" spcCol="0" rtlCol="0" fromWordArt="0" anchor="t" anchorCtr="0" forceAA="0" compatLnSpc="1">
            <a:prstTxWarp prst="textNoShape">
              <a:avLst/>
            </a:prstTxWarp>
            <a:noAutofit/>
          </a:bodyPr>
          <a:lstStyle/>
          <a:p>
            <a:pPr marL="0" marR="0" lvl="0" indent="0" algn="ctr" defTabSz="950871" eaLnBrk="1" fontAlgn="base" latinLnBrk="0" hangingPunct="1">
              <a:lnSpc>
                <a:spcPct val="90000"/>
              </a:lnSpc>
              <a:spcBef>
                <a:spcPct val="0"/>
              </a:spcBef>
              <a:spcAft>
                <a:spcPct val="0"/>
              </a:spcAft>
              <a:buClrTx/>
              <a:buSzTx/>
              <a:buFontTx/>
              <a:buNone/>
              <a:tabLst/>
              <a:defRPr/>
            </a:pPr>
            <a:r>
              <a:rPr kumimoji="0" lang="en-US" sz="122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Score Model</a:t>
            </a:r>
          </a:p>
          <a:p>
            <a:pPr marL="0" marR="0" lvl="0" indent="0" algn="ctr" defTabSz="950871" eaLnBrk="1" fontAlgn="base" latinLnBrk="0" hangingPunct="1">
              <a:lnSpc>
                <a:spcPct val="90000"/>
              </a:lnSpc>
              <a:spcBef>
                <a:spcPct val="0"/>
              </a:spcBef>
              <a:spcAft>
                <a:spcPct val="0"/>
              </a:spcAft>
              <a:buClrTx/>
              <a:buSzTx/>
              <a:buFontTx/>
              <a:buNone/>
              <a:tabLst/>
              <a:defRPr/>
            </a:pPr>
            <a:r>
              <a:rPr kumimoji="0" lang="en-US" sz="122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[model predicts on future data]</a:t>
            </a:r>
          </a:p>
        </p:txBody>
      </p:sp>
      <p:sp>
        <p:nvSpPr>
          <p:cNvPr id="24" name="Oval 23"/>
          <p:cNvSpPr/>
          <p:nvPr/>
        </p:nvSpPr>
        <p:spPr bwMode="auto">
          <a:xfrm>
            <a:off x="9124270" y="5070400"/>
            <a:ext cx="2322554" cy="801415"/>
          </a:xfrm>
          <a:prstGeom prst="ellipse">
            <a:avLst/>
          </a:prstGeom>
          <a:solidFill>
            <a:schemeClr val="accent1"/>
          </a:solidFill>
          <a:ln>
            <a:noFill/>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186471" tIns="149177" rIns="186471" bIns="149177" numCol="1" spcCol="0" rtlCol="0" fromWordArt="0" anchor="t" anchorCtr="0" forceAA="0" compatLnSpc="1">
            <a:prstTxWarp prst="textNoShape">
              <a:avLst/>
            </a:prstTxWarp>
            <a:noAutofit/>
          </a:bodyPr>
          <a:lstStyle/>
          <a:p>
            <a:pPr marL="0" marR="0" lvl="0" indent="0" algn="ctr" defTabSz="950871" eaLnBrk="1" fontAlgn="base" latinLnBrk="0" hangingPunct="1">
              <a:lnSpc>
                <a:spcPct val="90000"/>
              </a:lnSpc>
              <a:spcBef>
                <a:spcPct val="0"/>
              </a:spcBef>
              <a:spcAft>
                <a:spcPct val="0"/>
              </a:spcAft>
              <a:buClrTx/>
              <a:buSzTx/>
              <a:buFontTx/>
              <a:buNone/>
              <a:tabLst/>
              <a:defRPr/>
            </a:pPr>
            <a:r>
              <a:rPr kumimoji="0" lang="en-US" sz="122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Prediction Results</a:t>
            </a:r>
          </a:p>
        </p:txBody>
      </p:sp>
      <p:cxnSp>
        <p:nvCxnSpPr>
          <p:cNvPr id="20" name="Straight Arrow Connector 19"/>
          <p:cNvCxnSpPr>
            <a:stCxn id="3" idx="4"/>
            <a:endCxn id="12" idx="0"/>
          </p:cNvCxnSpPr>
          <p:nvPr/>
        </p:nvCxnSpPr>
        <p:spPr>
          <a:xfrm>
            <a:off x="6473776" y="1914572"/>
            <a:ext cx="0" cy="258609"/>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1" name="Elbow Connector 30"/>
          <p:cNvCxnSpPr>
            <a:stCxn id="12" idx="1"/>
            <a:endCxn id="15" idx="0"/>
          </p:cNvCxnSpPr>
          <p:nvPr/>
        </p:nvCxnSpPr>
        <p:spPr>
          <a:xfrm rot="10800000" flipV="1">
            <a:off x="5150638" y="2551950"/>
            <a:ext cx="486520" cy="396341"/>
          </a:xfrm>
          <a:prstGeom prst="bentConnector2">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3" name="Elbow Connector 32"/>
          <p:cNvCxnSpPr>
            <a:stCxn id="12" idx="3"/>
            <a:endCxn id="17" idx="0"/>
          </p:cNvCxnSpPr>
          <p:nvPr/>
        </p:nvCxnSpPr>
        <p:spPr>
          <a:xfrm>
            <a:off x="7310397" y="2551950"/>
            <a:ext cx="511761" cy="396341"/>
          </a:xfrm>
          <a:prstGeom prst="bentConnector2">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6" name="Elbow Connector 35"/>
          <p:cNvCxnSpPr>
            <a:stCxn id="15" idx="4"/>
            <a:endCxn id="14" idx="1"/>
          </p:cNvCxnSpPr>
          <p:nvPr/>
        </p:nvCxnSpPr>
        <p:spPr>
          <a:xfrm rot="16200000" flipH="1">
            <a:off x="5078075" y="3822268"/>
            <a:ext cx="631646" cy="486520"/>
          </a:xfrm>
          <a:prstGeom prst="bentConnector2">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9" name="Elbow Connector 38"/>
          <p:cNvCxnSpPr>
            <a:stCxn id="17" idx="4"/>
            <a:endCxn id="21" idx="3"/>
          </p:cNvCxnSpPr>
          <p:nvPr/>
        </p:nvCxnSpPr>
        <p:spPr>
          <a:xfrm rot="5400000">
            <a:off x="6969969" y="4355515"/>
            <a:ext cx="1457999" cy="246380"/>
          </a:xfrm>
          <a:prstGeom prst="bentConnector2">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3" name="Elbow Connector 42"/>
          <p:cNvCxnSpPr>
            <a:stCxn id="14" idx="3"/>
            <a:endCxn id="23" idx="1"/>
          </p:cNvCxnSpPr>
          <p:nvPr/>
        </p:nvCxnSpPr>
        <p:spPr>
          <a:xfrm flipV="1">
            <a:off x="7561643" y="4381352"/>
            <a:ext cx="1754595" cy="1"/>
          </a:xfrm>
          <a:prstGeom prst="bentConnector3">
            <a:avLst>
              <a:gd name="adj1" fmla="val 50000"/>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7" name="Elbow Connector 46"/>
          <p:cNvCxnSpPr>
            <a:stCxn id="18" idx="4"/>
            <a:endCxn id="23" idx="0"/>
          </p:cNvCxnSpPr>
          <p:nvPr/>
        </p:nvCxnSpPr>
        <p:spPr>
          <a:xfrm rot="5400000">
            <a:off x="9619213" y="2623827"/>
            <a:ext cx="2078130" cy="745459"/>
          </a:xfrm>
          <a:prstGeom prst="bentConnector3">
            <a:avLst>
              <a:gd name="adj1" fmla="val 50000"/>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0" name="Elbow Connector 49"/>
          <p:cNvCxnSpPr>
            <a:stCxn id="23" idx="2"/>
            <a:endCxn id="24" idx="0"/>
          </p:cNvCxnSpPr>
          <p:nvPr/>
        </p:nvCxnSpPr>
        <p:spPr>
          <a:xfrm rot="5400000">
            <a:off x="10113888" y="4898741"/>
            <a:ext cx="343319" cy="1"/>
          </a:xfrm>
          <a:prstGeom prst="bentConnector3">
            <a:avLst>
              <a:gd name="adj1" fmla="val 50000"/>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a:stCxn id="14" idx="2"/>
            <a:endCxn id="21" idx="0"/>
          </p:cNvCxnSpPr>
          <p:nvPr/>
        </p:nvCxnSpPr>
        <p:spPr>
          <a:xfrm>
            <a:off x="6599400" y="4724671"/>
            <a:ext cx="7068" cy="137304"/>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a:stCxn id="21" idx="2"/>
            <a:endCxn id="22" idx="0"/>
          </p:cNvCxnSpPr>
          <p:nvPr/>
        </p:nvCxnSpPr>
        <p:spPr>
          <a:xfrm>
            <a:off x="6606467" y="5553432"/>
            <a:ext cx="0" cy="137346"/>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4" name="Elbow Connector 33"/>
          <p:cNvCxnSpPr>
            <a:stCxn id="7" idx="3"/>
            <a:endCxn id="3" idx="2"/>
          </p:cNvCxnSpPr>
          <p:nvPr/>
        </p:nvCxnSpPr>
        <p:spPr>
          <a:xfrm flipV="1">
            <a:off x="2683281" y="1513865"/>
            <a:ext cx="2629219" cy="3815155"/>
          </a:xfrm>
          <a:prstGeom prst="bentConnector3">
            <a:avLst>
              <a:gd name="adj1" fmla="val 38587"/>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a:stCxn id="5" idx="2"/>
            <a:endCxn id="6" idx="0"/>
          </p:cNvCxnSpPr>
          <p:nvPr/>
        </p:nvCxnSpPr>
        <p:spPr>
          <a:xfrm flipH="1">
            <a:off x="1808921" y="3166575"/>
            <a:ext cx="885" cy="429191"/>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a:stCxn id="6" idx="2"/>
            <a:endCxn id="7" idx="0"/>
          </p:cNvCxnSpPr>
          <p:nvPr/>
        </p:nvCxnSpPr>
        <p:spPr>
          <a:xfrm>
            <a:off x="1808921" y="4509789"/>
            <a:ext cx="6182" cy="362221"/>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434314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D226D9-51D8-42A0-9253-0BE99AA29B22}"/>
              </a:ext>
            </a:extLst>
          </p:cNvPr>
          <p:cNvSpPr>
            <a:spLocks noGrp="1"/>
          </p:cNvSpPr>
          <p:nvPr>
            <p:ph type="title"/>
          </p:nvPr>
        </p:nvSpPr>
        <p:spPr/>
        <p:txBody>
          <a:bodyPr/>
          <a:lstStyle/>
          <a:p>
            <a:pPr defTabSz="932418">
              <a:lnSpc>
                <a:spcPct val="100000"/>
              </a:lnSpc>
              <a:spcBef>
                <a:spcPts val="0"/>
              </a:spcBef>
            </a:pPr>
            <a:r>
              <a:rPr lang="en-US" sz="3999" kern="0" spc="50" dirty="0">
                <a:solidFill>
                  <a:schemeClr val="tx1"/>
                </a:solidFill>
                <a:latin typeface="Segoe UI Semilight" charset="0"/>
                <a:ea typeface="Segoe UI Semilight" charset="0"/>
                <a:cs typeface="Segoe UI Semilight" charset="0"/>
              </a:rPr>
              <a:t>Machine Learning &amp; AI Portfolio</a:t>
            </a:r>
            <a:br>
              <a:rPr lang="en-US" sz="3999" kern="0" spc="50" dirty="0">
                <a:solidFill>
                  <a:schemeClr val="tx1"/>
                </a:solidFill>
                <a:latin typeface="Segoe UI Semilight" charset="0"/>
                <a:ea typeface="Segoe UI Semilight" charset="0"/>
                <a:cs typeface="Segoe UI Semilight" charset="0"/>
              </a:rPr>
            </a:br>
            <a:r>
              <a:rPr lang="en-US" sz="2000" spc="100" dirty="0">
                <a:ln>
                  <a:noFill/>
                </a:ln>
                <a:solidFill>
                  <a:schemeClr val="tx1"/>
                </a:solidFill>
                <a:latin typeface="Segoe UI Semilight"/>
                <a:cs typeface="Segoe UI Light" panose="020B0502040204020203" pitchFamily="34" charset="0"/>
              </a:rPr>
              <a:t>When to use what?</a:t>
            </a:r>
            <a:br>
              <a:rPr lang="en-US" sz="2000" spc="100" dirty="0">
                <a:ln>
                  <a:noFill/>
                </a:ln>
                <a:solidFill>
                  <a:schemeClr val="tx1"/>
                </a:solidFill>
                <a:latin typeface="Segoe UI Semilight"/>
                <a:cs typeface="Segoe UI Light" panose="020B0502040204020203" pitchFamily="34" charset="0"/>
              </a:rPr>
            </a:br>
            <a:endParaRPr lang="en-US" sz="2000" spc="100" dirty="0">
              <a:ln>
                <a:noFill/>
              </a:ln>
              <a:solidFill>
                <a:schemeClr val="tx1"/>
              </a:solidFill>
              <a:latin typeface="Segoe UI Semilight"/>
              <a:cs typeface="Segoe UI Light" panose="020B0502040204020203" pitchFamily="34" charset="0"/>
            </a:endParaRPr>
          </a:p>
        </p:txBody>
      </p:sp>
      <p:sp>
        <p:nvSpPr>
          <p:cNvPr id="8" name="Rectangle 7">
            <a:extLst>
              <a:ext uri="{FF2B5EF4-FFF2-40B4-BE49-F238E27FC236}">
                <a16:creationId xmlns:a16="http://schemas.microsoft.com/office/drawing/2014/main" id="{A00CE5A4-BDCD-495D-982E-68B1B0633465}"/>
              </a:ext>
            </a:extLst>
          </p:cNvPr>
          <p:cNvSpPr/>
          <p:nvPr/>
        </p:nvSpPr>
        <p:spPr>
          <a:xfrm>
            <a:off x="268737" y="5496561"/>
            <a:ext cx="3105032" cy="636399"/>
          </a:xfrm>
          <a:prstGeom prst="rect">
            <a:avLst/>
          </a:prstGeom>
        </p:spPr>
        <p:txBody>
          <a:bodyPr vert="horz" wrap="square" lIns="146283" tIns="91427" rIns="146283" bIns="91427" rtlCol="0" anchor="ctr">
            <a:spAutoFit/>
          </a:bodyPr>
          <a:lstStyle/>
          <a:p>
            <a:pPr defTabSz="932563">
              <a:lnSpc>
                <a:spcPct val="90000"/>
              </a:lnSpc>
              <a:spcBef>
                <a:spcPts val="1199"/>
              </a:spcBef>
              <a:buClr>
                <a:srgbClr val="D83B01"/>
              </a:buClr>
              <a:buSzPct val="90000"/>
              <a:defRPr/>
            </a:pPr>
            <a:r>
              <a:rPr lang="en-US" sz="1599">
                <a:solidFill>
                  <a:srgbClr val="D83B01"/>
                </a:solidFill>
                <a:latin typeface="Segoe UI Semibold" panose="020B0702040204020203" pitchFamily="34" charset="0"/>
                <a:cs typeface="Segoe UI Semilight" charset="0"/>
              </a:rPr>
              <a:t>What engine(s) do you want to use?</a:t>
            </a:r>
          </a:p>
        </p:txBody>
      </p:sp>
      <p:sp>
        <p:nvSpPr>
          <p:cNvPr id="9" name="Rectangle 8">
            <a:extLst>
              <a:ext uri="{FF2B5EF4-FFF2-40B4-BE49-F238E27FC236}">
                <a16:creationId xmlns:a16="http://schemas.microsoft.com/office/drawing/2014/main" id="{93FCE40B-A99B-40E6-BE0D-8EE696972122}"/>
              </a:ext>
            </a:extLst>
          </p:cNvPr>
          <p:cNvSpPr/>
          <p:nvPr/>
        </p:nvSpPr>
        <p:spPr>
          <a:xfrm>
            <a:off x="273415" y="4829524"/>
            <a:ext cx="2820272" cy="410519"/>
          </a:xfrm>
          <a:prstGeom prst="rect">
            <a:avLst/>
          </a:prstGeom>
        </p:spPr>
        <p:txBody>
          <a:bodyPr vert="horz" wrap="square" lIns="146283" tIns="91427" rIns="146283" bIns="91427" rtlCol="0" anchor="ctr">
            <a:spAutoFit/>
          </a:bodyPr>
          <a:lstStyle/>
          <a:p>
            <a:pPr defTabSz="932563">
              <a:lnSpc>
                <a:spcPct val="90000"/>
              </a:lnSpc>
              <a:spcBef>
                <a:spcPts val="1199"/>
              </a:spcBef>
              <a:buClr>
                <a:srgbClr val="D83B01"/>
              </a:buClr>
              <a:buSzPct val="90000"/>
              <a:defRPr/>
            </a:pPr>
            <a:r>
              <a:rPr lang="en-US" sz="1599">
                <a:solidFill>
                  <a:srgbClr val="D83B01"/>
                </a:solidFill>
                <a:latin typeface="Segoe UI Semibold" panose="020B0702040204020203" pitchFamily="34" charset="0"/>
                <a:cs typeface="Segoe UI Semilight" charset="0"/>
              </a:rPr>
              <a:t>Deployment target</a:t>
            </a:r>
          </a:p>
        </p:txBody>
      </p:sp>
      <p:sp>
        <p:nvSpPr>
          <p:cNvPr id="10" name="Rectangle 9">
            <a:extLst>
              <a:ext uri="{FF2B5EF4-FFF2-40B4-BE49-F238E27FC236}">
                <a16:creationId xmlns:a16="http://schemas.microsoft.com/office/drawing/2014/main" id="{7157B3E8-C41C-45DE-BECC-CD1F6B235A7C}"/>
              </a:ext>
            </a:extLst>
          </p:cNvPr>
          <p:cNvSpPr/>
          <p:nvPr/>
        </p:nvSpPr>
        <p:spPr>
          <a:xfrm>
            <a:off x="273415" y="3936884"/>
            <a:ext cx="2820272" cy="636399"/>
          </a:xfrm>
          <a:prstGeom prst="rect">
            <a:avLst/>
          </a:prstGeom>
        </p:spPr>
        <p:txBody>
          <a:bodyPr vert="horz" wrap="square" lIns="146283" tIns="91427" rIns="146283" bIns="91427" rtlCol="0" anchor="ctr">
            <a:spAutoFit/>
          </a:bodyPr>
          <a:lstStyle/>
          <a:p>
            <a:pPr defTabSz="932563">
              <a:lnSpc>
                <a:spcPct val="90000"/>
              </a:lnSpc>
              <a:spcBef>
                <a:spcPts val="1199"/>
              </a:spcBef>
              <a:buClr>
                <a:srgbClr val="D83B01"/>
              </a:buClr>
              <a:buSzPct val="90000"/>
              <a:defRPr/>
            </a:pPr>
            <a:r>
              <a:rPr lang="en-US" sz="1599">
                <a:solidFill>
                  <a:srgbClr val="D83B01"/>
                </a:solidFill>
                <a:latin typeface="Segoe UI Semibold" panose="020B0702040204020203" pitchFamily="34" charset="0"/>
                <a:cs typeface="Segoe UI Semilight" charset="0"/>
              </a:rPr>
              <a:t>Which experience do you want?</a:t>
            </a:r>
          </a:p>
        </p:txBody>
      </p:sp>
      <p:sp>
        <p:nvSpPr>
          <p:cNvPr id="12" name="Rectangle 11">
            <a:extLst>
              <a:ext uri="{FF2B5EF4-FFF2-40B4-BE49-F238E27FC236}">
                <a16:creationId xmlns:a16="http://schemas.microsoft.com/office/drawing/2014/main" id="{537AD293-3DBB-446E-A4D6-4F119C2B6DF3}"/>
              </a:ext>
            </a:extLst>
          </p:cNvPr>
          <p:cNvSpPr/>
          <p:nvPr/>
        </p:nvSpPr>
        <p:spPr>
          <a:xfrm>
            <a:off x="274688" y="2204035"/>
            <a:ext cx="3733269" cy="636399"/>
          </a:xfrm>
          <a:prstGeom prst="rect">
            <a:avLst/>
          </a:prstGeom>
        </p:spPr>
        <p:txBody>
          <a:bodyPr vert="horz" wrap="square" lIns="146283" tIns="91427" rIns="146283" bIns="91427" rtlCol="0" anchor="ctr">
            <a:spAutoFit/>
          </a:bodyPr>
          <a:lstStyle/>
          <a:p>
            <a:pPr defTabSz="932563">
              <a:lnSpc>
                <a:spcPct val="90000"/>
              </a:lnSpc>
              <a:spcBef>
                <a:spcPts val="1199"/>
              </a:spcBef>
              <a:buClr>
                <a:srgbClr val="D83B01"/>
              </a:buClr>
              <a:buSzPct val="90000"/>
              <a:defRPr/>
            </a:pPr>
            <a:r>
              <a:rPr lang="en-US" sz="1599">
                <a:solidFill>
                  <a:srgbClr val="D83B01"/>
                </a:solidFill>
                <a:latin typeface="Segoe UI Semibold" panose="020B0702040204020203" pitchFamily="34" charset="0"/>
                <a:cs typeface="Segoe UI Semilight" charset="0"/>
              </a:rPr>
              <a:t>Build your own or consume pre-trained models?</a:t>
            </a:r>
          </a:p>
        </p:txBody>
      </p:sp>
      <p:sp>
        <p:nvSpPr>
          <p:cNvPr id="14" name="Rectangle 13">
            <a:extLst>
              <a:ext uri="{FF2B5EF4-FFF2-40B4-BE49-F238E27FC236}">
                <a16:creationId xmlns:a16="http://schemas.microsoft.com/office/drawing/2014/main" id="{47DFBEEC-8DA2-4F5F-9B28-5837DBEB29AA}"/>
              </a:ext>
            </a:extLst>
          </p:cNvPr>
          <p:cNvSpPr/>
          <p:nvPr/>
        </p:nvSpPr>
        <p:spPr>
          <a:xfrm>
            <a:off x="4160336" y="1266771"/>
            <a:ext cx="1258506" cy="752976"/>
          </a:xfrm>
          <a:prstGeom prst="rect">
            <a:avLst/>
          </a:prstGeom>
          <a:noFill/>
          <a:ln>
            <a:noFill/>
          </a:ln>
        </p:spPr>
        <p:txBody>
          <a:bodyPr wrap="square" rtlCol="0" anchor="ctr">
            <a:spAutoFit/>
          </a:bodyPr>
          <a:lstStyle/>
          <a:p>
            <a:pPr algn="ctr" defTabSz="932418">
              <a:defRPr/>
            </a:pPr>
            <a:r>
              <a:rPr lang="en-US" sz="1399" b="1" kern="0" spc="50">
                <a:solidFill>
                  <a:srgbClr val="505050"/>
                </a:solidFill>
                <a:latin typeface="Segoe UI Semibold" charset="0"/>
                <a:cs typeface="Segoe UI Semibold" charset="0"/>
              </a:rPr>
              <a:t>Microsoft ML &amp; AI products</a:t>
            </a:r>
          </a:p>
        </p:txBody>
      </p:sp>
      <p:sp>
        <p:nvSpPr>
          <p:cNvPr id="16" name="Rectangle 15">
            <a:extLst>
              <a:ext uri="{FF2B5EF4-FFF2-40B4-BE49-F238E27FC236}">
                <a16:creationId xmlns:a16="http://schemas.microsoft.com/office/drawing/2014/main" id="{A845B773-D69B-477A-B1A8-900F3E3D30D9}"/>
              </a:ext>
            </a:extLst>
          </p:cNvPr>
          <p:cNvSpPr/>
          <p:nvPr/>
        </p:nvSpPr>
        <p:spPr>
          <a:xfrm>
            <a:off x="4160336" y="2255547"/>
            <a:ext cx="1258506" cy="533375"/>
          </a:xfrm>
          <a:prstGeom prst="rect">
            <a:avLst/>
          </a:prstGeom>
          <a:noFill/>
        </p:spPr>
        <p:txBody>
          <a:bodyPr wrap="square" rtlCol="0" anchor="ctr">
            <a:spAutoFit/>
          </a:bodyPr>
          <a:lstStyle/>
          <a:p>
            <a:pPr algn="ctr" defTabSz="932418">
              <a:defRPr/>
            </a:pPr>
            <a:r>
              <a:rPr lang="en-US" sz="1399" b="1" kern="0" spc="50">
                <a:solidFill>
                  <a:srgbClr val="505050"/>
                </a:solidFill>
                <a:latin typeface="Segoe UI Semibold" charset="0"/>
                <a:cs typeface="Segoe UI Semibold" charset="0"/>
              </a:rPr>
              <a:t>Build your own</a:t>
            </a:r>
          </a:p>
        </p:txBody>
      </p:sp>
      <p:sp>
        <p:nvSpPr>
          <p:cNvPr id="18" name="Rectangle 17">
            <a:extLst>
              <a:ext uri="{FF2B5EF4-FFF2-40B4-BE49-F238E27FC236}">
                <a16:creationId xmlns:a16="http://schemas.microsoft.com/office/drawing/2014/main" id="{32858C4C-F943-47BD-84BD-125FF396EC41}"/>
              </a:ext>
            </a:extLst>
          </p:cNvPr>
          <p:cNvSpPr/>
          <p:nvPr/>
        </p:nvSpPr>
        <p:spPr>
          <a:xfrm>
            <a:off x="3169877" y="3259843"/>
            <a:ext cx="3205741" cy="313772"/>
          </a:xfrm>
          <a:prstGeom prst="rect">
            <a:avLst/>
          </a:prstGeom>
          <a:noFill/>
        </p:spPr>
        <p:txBody>
          <a:bodyPr wrap="square" rtlCol="0">
            <a:spAutoFit/>
          </a:bodyPr>
          <a:lstStyle/>
          <a:p>
            <a:pPr algn="ctr" defTabSz="932418">
              <a:defRPr/>
            </a:pPr>
            <a:r>
              <a:rPr lang="en-US" sz="1399" b="1" kern="0" spc="50" dirty="0">
                <a:solidFill>
                  <a:srgbClr val="505050"/>
                </a:solidFill>
                <a:latin typeface="Segoe UI Semibold" charset="0"/>
                <a:cs typeface="Segoe UI Semibold" charset="0"/>
              </a:rPr>
              <a:t>Azure Machine Learning</a:t>
            </a:r>
          </a:p>
        </p:txBody>
      </p:sp>
      <p:sp>
        <p:nvSpPr>
          <p:cNvPr id="20" name="Rectangle 19">
            <a:extLst>
              <a:ext uri="{FF2B5EF4-FFF2-40B4-BE49-F238E27FC236}">
                <a16:creationId xmlns:a16="http://schemas.microsoft.com/office/drawing/2014/main" id="{E331EFF1-0460-4548-88A7-8706F3592193}"/>
              </a:ext>
            </a:extLst>
          </p:cNvPr>
          <p:cNvSpPr/>
          <p:nvPr/>
        </p:nvSpPr>
        <p:spPr>
          <a:xfrm>
            <a:off x="4159961" y="4098198"/>
            <a:ext cx="1259257" cy="313772"/>
          </a:xfrm>
          <a:prstGeom prst="rect">
            <a:avLst/>
          </a:prstGeom>
          <a:noFill/>
        </p:spPr>
        <p:txBody>
          <a:bodyPr wrap="square" rtlCol="0" anchor="ctr">
            <a:spAutoFit/>
          </a:bodyPr>
          <a:lstStyle/>
          <a:p>
            <a:pPr algn="ctr" defTabSz="932418">
              <a:defRPr/>
            </a:pPr>
            <a:r>
              <a:rPr lang="en-US" sz="1399" b="1" kern="0" spc="50">
                <a:solidFill>
                  <a:srgbClr val="505050"/>
                </a:solidFill>
                <a:latin typeface="Segoe UI Semibold" charset="0"/>
                <a:cs typeface="Segoe UI Semibold" charset="0"/>
              </a:rPr>
              <a:t>Code first</a:t>
            </a:r>
          </a:p>
        </p:txBody>
      </p:sp>
      <p:sp>
        <p:nvSpPr>
          <p:cNvPr id="22" name="Rectangle 21">
            <a:extLst>
              <a:ext uri="{FF2B5EF4-FFF2-40B4-BE49-F238E27FC236}">
                <a16:creationId xmlns:a16="http://schemas.microsoft.com/office/drawing/2014/main" id="{D2BF9C72-EEBF-4CDD-AD69-8E4B66BE1C9F}"/>
              </a:ext>
            </a:extLst>
          </p:cNvPr>
          <p:cNvSpPr/>
          <p:nvPr/>
        </p:nvSpPr>
        <p:spPr>
          <a:xfrm>
            <a:off x="3886166" y="4784251"/>
            <a:ext cx="1790003" cy="533375"/>
          </a:xfrm>
          <a:prstGeom prst="rect">
            <a:avLst/>
          </a:prstGeom>
          <a:noFill/>
        </p:spPr>
        <p:txBody>
          <a:bodyPr wrap="square" rtlCol="0" anchor="ctr">
            <a:spAutoFit/>
          </a:bodyPr>
          <a:lstStyle/>
          <a:p>
            <a:pPr algn="ctr" defTabSz="932418">
              <a:defRPr/>
            </a:pPr>
            <a:r>
              <a:rPr lang="en-US" sz="1399" b="1" kern="0" spc="50" dirty="0">
                <a:solidFill>
                  <a:srgbClr val="505050"/>
                </a:solidFill>
                <a:latin typeface="Segoe UI Semibold" charset="0"/>
                <a:cs typeface="Segoe UI Semibold" charset="0"/>
              </a:rPr>
              <a:t>(On-</a:t>
            </a:r>
            <a:r>
              <a:rPr lang="en-US" sz="1399" b="1" kern="0" spc="50" dirty="0" err="1">
                <a:solidFill>
                  <a:srgbClr val="505050"/>
                </a:solidFill>
                <a:latin typeface="Segoe UI Semibold" charset="0"/>
                <a:cs typeface="Segoe UI Semibold" charset="0"/>
              </a:rPr>
              <a:t>prem</a:t>
            </a:r>
            <a:r>
              <a:rPr lang="en-US" sz="1399" b="1" kern="0" spc="50" dirty="0">
                <a:solidFill>
                  <a:srgbClr val="505050"/>
                </a:solidFill>
                <a:latin typeface="Segoe UI Semibold" charset="0"/>
                <a:cs typeface="Segoe UI Semibold" charset="0"/>
              </a:rPr>
              <a:t>)</a:t>
            </a:r>
            <a:br>
              <a:rPr lang="en-US" sz="1399" b="1" kern="0" spc="50" dirty="0">
                <a:solidFill>
                  <a:srgbClr val="505050"/>
                </a:solidFill>
                <a:latin typeface="Segoe UI Semibold" charset="0"/>
                <a:cs typeface="Segoe UI Semibold" charset="0"/>
              </a:rPr>
            </a:br>
            <a:r>
              <a:rPr lang="en-US" sz="1399" b="1" kern="0" spc="50" dirty="0">
                <a:solidFill>
                  <a:srgbClr val="505050"/>
                </a:solidFill>
                <a:latin typeface="Segoe UI Semibold" charset="0"/>
                <a:cs typeface="Segoe UI Semibold" charset="0"/>
              </a:rPr>
              <a:t>ML Server</a:t>
            </a:r>
          </a:p>
        </p:txBody>
      </p:sp>
      <p:sp>
        <p:nvSpPr>
          <p:cNvPr id="24" name="Rectangle 23">
            <a:extLst>
              <a:ext uri="{FF2B5EF4-FFF2-40B4-BE49-F238E27FC236}">
                <a16:creationId xmlns:a16="http://schemas.microsoft.com/office/drawing/2014/main" id="{16052956-0124-499B-8C38-9DC404AD9604}"/>
              </a:ext>
            </a:extLst>
          </p:cNvPr>
          <p:cNvSpPr/>
          <p:nvPr/>
        </p:nvSpPr>
        <p:spPr>
          <a:xfrm>
            <a:off x="3823197" y="5910884"/>
            <a:ext cx="932630" cy="752976"/>
          </a:xfrm>
          <a:prstGeom prst="rect">
            <a:avLst/>
          </a:prstGeom>
          <a:noFill/>
        </p:spPr>
        <p:txBody>
          <a:bodyPr wrap="square" rtlCol="0">
            <a:spAutoFit/>
          </a:bodyPr>
          <a:lstStyle/>
          <a:p>
            <a:pPr algn="ctr" defTabSz="932418">
              <a:defRPr/>
            </a:pPr>
            <a:r>
              <a:rPr lang="en-US" sz="1399" b="1" kern="0" spc="50">
                <a:solidFill>
                  <a:srgbClr val="505050"/>
                </a:solidFill>
                <a:latin typeface="Segoe UI Semibold" charset="0"/>
                <a:cs typeface="Segoe UI Semibold" charset="0"/>
              </a:rPr>
              <a:t>On-</a:t>
            </a:r>
            <a:r>
              <a:rPr lang="en-US" sz="1399" b="1" kern="0" spc="50" err="1">
                <a:solidFill>
                  <a:srgbClr val="505050"/>
                </a:solidFill>
                <a:latin typeface="Segoe UI Semibold" charset="0"/>
                <a:cs typeface="Segoe UI Semibold" charset="0"/>
              </a:rPr>
              <a:t>prem</a:t>
            </a:r>
            <a:r>
              <a:rPr lang="en-US" sz="1399" b="1" kern="0" spc="50">
                <a:solidFill>
                  <a:srgbClr val="505050"/>
                </a:solidFill>
                <a:latin typeface="Segoe UI Semibold" charset="0"/>
                <a:cs typeface="Segoe UI Semibold" charset="0"/>
              </a:rPr>
              <a:t> Hadoop</a:t>
            </a:r>
          </a:p>
        </p:txBody>
      </p:sp>
      <p:sp>
        <p:nvSpPr>
          <p:cNvPr id="26" name="Rectangle 25">
            <a:extLst>
              <a:ext uri="{FF2B5EF4-FFF2-40B4-BE49-F238E27FC236}">
                <a16:creationId xmlns:a16="http://schemas.microsoft.com/office/drawing/2014/main" id="{59CB8BE4-5C8C-4A15-A021-922CDD230BA8}"/>
              </a:ext>
            </a:extLst>
          </p:cNvPr>
          <p:cNvSpPr/>
          <p:nvPr/>
        </p:nvSpPr>
        <p:spPr>
          <a:xfrm>
            <a:off x="4858647" y="5910882"/>
            <a:ext cx="932630" cy="533375"/>
          </a:xfrm>
          <a:prstGeom prst="rect">
            <a:avLst/>
          </a:prstGeom>
          <a:noFill/>
        </p:spPr>
        <p:txBody>
          <a:bodyPr wrap="square" rtlCol="0">
            <a:spAutoFit/>
          </a:bodyPr>
          <a:lstStyle/>
          <a:p>
            <a:pPr algn="ctr" defTabSz="932418">
              <a:defRPr/>
            </a:pPr>
            <a:r>
              <a:rPr lang="en-US" sz="1399" b="1" kern="0" spc="50">
                <a:solidFill>
                  <a:srgbClr val="505050"/>
                </a:solidFill>
                <a:latin typeface="Segoe UI Semibold" charset="0"/>
                <a:cs typeface="Segoe UI Semibold" charset="0"/>
              </a:rPr>
              <a:t>SQL Server </a:t>
            </a:r>
          </a:p>
        </p:txBody>
      </p:sp>
      <p:sp>
        <p:nvSpPr>
          <p:cNvPr id="28" name="Rectangle 27">
            <a:extLst>
              <a:ext uri="{FF2B5EF4-FFF2-40B4-BE49-F238E27FC236}">
                <a16:creationId xmlns:a16="http://schemas.microsoft.com/office/drawing/2014/main" id="{274627C8-BBE7-4719-BA54-4FC726EB75DF}"/>
              </a:ext>
            </a:extLst>
          </p:cNvPr>
          <p:cNvSpPr/>
          <p:nvPr/>
        </p:nvSpPr>
        <p:spPr>
          <a:xfrm>
            <a:off x="5721771" y="4789365"/>
            <a:ext cx="2315690" cy="533375"/>
          </a:xfrm>
          <a:prstGeom prst="rect">
            <a:avLst/>
          </a:prstGeom>
          <a:noFill/>
        </p:spPr>
        <p:txBody>
          <a:bodyPr wrap="square" rtlCol="0">
            <a:spAutoFit/>
          </a:bodyPr>
          <a:lstStyle/>
          <a:p>
            <a:pPr algn="ctr" defTabSz="932418">
              <a:defRPr/>
            </a:pPr>
            <a:r>
              <a:rPr lang="en-US" sz="1399" b="1" kern="0" spc="50" dirty="0">
                <a:solidFill>
                  <a:srgbClr val="505050"/>
                </a:solidFill>
                <a:latin typeface="Segoe UI Semibold" charset="0"/>
                <a:cs typeface="Segoe UI Semibold" charset="0"/>
              </a:rPr>
              <a:t>(cloud) </a:t>
            </a:r>
          </a:p>
          <a:p>
            <a:pPr algn="ctr" defTabSz="932418">
              <a:defRPr/>
            </a:pPr>
            <a:r>
              <a:rPr lang="en-US" sz="1399" b="1" kern="0" spc="50" dirty="0">
                <a:solidFill>
                  <a:srgbClr val="505050"/>
                </a:solidFill>
                <a:latin typeface="Segoe UI Semibold" charset="0"/>
                <a:cs typeface="Segoe UI Semibold" charset="0"/>
              </a:rPr>
              <a:t>AML services (Preview)</a:t>
            </a:r>
          </a:p>
        </p:txBody>
      </p:sp>
      <p:sp>
        <p:nvSpPr>
          <p:cNvPr id="30" name="Rectangle 29">
            <a:extLst>
              <a:ext uri="{FF2B5EF4-FFF2-40B4-BE49-F238E27FC236}">
                <a16:creationId xmlns:a16="http://schemas.microsoft.com/office/drawing/2014/main" id="{CC45C4A6-F73F-43B8-97F2-B439AB07C8A0}"/>
              </a:ext>
            </a:extLst>
          </p:cNvPr>
          <p:cNvSpPr/>
          <p:nvPr/>
        </p:nvSpPr>
        <p:spPr>
          <a:xfrm>
            <a:off x="5909302" y="5910882"/>
            <a:ext cx="932630" cy="533375"/>
          </a:xfrm>
          <a:prstGeom prst="rect">
            <a:avLst/>
          </a:prstGeom>
          <a:noFill/>
        </p:spPr>
        <p:txBody>
          <a:bodyPr wrap="square" rtlCol="0">
            <a:spAutoFit/>
          </a:bodyPr>
          <a:lstStyle/>
          <a:p>
            <a:pPr algn="ctr" defTabSz="932418">
              <a:defRPr/>
            </a:pPr>
            <a:r>
              <a:rPr lang="en-US" sz="1399" b="1" kern="0" spc="50">
                <a:solidFill>
                  <a:srgbClr val="505050"/>
                </a:solidFill>
                <a:latin typeface="Segoe UI Semibold" charset="0"/>
                <a:cs typeface="Segoe UI Semibold" charset="0"/>
              </a:rPr>
              <a:t>SQL Server</a:t>
            </a:r>
          </a:p>
        </p:txBody>
      </p:sp>
      <p:sp>
        <p:nvSpPr>
          <p:cNvPr id="32" name="Rectangle 31">
            <a:extLst>
              <a:ext uri="{FF2B5EF4-FFF2-40B4-BE49-F238E27FC236}">
                <a16:creationId xmlns:a16="http://schemas.microsoft.com/office/drawing/2014/main" id="{20C8237F-F2AD-40E1-A21E-E0F33DE7B78E}"/>
              </a:ext>
            </a:extLst>
          </p:cNvPr>
          <p:cNvSpPr/>
          <p:nvPr/>
        </p:nvSpPr>
        <p:spPr>
          <a:xfrm>
            <a:off x="6944752" y="5910883"/>
            <a:ext cx="932630" cy="313772"/>
          </a:xfrm>
          <a:prstGeom prst="rect">
            <a:avLst/>
          </a:prstGeom>
          <a:noFill/>
        </p:spPr>
        <p:txBody>
          <a:bodyPr wrap="square" rtlCol="0">
            <a:spAutoFit/>
          </a:bodyPr>
          <a:lstStyle/>
          <a:p>
            <a:pPr algn="ctr" defTabSz="932418">
              <a:defRPr/>
            </a:pPr>
            <a:r>
              <a:rPr lang="en-US" sz="1399" b="1" kern="0" spc="50">
                <a:solidFill>
                  <a:srgbClr val="505050"/>
                </a:solidFill>
                <a:latin typeface="Segoe UI Semibold" charset="0"/>
                <a:cs typeface="Segoe UI Semibold" charset="0"/>
              </a:rPr>
              <a:t>Spark</a:t>
            </a:r>
          </a:p>
        </p:txBody>
      </p:sp>
      <p:sp>
        <p:nvSpPr>
          <p:cNvPr id="34" name="Rectangle 33">
            <a:extLst>
              <a:ext uri="{FF2B5EF4-FFF2-40B4-BE49-F238E27FC236}">
                <a16:creationId xmlns:a16="http://schemas.microsoft.com/office/drawing/2014/main" id="{75CD90E1-C363-45D7-9410-2125A5A66228}"/>
              </a:ext>
            </a:extLst>
          </p:cNvPr>
          <p:cNvSpPr/>
          <p:nvPr/>
        </p:nvSpPr>
        <p:spPr>
          <a:xfrm>
            <a:off x="7964997" y="5910883"/>
            <a:ext cx="932630" cy="313772"/>
          </a:xfrm>
          <a:prstGeom prst="rect">
            <a:avLst/>
          </a:prstGeom>
          <a:noFill/>
        </p:spPr>
        <p:txBody>
          <a:bodyPr wrap="square" rtlCol="0">
            <a:spAutoFit/>
          </a:bodyPr>
          <a:lstStyle/>
          <a:p>
            <a:pPr algn="ctr" defTabSz="932418">
              <a:defRPr/>
            </a:pPr>
            <a:r>
              <a:rPr lang="en-US" sz="1399" b="1" kern="0" spc="50">
                <a:solidFill>
                  <a:srgbClr val="505050"/>
                </a:solidFill>
                <a:latin typeface="Segoe UI Semibold" charset="0"/>
                <a:cs typeface="Segoe UI Semibold" charset="0"/>
              </a:rPr>
              <a:t>Hadoop</a:t>
            </a:r>
          </a:p>
        </p:txBody>
      </p:sp>
      <p:sp>
        <p:nvSpPr>
          <p:cNvPr id="36" name="Rectangle 35">
            <a:extLst>
              <a:ext uri="{FF2B5EF4-FFF2-40B4-BE49-F238E27FC236}">
                <a16:creationId xmlns:a16="http://schemas.microsoft.com/office/drawing/2014/main" id="{62930F2D-A90E-4362-A959-FA0B1337DA44}"/>
              </a:ext>
            </a:extLst>
          </p:cNvPr>
          <p:cNvSpPr/>
          <p:nvPr/>
        </p:nvSpPr>
        <p:spPr>
          <a:xfrm>
            <a:off x="8949035" y="5910882"/>
            <a:ext cx="1035453" cy="533375"/>
          </a:xfrm>
          <a:prstGeom prst="rect">
            <a:avLst/>
          </a:prstGeom>
          <a:noFill/>
        </p:spPr>
        <p:txBody>
          <a:bodyPr wrap="square" rtlCol="0">
            <a:spAutoFit/>
          </a:bodyPr>
          <a:lstStyle/>
          <a:p>
            <a:pPr algn="ctr" defTabSz="932418">
              <a:defRPr/>
            </a:pPr>
            <a:r>
              <a:rPr lang="en-US" sz="1399" b="1" kern="0" spc="50">
                <a:solidFill>
                  <a:srgbClr val="505050"/>
                </a:solidFill>
                <a:latin typeface="Segoe UI Semibold" charset="0"/>
                <a:cs typeface="Segoe UI Semibold" charset="0"/>
              </a:rPr>
              <a:t>Azure Batch</a:t>
            </a:r>
          </a:p>
        </p:txBody>
      </p:sp>
      <p:sp>
        <p:nvSpPr>
          <p:cNvPr id="38" name="Rectangle 37">
            <a:extLst>
              <a:ext uri="{FF2B5EF4-FFF2-40B4-BE49-F238E27FC236}">
                <a16:creationId xmlns:a16="http://schemas.microsoft.com/office/drawing/2014/main" id="{834BF3B1-9D60-40B0-B0D9-62A9D75BBD0B}"/>
              </a:ext>
            </a:extLst>
          </p:cNvPr>
          <p:cNvSpPr/>
          <p:nvPr/>
        </p:nvSpPr>
        <p:spPr>
          <a:xfrm>
            <a:off x="10035898" y="5910883"/>
            <a:ext cx="932630" cy="313772"/>
          </a:xfrm>
          <a:prstGeom prst="rect">
            <a:avLst/>
          </a:prstGeom>
          <a:noFill/>
        </p:spPr>
        <p:txBody>
          <a:bodyPr wrap="square" rtlCol="0">
            <a:spAutoFit/>
          </a:bodyPr>
          <a:lstStyle/>
          <a:p>
            <a:pPr algn="ctr" defTabSz="932418">
              <a:defRPr/>
            </a:pPr>
            <a:r>
              <a:rPr lang="en-US" sz="1399" b="1" kern="0" spc="50">
                <a:solidFill>
                  <a:srgbClr val="505050"/>
                </a:solidFill>
                <a:latin typeface="Segoe UI Semibold" charset="0"/>
                <a:cs typeface="Segoe UI Semibold" charset="0"/>
              </a:rPr>
              <a:t>DSVM</a:t>
            </a:r>
          </a:p>
        </p:txBody>
      </p:sp>
      <p:sp>
        <p:nvSpPr>
          <p:cNvPr id="40" name="Rectangle 39">
            <a:extLst>
              <a:ext uri="{FF2B5EF4-FFF2-40B4-BE49-F238E27FC236}">
                <a16:creationId xmlns:a16="http://schemas.microsoft.com/office/drawing/2014/main" id="{CEBDD359-D365-4942-A032-181275E70A71}"/>
              </a:ext>
            </a:extLst>
          </p:cNvPr>
          <p:cNvSpPr/>
          <p:nvPr/>
        </p:nvSpPr>
        <p:spPr>
          <a:xfrm>
            <a:off x="10897783" y="5910884"/>
            <a:ext cx="1279758" cy="752976"/>
          </a:xfrm>
          <a:prstGeom prst="rect">
            <a:avLst/>
          </a:prstGeom>
          <a:noFill/>
        </p:spPr>
        <p:txBody>
          <a:bodyPr wrap="square" rtlCol="0">
            <a:spAutoFit/>
          </a:bodyPr>
          <a:lstStyle/>
          <a:p>
            <a:pPr algn="ctr" defTabSz="932418">
              <a:defRPr/>
            </a:pPr>
            <a:r>
              <a:rPr lang="en-US" sz="1399" b="1" kern="0" spc="50">
                <a:solidFill>
                  <a:srgbClr val="505050"/>
                </a:solidFill>
                <a:latin typeface="Segoe UI Semibold" charset="0"/>
                <a:cs typeface="Segoe UI Semibold" charset="0"/>
              </a:rPr>
              <a:t>Azure Container Service</a:t>
            </a:r>
          </a:p>
        </p:txBody>
      </p:sp>
      <p:sp>
        <p:nvSpPr>
          <p:cNvPr id="42" name="Rectangle 41">
            <a:extLst>
              <a:ext uri="{FF2B5EF4-FFF2-40B4-BE49-F238E27FC236}">
                <a16:creationId xmlns:a16="http://schemas.microsoft.com/office/drawing/2014/main" id="{48B510BA-873E-47AC-AD6D-A804E4617003}"/>
              </a:ext>
            </a:extLst>
          </p:cNvPr>
          <p:cNvSpPr/>
          <p:nvPr/>
        </p:nvSpPr>
        <p:spPr>
          <a:xfrm>
            <a:off x="8214759" y="4130450"/>
            <a:ext cx="1435404" cy="313772"/>
          </a:xfrm>
          <a:prstGeom prst="rect">
            <a:avLst/>
          </a:prstGeom>
          <a:noFill/>
        </p:spPr>
        <p:txBody>
          <a:bodyPr wrap="square" rtlCol="0">
            <a:spAutoFit/>
          </a:bodyPr>
          <a:lstStyle/>
          <a:p>
            <a:pPr algn="ctr" defTabSz="932418">
              <a:defRPr/>
            </a:pPr>
            <a:r>
              <a:rPr lang="en-US" sz="1399" b="1" kern="0" spc="50">
                <a:solidFill>
                  <a:srgbClr val="505050"/>
                </a:solidFill>
                <a:latin typeface="Segoe UI Semibold" charset="0"/>
                <a:cs typeface="Segoe UI Semibold" charset="0"/>
              </a:rPr>
              <a:t>Visual tooling</a:t>
            </a:r>
          </a:p>
        </p:txBody>
      </p:sp>
      <p:sp>
        <p:nvSpPr>
          <p:cNvPr id="44" name="Rectangle 43">
            <a:extLst>
              <a:ext uri="{FF2B5EF4-FFF2-40B4-BE49-F238E27FC236}">
                <a16:creationId xmlns:a16="http://schemas.microsoft.com/office/drawing/2014/main" id="{6B603F56-966C-4560-A771-27A0ADC6074E}"/>
              </a:ext>
            </a:extLst>
          </p:cNvPr>
          <p:cNvSpPr/>
          <p:nvPr/>
        </p:nvSpPr>
        <p:spPr>
          <a:xfrm>
            <a:off x="7930271" y="4789365"/>
            <a:ext cx="2020444" cy="533375"/>
          </a:xfrm>
          <a:prstGeom prst="rect">
            <a:avLst/>
          </a:prstGeom>
          <a:noFill/>
        </p:spPr>
        <p:txBody>
          <a:bodyPr wrap="square" rtlCol="0">
            <a:spAutoFit/>
          </a:bodyPr>
          <a:lstStyle/>
          <a:p>
            <a:pPr algn="ctr" defTabSz="932418">
              <a:defRPr/>
            </a:pPr>
            <a:r>
              <a:rPr lang="en-US" sz="1399" b="1" kern="0" spc="50" dirty="0">
                <a:solidFill>
                  <a:srgbClr val="505050"/>
                </a:solidFill>
                <a:latin typeface="Segoe UI Semibold" charset="0"/>
                <a:cs typeface="Segoe UI Semibold" charset="0"/>
              </a:rPr>
              <a:t>(cloud) </a:t>
            </a:r>
          </a:p>
          <a:p>
            <a:pPr algn="ctr" defTabSz="932418">
              <a:defRPr/>
            </a:pPr>
            <a:r>
              <a:rPr lang="en-US" sz="1399" b="1" kern="0" spc="50" dirty="0">
                <a:solidFill>
                  <a:srgbClr val="505050"/>
                </a:solidFill>
                <a:latin typeface="Segoe UI Semibold" charset="0"/>
                <a:cs typeface="Segoe UI Semibold" charset="0"/>
              </a:rPr>
              <a:t>AML Studio</a:t>
            </a:r>
          </a:p>
        </p:txBody>
      </p:sp>
      <p:sp>
        <p:nvSpPr>
          <p:cNvPr id="46" name="Rectangle 45">
            <a:extLst>
              <a:ext uri="{FF2B5EF4-FFF2-40B4-BE49-F238E27FC236}">
                <a16:creationId xmlns:a16="http://schemas.microsoft.com/office/drawing/2014/main" id="{1F5D7714-20C9-464B-8B6B-2ABCE178EE44}"/>
              </a:ext>
            </a:extLst>
          </p:cNvPr>
          <p:cNvSpPr/>
          <p:nvPr/>
        </p:nvSpPr>
        <p:spPr>
          <a:xfrm>
            <a:off x="7502895" y="2372831"/>
            <a:ext cx="1188020" cy="313772"/>
          </a:xfrm>
          <a:prstGeom prst="rect">
            <a:avLst/>
          </a:prstGeom>
          <a:noFill/>
        </p:spPr>
        <p:txBody>
          <a:bodyPr wrap="square" rtlCol="0">
            <a:spAutoFit/>
          </a:bodyPr>
          <a:lstStyle/>
          <a:p>
            <a:pPr algn="ctr" defTabSz="932418">
              <a:defRPr/>
            </a:pPr>
            <a:r>
              <a:rPr lang="en-US" sz="1399" b="1" kern="0" spc="50" dirty="0">
                <a:solidFill>
                  <a:srgbClr val="505050"/>
                </a:solidFill>
                <a:latin typeface="Segoe UI Semibold" charset="0"/>
                <a:cs typeface="Segoe UI Semibold" charset="0"/>
              </a:rPr>
              <a:t>Consume</a:t>
            </a:r>
          </a:p>
        </p:txBody>
      </p:sp>
      <p:sp>
        <p:nvSpPr>
          <p:cNvPr id="48" name="Rectangle 47">
            <a:extLst>
              <a:ext uri="{FF2B5EF4-FFF2-40B4-BE49-F238E27FC236}">
                <a16:creationId xmlns:a16="http://schemas.microsoft.com/office/drawing/2014/main" id="{5607AB1E-004D-4200-9AA3-54F30E4F5EC0}"/>
              </a:ext>
            </a:extLst>
          </p:cNvPr>
          <p:cNvSpPr/>
          <p:nvPr/>
        </p:nvSpPr>
        <p:spPr>
          <a:xfrm>
            <a:off x="6582248" y="3233386"/>
            <a:ext cx="3029313" cy="313772"/>
          </a:xfrm>
          <a:prstGeom prst="rect">
            <a:avLst/>
          </a:prstGeom>
          <a:noFill/>
        </p:spPr>
        <p:txBody>
          <a:bodyPr wrap="square" rtlCol="0">
            <a:spAutoFit/>
          </a:bodyPr>
          <a:lstStyle/>
          <a:p>
            <a:pPr algn="ctr" defTabSz="932418">
              <a:defRPr/>
            </a:pPr>
            <a:r>
              <a:rPr lang="en-US" sz="1399" b="1" kern="0" spc="50" dirty="0">
                <a:solidFill>
                  <a:srgbClr val="505050"/>
                </a:solidFill>
                <a:latin typeface="Segoe UI Semibold" charset="0"/>
                <a:cs typeface="Segoe UI Semibold" charset="0"/>
              </a:rPr>
              <a:t>Cognitive services, bots</a:t>
            </a:r>
          </a:p>
        </p:txBody>
      </p:sp>
      <p:cxnSp>
        <p:nvCxnSpPr>
          <p:cNvPr id="54" name="Straight Arrow Connector 53">
            <a:extLst>
              <a:ext uri="{FF2B5EF4-FFF2-40B4-BE49-F238E27FC236}">
                <a16:creationId xmlns:a16="http://schemas.microsoft.com/office/drawing/2014/main" id="{E1DE7AE9-ADD5-4089-B3E6-09766A655E28}"/>
              </a:ext>
            </a:extLst>
          </p:cNvPr>
          <p:cNvCxnSpPr>
            <a:cxnSpLocks/>
            <a:stCxn id="14" idx="2"/>
            <a:endCxn id="16" idx="0"/>
          </p:cNvCxnSpPr>
          <p:nvPr/>
        </p:nvCxnSpPr>
        <p:spPr>
          <a:xfrm>
            <a:off x="4789589" y="2019746"/>
            <a:ext cx="0" cy="235801"/>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7" name="Connector: Elbow 56">
            <a:extLst>
              <a:ext uri="{FF2B5EF4-FFF2-40B4-BE49-F238E27FC236}">
                <a16:creationId xmlns:a16="http://schemas.microsoft.com/office/drawing/2014/main" id="{48BCA353-D4C1-4B68-92E2-3785CA7E5291}"/>
              </a:ext>
            </a:extLst>
          </p:cNvPr>
          <p:cNvCxnSpPr>
            <a:cxnSpLocks/>
            <a:stCxn id="14" idx="2"/>
            <a:endCxn id="46" idx="0"/>
          </p:cNvCxnSpPr>
          <p:nvPr/>
        </p:nvCxnSpPr>
        <p:spPr>
          <a:xfrm rot="16200000" flipH="1">
            <a:off x="6266704" y="542631"/>
            <a:ext cx="353084" cy="3307316"/>
          </a:xfrm>
          <a:prstGeom prst="bentConnector3">
            <a:avLst>
              <a:gd name="adj1" fmla="val 50000"/>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402A89DB-F407-4AEE-A504-5534AD610150}"/>
              </a:ext>
            </a:extLst>
          </p:cNvPr>
          <p:cNvCxnSpPr>
            <a:cxnSpLocks/>
            <a:stCxn id="46" idx="2"/>
            <a:endCxn id="48" idx="0"/>
          </p:cNvCxnSpPr>
          <p:nvPr/>
        </p:nvCxnSpPr>
        <p:spPr>
          <a:xfrm>
            <a:off x="8096905" y="2686603"/>
            <a:ext cx="0" cy="546783"/>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8664D9DC-9218-4CEC-9F8C-B7AD2D58224F}"/>
              </a:ext>
            </a:extLst>
          </p:cNvPr>
          <p:cNvCxnSpPr>
            <a:cxnSpLocks/>
            <a:stCxn id="16" idx="2"/>
            <a:endCxn id="18" idx="0"/>
          </p:cNvCxnSpPr>
          <p:nvPr/>
        </p:nvCxnSpPr>
        <p:spPr>
          <a:xfrm flipH="1">
            <a:off x="4772748" y="2788922"/>
            <a:ext cx="16842" cy="470921"/>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5" name="Connector: Elbow 64">
            <a:extLst>
              <a:ext uri="{FF2B5EF4-FFF2-40B4-BE49-F238E27FC236}">
                <a16:creationId xmlns:a16="http://schemas.microsoft.com/office/drawing/2014/main" id="{1DC69CAB-2AF3-4B5D-97A8-E47C14D0343A}"/>
              </a:ext>
            </a:extLst>
          </p:cNvPr>
          <p:cNvCxnSpPr>
            <a:cxnSpLocks/>
            <a:stCxn id="18" idx="2"/>
            <a:endCxn id="42" idx="0"/>
          </p:cNvCxnSpPr>
          <p:nvPr/>
        </p:nvCxnSpPr>
        <p:spPr>
          <a:xfrm rot="16200000" flipH="1">
            <a:off x="6574186" y="1772176"/>
            <a:ext cx="556835" cy="4159714"/>
          </a:xfrm>
          <a:prstGeom prst="bentConnector3">
            <a:avLst>
              <a:gd name="adj1" fmla="val 50000"/>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D77B7A99-ABF9-4125-A69D-B3823E78CF0D}"/>
              </a:ext>
            </a:extLst>
          </p:cNvPr>
          <p:cNvCxnSpPr>
            <a:cxnSpLocks/>
            <a:stCxn id="18" idx="2"/>
            <a:endCxn id="20" idx="0"/>
          </p:cNvCxnSpPr>
          <p:nvPr/>
        </p:nvCxnSpPr>
        <p:spPr>
          <a:xfrm>
            <a:off x="4772747" y="3573616"/>
            <a:ext cx="16843" cy="524582"/>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9574A75F-DF0C-4653-9444-8E340791FE88}"/>
              </a:ext>
            </a:extLst>
          </p:cNvPr>
          <p:cNvCxnSpPr>
            <a:cxnSpLocks/>
            <a:stCxn id="42" idx="2"/>
            <a:endCxn id="44" idx="0"/>
          </p:cNvCxnSpPr>
          <p:nvPr/>
        </p:nvCxnSpPr>
        <p:spPr>
          <a:xfrm>
            <a:off x="8932461" y="4444222"/>
            <a:ext cx="8032" cy="345143"/>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4" name="Connector: Elbow 73">
            <a:extLst>
              <a:ext uri="{FF2B5EF4-FFF2-40B4-BE49-F238E27FC236}">
                <a16:creationId xmlns:a16="http://schemas.microsoft.com/office/drawing/2014/main" id="{FDE66FF6-6CEB-4AFB-8999-3346CD021522}"/>
              </a:ext>
            </a:extLst>
          </p:cNvPr>
          <p:cNvCxnSpPr>
            <a:cxnSpLocks/>
            <a:stCxn id="20" idx="2"/>
            <a:endCxn id="28" idx="0"/>
          </p:cNvCxnSpPr>
          <p:nvPr/>
        </p:nvCxnSpPr>
        <p:spPr>
          <a:xfrm rot="16200000" flipH="1">
            <a:off x="5645906" y="3555654"/>
            <a:ext cx="377395" cy="2090026"/>
          </a:xfrm>
          <a:prstGeom prst="bentConnector3">
            <a:avLst>
              <a:gd name="adj1" fmla="val 50000"/>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8A9E3576-FF35-47D1-AAA4-8F8628C68BA0}"/>
              </a:ext>
            </a:extLst>
          </p:cNvPr>
          <p:cNvCxnSpPr>
            <a:cxnSpLocks/>
            <a:stCxn id="20" idx="2"/>
            <a:endCxn id="22" idx="0"/>
          </p:cNvCxnSpPr>
          <p:nvPr/>
        </p:nvCxnSpPr>
        <p:spPr>
          <a:xfrm flipH="1">
            <a:off x="4781168" y="4411970"/>
            <a:ext cx="8422" cy="372282"/>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1" name="Connector: Elbow 80">
            <a:extLst>
              <a:ext uri="{FF2B5EF4-FFF2-40B4-BE49-F238E27FC236}">
                <a16:creationId xmlns:a16="http://schemas.microsoft.com/office/drawing/2014/main" id="{C0E55839-5B12-49F0-B8CA-0F0C61726579}"/>
              </a:ext>
            </a:extLst>
          </p:cNvPr>
          <p:cNvCxnSpPr>
            <a:cxnSpLocks/>
            <a:stCxn id="22" idx="2"/>
            <a:endCxn id="26" idx="0"/>
          </p:cNvCxnSpPr>
          <p:nvPr/>
        </p:nvCxnSpPr>
        <p:spPr>
          <a:xfrm rot="16200000" flipH="1">
            <a:off x="4756437" y="5342357"/>
            <a:ext cx="593256" cy="543794"/>
          </a:xfrm>
          <a:prstGeom prst="bentConnector3">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3" name="Connector: Elbow 82">
            <a:extLst>
              <a:ext uri="{FF2B5EF4-FFF2-40B4-BE49-F238E27FC236}">
                <a16:creationId xmlns:a16="http://schemas.microsoft.com/office/drawing/2014/main" id="{B8903ED4-43C5-4323-B6DA-776728004EA3}"/>
              </a:ext>
            </a:extLst>
          </p:cNvPr>
          <p:cNvCxnSpPr>
            <a:cxnSpLocks/>
            <a:stCxn id="22" idx="2"/>
            <a:endCxn id="24" idx="0"/>
          </p:cNvCxnSpPr>
          <p:nvPr/>
        </p:nvCxnSpPr>
        <p:spPr>
          <a:xfrm rot="5400000">
            <a:off x="4238713" y="5368427"/>
            <a:ext cx="593257" cy="491656"/>
          </a:xfrm>
          <a:prstGeom prst="bentConnector3">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5" name="Connector: Elbow 84">
            <a:extLst>
              <a:ext uri="{FF2B5EF4-FFF2-40B4-BE49-F238E27FC236}">
                <a16:creationId xmlns:a16="http://schemas.microsoft.com/office/drawing/2014/main" id="{0D240FB6-D436-47C8-B752-DE3233F60A39}"/>
              </a:ext>
            </a:extLst>
          </p:cNvPr>
          <p:cNvCxnSpPr>
            <a:cxnSpLocks/>
            <a:stCxn id="28" idx="2"/>
            <a:endCxn id="30" idx="0"/>
          </p:cNvCxnSpPr>
          <p:nvPr/>
        </p:nvCxnSpPr>
        <p:spPr>
          <a:xfrm rot="5400000">
            <a:off x="6333546" y="5364813"/>
            <a:ext cx="588142" cy="503998"/>
          </a:xfrm>
          <a:prstGeom prst="bentConnector3">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7" name="Connector: Elbow 86">
            <a:extLst>
              <a:ext uri="{FF2B5EF4-FFF2-40B4-BE49-F238E27FC236}">
                <a16:creationId xmlns:a16="http://schemas.microsoft.com/office/drawing/2014/main" id="{567B69F8-0F94-45D4-A1DB-27D9B488CF48}"/>
              </a:ext>
            </a:extLst>
          </p:cNvPr>
          <p:cNvCxnSpPr>
            <a:cxnSpLocks/>
            <a:stCxn id="28" idx="2"/>
            <a:endCxn id="32" idx="0"/>
          </p:cNvCxnSpPr>
          <p:nvPr/>
        </p:nvCxnSpPr>
        <p:spPr>
          <a:xfrm rot="16200000" flipH="1">
            <a:off x="6851271" y="5351086"/>
            <a:ext cx="588143" cy="531451"/>
          </a:xfrm>
          <a:prstGeom prst="bentConnector3">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9" name="Connector: Elbow 88">
            <a:extLst>
              <a:ext uri="{FF2B5EF4-FFF2-40B4-BE49-F238E27FC236}">
                <a16:creationId xmlns:a16="http://schemas.microsoft.com/office/drawing/2014/main" id="{9B369524-7A16-4FD1-9E4F-F6DC0BA106F1}"/>
              </a:ext>
            </a:extLst>
          </p:cNvPr>
          <p:cNvCxnSpPr>
            <a:cxnSpLocks/>
            <a:stCxn id="28" idx="2"/>
            <a:endCxn id="34" idx="0"/>
          </p:cNvCxnSpPr>
          <p:nvPr/>
        </p:nvCxnSpPr>
        <p:spPr>
          <a:xfrm rot="16200000" flipH="1">
            <a:off x="7361393" y="4840963"/>
            <a:ext cx="588143" cy="1551696"/>
          </a:xfrm>
          <a:prstGeom prst="bentConnector3">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1" name="Connector: Elbow 90">
            <a:extLst>
              <a:ext uri="{FF2B5EF4-FFF2-40B4-BE49-F238E27FC236}">
                <a16:creationId xmlns:a16="http://schemas.microsoft.com/office/drawing/2014/main" id="{C5D62AF1-35A7-4D4C-B3DB-B3653AF6166E}"/>
              </a:ext>
            </a:extLst>
          </p:cNvPr>
          <p:cNvCxnSpPr>
            <a:cxnSpLocks/>
            <a:stCxn id="28" idx="2"/>
            <a:endCxn id="36" idx="0"/>
          </p:cNvCxnSpPr>
          <p:nvPr/>
        </p:nvCxnSpPr>
        <p:spPr>
          <a:xfrm rot="16200000" flipH="1">
            <a:off x="7879118" y="4323238"/>
            <a:ext cx="588142" cy="2587146"/>
          </a:xfrm>
          <a:prstGeom prst="bentConnector3">
            <a:avLst>
              <a:gd name="adj1" fmla="val 50000"/>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3" name="Connector: Elbow 92">
            <a:extLst>
              <a:ext uri="{FF2B5EF4-FFF2-40B4-BE49-F238E27FC236}">
                <a16:creationId xmlns:a16="http://schemas.microsoft.com/office/drawing/2014/main" id="{B7F84A27-DA15-404F-8E2A-B551BEA6FB6E}"/>
              </a:ext>
            </a:extLst>
          </p:cNvPr>
          <p:cNvCxnSpPr>
            <a:cxnSpLocks/>
            <a:stCxn id="28" idx="2"/>
            <a:endCxn id="38" idx="0"/>
          </p:cNvCxnSpPr>
          <p:nvPr/>
        </p:nvCxnSpPr>
        <p:spPr>
          <a:xfrm rot="16200000" flipH="1">
            <a:off x="8396844" y="3805513"/>
            <a:ext cx="588143" cy="3622597"/>
          </a:xfrm>
          <a:prstGeom prst="bentConnector3">
            <a:avLst>
              <a:gd name="adj1" fmla="val 50000"/>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5" name="Connector: Elbow 94">
            <a:extLst>
              <a:ext uri="{FF2B5EF4-FFF2-40B4-BE49-F238E27FC236}">
                <a16:creationId xmlns:a16="http://schemas.microsoft.com/office/drawing/2014/main" id="{5A4DE633-58FA-4F2B-AFCF-A1E9E9446229}"/>
              </a:ext>
            </a:extLst>
          </p:cNvPr>
          <p:cNvCxnSpPr>
            <a:cxnSpLocks/>
            <a:stCxn id="28" idx="2"/>
            <a:endCxn id="40" idx="0"/>
          </p:cNvCxnSpPr>
          <p:nvPr/>
        </p:nvCxnSpPr>
        <p:spPr>
          <a:xfrm rot="16200000" flipH="1">
            <a:off x="8914568" y="3287788"/>
            <a:ext cx="588143" cy="4658047"/>
          </a:xfrm>
          <a:prstGeom prst="bentConnector3">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1797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89" y="2629773"/>
            <a:ext cx="11885514" cy="879912"/>
          </a:xfrm>
        </p:spPr>
        <p:txBody>
          <a:bodyPr/>
          <a:lstStyle/>
          <a:p>
            <a:pPr algn="ctr"/>
            <a:r>
              <a:rPr lang="en-US" sz="4896" dirty="0"/>
              <a:t>Azure Machine Learning Studio</a:t>
            </a:r>
          </a:p>
        </p:txBody>
      </p:sp>
    </p:spTree>
    <p:extLst>
      <p:ext uri="{BB962C8B-B14F-4D97-AF65-F5344CB8AC3E}">
        <p14:creationId xmlns:p14="http://schemas.microsoft.com/office/powerpoint/2010/main" val="11500549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Straight Connector 12"/>
          <p:cNvCxnSpPr/>
          <p:nvPr/>
        </p:nvCxnSpPr>
        <p:spPr>
          <a:xfrm>
            <a:off x="3270518" y="1577993"/>
            <a:ext cx="0" cy="5072956"/>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334961" y="331040"/>
            <a:ext cx="11880459" cy="946011"/>
          </a:xfrm>
        </p:spPr>
        <p:txBody>
          <a:bodyPr>
            <a:normAutofit fontScale="90000"/>
          </a:bodyPr>
          <a:lstStyle/>
          <a:p>
            <a:pPr fontAlgn="base">
              <a:spcAft>
                <a:spcPts val="600"/>
              </a:spcAft>
            </a:pPr>
            <a:r>
              <a:rPr lang="en-US" sz="5797" dirty="0">
                <a:gradFill>
                  <a:gsLst>
                    <a:gs pos="0">
                      <a:schemeClr val="bg1"/>
                    </a:gs>
                    <a:gs pos="100000">
                      <a:schemeClr val="bg1"/>
                    </a:gs>
                  </a:gsLst>
                  <a:lin ang="5400000" scaled="1"/>
                </a:gradFill>
              </a:rPr>
              <a:t>Azure Machine Learning Service</a:t>
            </a:r>
            <a:br>
              <a:rPr lang="en-US" sz="5797" dirty="0">
                <a:gradFill>
                  <a:gsLst>
                    <a:gs pos="0">
                      <a:schemeClr val="bg1"/>
                    </a:gs>
                    <a:gs pos="100000">
                      <a:schemeClr val="bg1"/>
                    </a:gs>
                  </a:gsLst>
                  <a:lin ang="5400000" scaled="1"/>
                </a:gradFill>
              </a:rPr>
            </a:br>
            <a:r>
              <a:rPr lang="en-US" sz="2200" dirty="0">
                <a:gradFill>
                  <a:gsLst>
                    <a:gs pos="0">
                      <a:schemeClr val="accent4"/>
                    </a:gs>
                    <a:gs pos="100000">
                      <a:schemeClr val="accent4"/>
                    </a:gs>
                  </a:gsLst>
                  <a:lin ang="5400000" scaled="1"/>
                </a:gradFill>
                <a:latin typeface="Segoe UI"/>
                <a:cs typeface="+mn-cs"/>
              </a:rPr>
              <a:t>Data -&gt; Predictive model -&gt; Operational web API in minutes</a:t>
            </a:r>
            <a:endParaRPr lang="en-US" sz="5797" dirty="0">
              <a:solidFill>
                <a:schemeClr val="bg1"/>
              </a:solidFill>
            </a:endParaRPr>
          </a:p>
        </p:txBody>
      </p:sp>
      <p:sp>
        <p:nvSpPr>
          <p:cNvPr id="140" name="TextBox 139"/>
          <p:cNvSpPr txBox="1"/>
          <p:nvPr/>
        </p:nvSpPr>
        <p:spPr>
          <a:xfrm>
            <a:off x="212515" y="4031832"/>
            <a:ext cx="3056528" cy="1205224"/>
          </a:xfrm>
          <a:prstGeom prst="rect">
            <a:avLst/>
          </a:prstGeom>
          <a:noFill/>
        </p:spPr>
        <p:txBody>
          <a:bodyPr wrap="none" lIns="182776" tIns="146220" rIns="182776" bIns="146220" rtlCol="0">
            <a:spAutoFit/>
          </a:bodyPr>
          <a:lstStyle/>
          <a:p>
            <a:pPr defTabSz="932418" fontAlgn="base">
              <a:spcBef>
                <a:spcPct val="0"/>
              </a:spcBef>
              <a:spcAft>
                <a:spcPts val="600"/>
              </a:spcAft>
              <a:defRPr/>
            </a:pPr>
            <a:r>
              <a:rPr lang="en-US" sz="1599" dirty="0">
                <a:gradFill>
                  <a:gsLst>
                    <a:gs pos="0">
                      <a:srgbClr val="FFFFFF"/>
                    </a:gs>
                    <a:gs pos="100000">
                      <a:srgbClr val="FFFFFF"/>
                    </a:gs>
                  </a:gsLst>
                  <a:lin ang="5400000" scaled="1"/>
                </a:gradFill>
                <a:latin typeface="Segoe UI" panose="020B0502040204020203" pitchFamily="34" charset="0"/>
                <a:cs typeface="Segoe UI" panose="020B0502040204020203" pitchFamily="34" charset="0"/>
              </a:rPr>
              <a:t>Blobs and Tables</a:t>
            </a:r>
          </a:p>
          <a:p>
            <a:pPr defTabSz="932418" fontAlgn="base">
              <a:spcBef>
                <a:spcPct val="0"/>
              </a:spcBef>
              <a:spcAft>
                <a:spcPts val="600"/>
              </a:spcAft>
              <a:defRPr/>
            </a:pPr>
            <a:r>
              <a:rPr lang="en-US" sz="1599" dirty="0">
                <a:gradFill>
                  <a:gsLst>
                    <a:gs pos="0">
                      <a:srgbClr val="FFFFFF"/>
                    </a:gs>
                    <a:gs pos="100000">
                      <a:srgbClr val="FFFFFF"/>
                    </a:gs>
                  </a:gsLst>
                  <a:lin ang="5400000" scaled="1"/>
                </a:gradFill>
                <a:latin typeface="Segoe UI" panose="020B0502040204020203" pitchFamily="34" charset="0"/>
                <a:cs typeface="Segoe UI" panose="020B0502040204020203" pitchFamily="34" charset="0"/>
              </a:rPr>
              <a:t>Hadoop (HDInsight)</a:t>
            </a:r>
          </a:p>
          <a:p>
            <a:pPr defTabSz="932418" fontAlgn="base">
              <a:spcBef>
                <a:spcPct val="0"/>
              </a:spcBef>
              <a:spcAft>
                <a:spcPts val="600"/>
              </a:spcAft>
              <a:defRPr/>
            </a:pPr>
            <a:r>
              <a:rPr lang="en-US" sz="1599" dirty="0">
                <a:gradFill>
                  <a:gsLst>
                    <a:gs pos="0">
                      <a:srgbClr val="FFFFFF"/>
                    </a:gs>
                    <a:gs pos="100000">
                      <a:srgbClr val="FFFFFF"/>
                    </a:gs>
                  </a:gsLst>
                  <a:lin ang="5400000" scaled="1"/>
                </a:gradFill>
                <a:latin typeface="Segoe UI" panose="020B0502040204020203" pitchFamily="34" charset="0"/>
                <a:cs typeface="Segoe UI" panose="020B0502040204020203" pitchFamily="34" charset="0"/>
              </a:rPr>
              <a:t>Relational DB (Azure SQL DB)</a:t>
            </a:r>
          </a:p>
        </p:txBody>
      </p:sp>
      <p:sp>
        <p:nvSpPr>
          <p:cNvPr id="21" name="Rectangle 20"/>
          <p:cNvSpPr/>
          <p:nvPr/>
        </p:nvSpPr>
        <p:spPr>
          <a:xfrm>
            <a:off x="790366" y="1503684"/>
            <a:ext cx="1432886" cy="622085"/>
          </a:xfrm>
          <a:prstGeom prst="rect">
            <a:avLst/>
          </a:prstGeom>
        </p:spPr>
        <p:txBody>
          <a:bodyPr wrap="square" lIns="182776" tIns="137082" rIns="182776" bIns="137082">
            <a:spAutoFit/>
          </a:bodyPr>
          <a:lstStyle/>
          <a:p>
            <a:pPr algn="ctr" defTabSz="913698">
              <a:defRPr/>
            </a:pPr>
            <a:r>
              <a:rPr lang="en-US" sz="2200" dirty="0">
                <a:gradFill>
                  <a:gsLst>
                    <a:gs pos="0">
                      <a:srgbClr val="FFFFFF"/>
                    </a:gs>
                    <a:gs pos="100000">
                      <a:srgbClr val="FFFFFF"/>
                    </a:gs>
                  </a:gsLst>
                  <a:lin ang="5400000" scaled="1"/>
                </a:gradFill>
                <a:latin typeface="Segoe UI Light"/>
                <a:ea typeface="Calibri" panose="020F0502020204030204" pitchFamily="34" charset="0"/>
              </a:rPr>
              <a:t>Data</a:t>
            </a:r>
          </a:p>
        </p:txBody>
      </p:sp>
      <p:grpSp>
        <p:nvGrpSpPr>
          <p:cNvPr id="38" name="Group 37"/>
          <p:cNvGrpSpPr/>
          <p:nvPr/>
        </p:nvGrpSpPr>
        <p:grpSpPr>
          <a:xfrm>
            <a:off x="10713667" y="2497908"/>
            <a:ext cx="466080" cy="800674"/>
            <a:chOff x="9384608" y="3646196"/>
            <a:chExt cx="466344" cy="801128"/>
          </a:xfrm>
        </p:grpSpPr>
        <p:grpSp>
          <p:nvGrpSpPr>
            <p:cNvPr id="24" name="Group 23"/>
            <p:cNvGrpSpPr/>
            <p:nvPr/>
          </p:nvGrpSpPr>
          <p:grpSpPr>
            <a:xfrm>
              <a:off x="9384608" y="3646196"/>
              <a:ext cx="466344" cy="801128"/>
              <a:chOff x="9384608" y="3646196"/>
              <a:chExt cx="466344" cy="801128"/>
            </a:xfrm>
          </p:grpSpPr>
          <p:sp>
            <p:nvSpPr>
              <p:cNvPr id="95" name="Freeform 10"/>
              <p:cNvSpPr>
                <a:spLocks/>
              </p:cNvSpPr>
              <p:nvPr/>
            </p:nvSpPr>
            <p:spPr bwMode="auto">
              <a:xfrm>
                <a:off x="9384608" y="3646196"/>
                <a:ext cx="466344" cy="801128"/>
              </a:xfrm>
              <a:custGeom>
                <a:avLst/>
                <a:gdLst>
                  <a:gd name="T0" fmla="*/ 172 w 184"/>
                  <a:gd name="T1" fmla="*/ 0 h 314"/>
                  <a:gd name="T2" fmla="*/ 12 w 184"/>
                  <a:gd name="T3" fmla="*/ 0 h 314"/>
                  <a:gd name="T4" fmla="*/ 0 w 184"/>
                  <a:gd name="T5" fmla="*/ 12 h 314"/>
                  <a:gd name="T6" fmla="*/ 0 w 184"/>
                  <a:gd name="T7" fmla="*/ 302 h 314"/>
                  <a:gd name="T8" fmla="*/ 12 w 184"/>
                  <a:gd name="T9" fmla="*/ 314 h 314"/>
                  <a:gd name="T10" fmla="*/ 172 w 184"/>
                  <a:gd name="T11" fmla="*/ 314 h 314"/>
                  <a:gd name="T12" fmla="*/ 184 w 184"/>
                  <a:gd name="T13" fmla="*/ 302 h 314"/>
                  <a:gd name="T14" fmla="*/ 184 w 184"/>
                  <a:gd name="T15" fmla="*/ 12 h 314"/>
                  <a:gd name="T16" fmla="*/ 172 w 184"/>
                  <a:gd name="T17"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4" h="314">
                    <a:moveTo>
                      <a:pt x="172" y="0"/>
                    </a:moveTo>
                    <a:cubicBezTo>
                      <a:pt x="12" y="0"/>
                      <a:pt x="12" y="0"/>
                      <a:pt x="12" y="0"/>
                    </a:cubicBezTo>
                    <a:cubicBezTo>
                      <a:pt x="6" y="0"/>
                      <a:pt x="0" y="5"/>
                      <a:pt x="0" y="12"/>
                    </a:cubicBezTo>
                    <a:cubicBezTo>
                      <a:pt x="0" y="302"/>
                      <a:pt x="0" y="302"/>
                      <a:pt x="0" y="302"/>
                    </a:cubicBezTo>
                    <a:cubicBezTo>
                      <a:pt x="0" y="308"/>
                      <a:pt x="6" y="314"/>
                      <a:pt x="12" y="314"/>
                    </a:cubicBezTo>
                    <a:cubicBezTo>
                      <a:pt x="172" y="314"/>
                      <a:pt x="172" y="314"/>
                      <a:pt x="172" y="314"/>
                    </a:cubicBezTo>
                    <a:cubicBezTo>
                      <a:pt x="178" y="314"/>
                      <a:pt x="184" y="308"/>
                      <a:pt x="184" y="302"/>
                    </a:cubicBezTo>
                    <a:cubicBezTo>
                      <a:pt x="184" y="12"/>
                      <a:pt x="184" y="12"/>
                      <a:pt x="184" y="12"/>
                    </a:cubicBezTo>
                    <a:cubicBezTo>
                      <a:pt x="184" y="5"/>
                      <a:pt x="178" y="0"/>
                      <a:pt x="172" y="0"/>
                    </a:cubicBezTo>
                  </a:path>
                </a:pathLst>
              </a:custGeom>
              <a:solidFill>
                <a:schemeClr val="bg1"/>
              </a:solidFill>
              <a:ln>
                <a:noFill/>
              </a:ln>
              <a:extLst/>
            </p:spPr>
            <p:txBody>
              <a:bodyPr vert="horz" wrap="square" lIns="91388" tIns="45694" rIns="91388" bIns="45694" numCol="1" anchor="t" anchorCtr="0" compatLnSpc="1">
                <a:prstTxWarp prst="textNoShape">
                  <a:avLst/>
                </a:prstTxWarp>
              </a:bodyPr>
              <a:lstStyle/>
              <a:p>
                <a:pPr defTabSz="932418">
                  <a:defRPr/>
                </a:pPr>
                <a:endParaRPr lang="en-US" dirty="0">
                  <a:solidFill>
                    <a:srgbClr val="00B0F0"/>
                  </a:solidFill>
                  <a:latin typeface="Segoe UI"/>
                </a:endParaRPr>
              </a:p>
            </p:txBody>
          </p:sp>
          <p:sp>
            <p:nvSpPr>
              <p:cNvPr id="96" name="Rectangle 11"/>
              <p:cNvSpPr>
                <a:spLocks noChangeArrowheads="1"/>
              </p:cNvSpPr>
              <p:nvPr/>
            </p:nvSpPr>
            <p:spPr bwMode="auto">
              <a:xfrm>
                <a:off x="9430600" y="3692189"/>
                <a:ext cx="374359" cy="629993"/>
              </a:xfrm>
              <a:prstGeom prst="rect">
                <a:avLst/>
              </a:prstGeom>
              <a:solidFill>
                <a:srgbClr val="DC3C00"/>
              </a:solidFill>
              <a:ln>
                <a:noFill/>
              </a:ln>
              <a:extLst/>
            </p:spPr>
            <p:txBody>
              <a:bodyPr vert="horz" wrap="square" lIns="91388" tIns="45694" rIns="91388" bIns="45694" numCol="1" anchor="t" anchorCtr="0" compatLnSpc="1">
                <a:prstTxWarp prst="textNoShape">
                  <a:avLst/>
                </a:prstTxWarp>
              </a:bodyPr>
              <a:lstStyle/>
              <a:p>
                <a:pPr defTabSz="932418">
                  <a:defRPr/>
                </a:pPr>
                <a:endParaRPr lang="en-US" dirty="0">
                  <a:solidFill>
                    <a:srgbClr val="00B0F0"/>
                  </a:solidFill>
                  <a:latin typeface="Segoe UI"/>
                </a:endParaRPr>
              </a:p>
            </p:txBody>
          </p:sp>
          <p:grpSp>
            <p:nvGrpSpPr>
              <p:cNvPr id="125" name="Group 124"/>
              <p:cNvGrpSpPr/>
              <p:nvPr/>
            </p:nvGrpSpPr>
            <p:grpSpPr>
              <a:xfrm>
                <a:off x="9484650" y="3817383"/>
                <a:ext cx="268769" cy="458657"/>
                <a:chOff x="10365212" y="5859572"/>
                <a:chExt cx="483110" cy="660040"/>
              </a:xfrm>
              <a:solidFill>
                <a:schemeClr val="bg1"/>
              </a:solidFill>
            </p:grpSpPr>
            <p:sp>
              <p:nvSpPr>
                <p:cNvPr id="126" name="Rectangle 9"/>
                <p:cNvSpPr>
                  <a:spLocks noChangeArrowheads="1"/>
                </p:cNvSpPr>
                <p:nvPr/>
              </p:nvSpPr>
              <p:spPr bwMode="auto">
                <a:xfrm>
                  <a:off x="10631433" y="6241326"/>
                  <a:ext cx="83515" cy="27828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388" tIns="45694" rIns="91388" bIns="45694" numCol="1" anchor="t" anchorCtr="0" compatLnSpc="1">
                  <a:prstTxWarp prst="textNoShape">
                    <a:avLst/>
                  </a:prstTxWarp>
                </a:bodyPr>
                <a:lstStyle/>
                <a:p>
                  <a:pPr defTabSz="932418">
                    <a:defRPr/>
                  </a:pPr>
                  <a:endParaRPr lang="en-US" dirty="0">
                    <a:solidFill>
                      <a:srgbClr val="00B0F0"/>
                    </a:solidFill>
                    <a:latin typeface="Segoe UI"/>
                  </a:endParaRPr>
                </a:p>
              </p:txBody>
            </p:sp>
            <p:sp>
              <p:nvSpPr>
                <p:cNvPr id="128" name="Freeform 11"/>
                <p:cNvSpPr>
                  <a:spLocks/>
                </p:cNvSpPr>
                <p:nvPr/>
              </p:nvSpPr>
              <p:spPr bwMode="auto">
                <a:xfrm>
                  <a:off x="10365212" y="6063340"/>
                  <a:ext cx="84051" cy="456272"/>
                </a:xfrm>
                <a:custGeom>
                  <a:avLst/>
                  <a:gdLst>
                    <a:gd name="T0" fmla="*/ 0 w 314"/>
                    <a:gd name="T1" fmla="*/ 0 h 1292"/>
                    <a:gd name="T2" fmla="*/ 0 w 314"/>
                    <a:gd name="T3" fmla="*/ 641 h 1292"/>
                    <a:gd name="T4" fmla="*/ 0 w 314"/>
                    <a:gd name="T5" fmla="*/ 1292 h 1292"/>
                    <a:gd name="T6" fmla="*/ 314 w 314"/>
                    <a:gd name="T7" fmla="*/ 1292 h 1292"/>
                    <a:gd name="T8" fmla="*/ 314 w 314"/>
                    <a:gd name="T9" fmla="*/ 537 h 1292"/>
                    <a:gd name="T10" fmla="*/ 314 w 314"/>
                    <a:gd name="T11" fmla="*/ 0 h 1292"/>
                    <a:gd name="T12" fmla="*/ 0 w 314"/>
                    <a:gd name="T13" fmla="*/ 0 h 1292"/>
                  </a:gdLst>
                  <a:ahLst/>
                  <a:cxnLst>
                    <a:cxn ang="0">
                      <a:pos x="T0" y="T1"/>
                    </a:cxn>
                    <a:cxn ang="0">
                      <a:pos x="T2" y="T3"/>
                    </a:cxn>
                    <a:cxn ang="0">
                      <a:pos x="T4" y="T5"/>
                    </a:cxn>
                    <a:cxn ang="0">
                      <a:pos x="T6" y="T7"/>
                    </a:cxn>
                    <a:cxn ang="0">
                      <a:pos x="T8" y="T9"/>
                    </a:cxn>
                    <a:cxn ang="0">
                      <a:pos x="T10" y="T11"/>
                    </a:cxn>
                    <a:cxn ang="0">
                      <a:pos x="T12" y="T13"/>
                    </a:cxn>
                  </a:cxnLst>
                  <a:rect l="0" t="0" r="r" b="b"/>
                  <a:pathLst>
                    <a:path w="314" h="1292">
                      <a:moveTo>
                        <a:pt x="0" y="0"/>
                      </a:moveTo>
                      <a:lnTo>
                        <a:pt x="0" y="641"/>
                      </a:lnTo>
                      <a:lnTo>
                        <a:pt x="0" y="1292"/>
                      </a:lnTo>
                      <a:lnTo>
                        <a:pt x="314" y="1292"/>
                      </a:lnTo>
                      <a:lnTo>
                        <a:pt x="314" y="537"/>
                      </a:lnTo>
                      <a:lnTo>
                        <a:pt x="314" y="0"/>
                      </a:lnTo>
                      <a:lnTo>
                        <a:pt x="0"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388" tIns="45694" rIns="91388" bIns="45694" numCol="1" anchor="t" anchorCtr="0" compatLnSpc="1">
                  <a:prstTxWarp prst="textNoShape">
                    <a:avLst/>
                  </a:prstTxWarp>
                </a:bodyPr>
                <a:lstStyle/>
                <a:p>
                  <a:pPr defTabSz="932418">
                    <a:defRPr/>
                  </a:pPr>
                  <a:endParaRPr lang="en-US" dirty="0">
                    <a:solidFill>
                      <a:srgbClr val="00B0F0"/>
                    </a:solidFill>
                    <a:latin typeface="Segoe UI"/>
                  </a:endParaRPr>
                </a:p>
              </p:txBody>
            </p:sp>
            <p:sp>
              <p:nvSpPr>
                <p:cNvPr id="169" name="Freeform 12"/>
                <p:cNvSpPr>
                  <a:spLocks/>
                </p:cNvSpPr>
                <p:nvPr/>
              </p:nvSpPr>
              <p:spPr bwMode="auto">
                <a:xfrm>
                  <a:off x="10497994" y="5859572"/>
                  <a:ext cx="84051" cy="660040"/>
                </a:xfrm>
                <a:custGeom>
                  <a:avLst/>
                  <a:gdLst>
                    <a:gd name="T0" fmla="*/ 0 w 314"/>
                    <a:gd name="T1" fmla="*/ 0 h 1869"/>
                    <a:gd name="T2" fmla="*/ 0 w 314"/>
                    <a:gd name="T3" fmla="*/ 1093 h 1869"/>
                    <a:gd name="T4" fmla="*/ 0 w 314"/>
                    <a:gd name="T5" fmla="*/ 1869 h 1869"/>
                    <a:gd name="T6" fmla="*/ 314 w 314"/>
                    <a:gd name="T7" fmla="*/ 1869 h 1869"/>
                    <a:gd name="T8" fmla="*/ 314 w 314"/>
                    <a:gd name="T9" fmla="*/ 991 h 1869"/>
                    <a:gd name="T10" fmla="*/ 314 w 314"/>
                    <a:gd name="T11" fmla="*/ 0 h 1869"/>
                    <a:gd name="T12" fmla="*/ 0 w 314"/>
                    <a:gd name="T13" fmla="*/ 0 h 1869"/>
                  </a:gdLst>
                  <a:ahLst/>
                  <a:cxnLst>
                    <a:cxn ang="0">
                      <a:pos x="T0" y="T1"/>
                    </a:cxn>
                    <a:cxn ang="0">
                      <a:pos x="T2" y="T3"/>
                    </a:cxn>
                    <a:cxn ang="0">
                      <a:pos x="T4" y="T5"/>
                    </a:cxn>
                    <a:cxn ang="0">
                      <a:pos x="T6" y="T7"/>
                    </a:cxn>
                    <a:cxn ang="0">
                      <a:pos x="T8" y="T9"/>
                    </a:cxn>
                    <a:cxn ang="0">
                      <a:pos x="T10" y="T11"/>
                    </a:cxn>
                    <a:cxn ang="0">
                      <a:pos x="T12" y="T13"/>
                    </a:cxn>
                  </a:cxnLst>
                  <a:rect l="0" t="0" r="r" b="b"/>
                  <a:pathLst>
                    <a:path w="314" h="1869">
                      <a:moveTo>
                        <a:pt x="0" y="0"/>
                      </a:moveTo>
                      <a:lnTo>
                        <a:pt x="0" y="1093"/>
                      </a:lnTo>
                      <a:lnTo>
                        <a:pt x="0" y="1869"/>
                      </a:lnTo>
                      <a:lnTo>
                        <a:pt x="314" y="1869"/>
                      </a:lnTo>
                      <a:lnTo>
                        <a:pt x="314" y="991"/>
                      </a:lnTo>
                      <a:lnTo>
                        <a:pt x="314" y="0"/>
                      </a:lnTo>
                      <a:lnTo>
                        <a:pt x="0"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388" tIns="45694" rIns="91388" bIns="45694" numCol="1" anchor="t" anchorCtr="0" compatLnSpc="1">
                  <a:prstTxWarp prst="textNoShape">
                    <a:avLst/>
                  </a:prstTxWarp>
                </a:bodyPr>
                <a:lstStyle/>
                <a:p>
                  <a:pPr defTabSz="932418">
                    <a:defRPr/>
                  </a:pPr>
                  <a:endParaRPr lang="en-US" dirty="0">
                    <a:solidFill>
                      <a:srgbClr val="00B0F0"/>
                    </a:solidFill>
                    <a:latin typeface="Segoe UI"/>
                  </a:endParaRPr>
                </a:p>
              </p:txBody>
            </p:sp>
            <p:sp>
              <p:nvSpPr>
                <p:cNvPr id="170" name="Freeform 13"/>
                <p:cNvSpPr>
                  <a:spLocks/>
                </p:cNvSpPr>
                <p:nvPr/>
              </p:nvSpPr>
              <p:spPr bwMode="auto">
                <a:xfrm>
                  <a:off x="10764271" y="6070049"/>
                  <a:ext cx="84051" cy="449561"/>
                </a:xfrm>
                <a:custGeom>
                  <a:avLst/>
                  <a:gdLst>
                    <a:gd name="T0" fmla="*/ 0 w 314"/>
                    <a:gd name="T1" fmla="*/ 0 h 1273"/>
                    <a:gd name="T2" fmla="*/ 0 w 314"/>
                    <a:gd name="T3" fmla="*/ 251 h 1273"/>
                    <a:gd name="T4" fmla="*/ 0 w 314"/>
                    <a:gd name="T5" fmla="*/ 1273 h 1273"/>
                    <a:gd name="T6" fmla="*/ 314 w 314"/>
                    <a:gd name="T7" fmla="*/ 1273 h 1273"/>
                    <a:gd name="T8" fmla="*/ 314 w 314"/>
                    <a:gd name="T9" fmla="*/ 149 h 1273"/>
                    <a:gd name="T10" fmla="*/ 314 w 314"/>
                    <a:gd name="T11" fmla="*/ 0 h 1273"/>
                    <a:gd name="T12" fmla="*/ 0 w 314"/>
                    <a:gd name="T13" fmla="*/ 0 h 1273"/>
                  </a:gdLst>
                  <a:ahLst/>
                  <a:cxnLst>
                    <a:cxn ang="0">
                      <a:pos x="T0" y="T1"/>
                    </a:cxn>
                    <a:cxn ang="0">
                      <a:pos x="T2" y="T3"/>
                    </a:cxn>
                    <a:cxn ang="0">
                      <a:pos x="T4" y="T5"/>
                    </a:cxn>
                    <a:cxn ang="0">
                      <a:pos x="T6" y="T7"/>
                    </a:cxn>
                    <a:cxn ang="0">
                      <a:pos x="T8" y="T9"/>
                    </a:cxn>
                    <a:cxn ang="0">
                      <a:pos x="T10" y="T11"/>
                    </a:cxn>
                    <a:cxn ang="0">
                      <a:pos x="T12" y="T13"/>
                    </a:cxn>
                  </a:cxnLst>
                  <a:rect l="0" t="0" r="r" b="b"/>
                  <a:pathLst>
                    <a:path w="314" h="1273">
                      <a:moveTo>
                        <a:pt x="0" y="0"/>
                      </a:moveTo>
                      <a:lnTo>
                        <a:pt x="0" y="251"/>
                      </a:lnTo>
                      <a:lnTo>
                        <a:pt x="0" y="1273"/>
                      </a:lnTo>
                      <a:lnTo>
                        <a:pt x="314" y="1273"/>
                      </a:lnTo>
                      <a:lnTo>
                        <a:pt x="314" y="149"/>
                      </a:lnTo>
                      <a:lnTo>
                        <a:pt x="314" y="0"/>
                      </a:lnTo>
                      <a:lnTo>
                        <a:pt x="0"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388" tIns="45694" rIns="91388" bIns="45694" numCol="1" anchor="t" anchorCtr="0" compatLnSpc="1">
                  <a:prstTxWarp prst="textNoShape">
                    <a:avLst/>
                  </a:prstTxWarp>
                </a:bodyPr>
                <a:lstStyle/>
                <a:p>
                  <a:pPr defTabSz="932418">
                    <a:defRPr/>
                  </a:pPr>
                  <a:endParaRPr lang="en-US" dirty="0">
                    <a:solidFill>
                      <a:srgbClr val="00B0F0"/>
                    </a:solidFill>
                    <a:latin typeface="Segoe UI"/>
                  </a:endParaRPr>
                </a:p>
              </p:txBody>
            </p:sp>
          </p:grpSp>
        </p:grpSp>
        <p:sp>
          <p:nvSpPr>
            <p:cNvPr id="97" name="Rectangle 12"/>
            <p:cNvSpPr>
              <a:spLocks noChangeArrowheads="1"/>
            </p:cNvSpPr>
            <p:nvPr/>
          </p:nvSpPr>
          <p:spPr bwMode="auto">
            <a:xfrm>
              <a:off x="9430600" y="3692189"/>
              <a:ext cx="374359" cy="62999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388" tIns="45694" rIns="91388" bIns="45694" numCol="1" anchor="t" anchorCtr="0" compatLnSpc="1">
              <a:prstTxWarp prst="textNoShape">
                <a:avLst/>
              </a:prstTxWarp>
            </a:bodyPr>
            <a:lstStyle/>
            <a:p>
              <a:pPr defTabSz="932418">
                <a:defRPr/>
              </a:pPr>
              <a:endParaRPr lang="en-US" dirty="0">
                <a:solidFill>
                  <a:srgbClr val="00B0F0"/>
                </a:solidFill>
                <a:latin typeface="Segoe UI"/>
              </a:endParaRPr>
            </a:p>
          </p:txBody>
        </p:sp>
        <p:sp>
          <p:nvSpPr>
            <p:cNvPr id="98" name="Freeform 13"/>
            <p:cNvSpPr>
              <a:spLocks/>
            </p:cNvSpPr>
            <p:nvPr/>
          </p:nvSpPr>
          <p:spPr bwMode="auto">
            <a:xfrm>
              <a:off x="9547187" y="4360686"/>
              <a:ext cx="141187" cy="18183"/>
            </a:xfrm>
            <a:custGeom>
              <a:avLst/>
              <a:gdLst>
                <a:gd name="T0" fmla="*/ 56 w 56"/>
                <a:gd name="T1" fmla="*/ 3 h 7"/>
                <a:gd name="T2" fmla="*/ 52 w 56"/>
                <a:gd name="T3" fmla="*/ 7 h 7"/>
                <a:gd name="T4" fmla="*/ 4 w 56"/>
                <a:gd name="T5" fmla="*/ 7 h 7"/>
                <a:gd name="T6" fmla="*/ 0 w 56"/>
                <a:gd name="T7" fmla="*/ 3 h 7"/>
                <a:gd name="T8" fmla="*/ 4 w 56"/>
                <a:gd name="T9" fmla="*/ 0 h 7"/>
                <a:gd name="T10" fmla="*/ 52 w 56"/>
                <a:gd name="T11" fmla="*/ 0 h 7"/>
                <a:gd name="T12" fmla="*/ 56 w 56"/>
                <a:gd name="T13" fmla="*/ 3 h 7"/>
              </a:gdLst>
              <a:ahLst/>
              <a:cxnLst>
                <a:cxn ang="0">
                  <a:pos x="T0" y="T1"/>
                </a:cxn>
                <a:cxn ang="0">
                  <a:pos x="T2" y="T3"/>
                </a:cxn>
                <a:cxn ang="0">
                  <a:pos x="T4" y="T5"/>
                </a:cxn>
                <a:cxn ang="0">
                  <a:pos x="T6" y="T7"/>
                </a:cxn>
                <a:cxn ang="0">
                  <a:pos x="T8" y="T9"/>
                </a:cxn>
                <a:cxn ang="0">
                  <a:pos x="T10" y="T11"/>
                </a:cxn>
                <a:cxn ang="0">
                  <a:pos x="T12" y="T13"/>
                </a:cxn>
              </a:cxnLst>
              <a:rect l="0" t="0" r="r" b="b"/>
              <a:pathLst>
                <a:path w="56" h="7">
                  <a:moveTo>
                    <a:pt x="56" y="3"/>
                  </a:moveTo>
                  <a:cubicBezTo>
                    <a:pt x="56" y="5"/>
                    <a:pt x="54" y="7"/>
                    <a:pt x="52" y="7"/>
                  </a:cubicBezTo>
                  <a:cubicBezTo>
                    <a:pt x="4" y="7"/>
                    <a:pt x="4" y="7"/>
                    <a:pt x="4" y="7"/>
                  </a:cubicBezTo>
                  <a:cubicBezTo>
                    <a:pt x="2" y="7"/>
                    <a:pt x="0" y="5"/>
                    <a:pt x="0" y="3"/>
                  </a:cubicBezTo>
                  <a:cubicBezTo>
                    <a:pt x="0" y="1"/>
                    <a:pt x="2" y="0"/>
                    <a:pt x="4" y="0"/>
                  </a:cubicBezTo>
                  <a:cubicBezTo>
                    <a:pt x="52" y="0"/>
                    <a:pt x="52" y="0"/>
                    <a:pt x="52" y="0"/>
                  </a:cubicBezTo>
                  <a:cubicBezTo>
                    <a:pt x="54" y="0"/>
                    <a:pt x="56" y="1"/>
                    <a:pt x="56" y="3"/>
                  </a:cubicBezTo>
                  <a:close/>
                </a:path>
              </a:pathLst>
            </a:custGeom>
            <a:solidFill>
              <a:schemeClr val="accent4"/>
            </a:solidFill>
            <a:ln>
              <a:noFill/>
            </a:ln>
            <a:extLst/>
          </p:spPr>
          <p:txBody>
            <a:bodyPr vert="horz" wrap="square" lIns="91388" tIns="45694" rIns="91388" bIns="45694" numCol="1" anchor="t" anchorCtr="0" compatLnSpc="1">
              <a:prstTxWarp prst="textNoShape">
                <a:avLst/>
              </a:prstTxWarp>
            </a:bodyPr>
            <a:lstStyle/>
            <a:p>
              <a:pPr defTabSz="932418">
                <a:defRPr/>
              </a:pPr>
              <a:endParaRPr lang="en-US" dirty="0">
                <a:solidFill>
                  <a:srgbClr val="00B0F0"/>
                </a:solidFill>
                <a:latin typeface="Segoe UI"/>
              </a:endParaRPr>
            </a:p>
          </p:txBody>
        </p:sp>
        <p:sp>
          <p:nvSpPr>
            <p:cNvPr id="99" name="Rectangle 14"/>
            <p:cNvSpPr>
              <a:spLocks noChangeArrowheads="1"/>
            </p:cNvSpPr>
            <p:nvPr/>
          </p:nvSpPr>
          <p:spPr bwMode="auto">
            <a:xfrm>
              <a:off x="9430600" y="4322181"/>
              <a:ext cx="124073" cy="1070"/>
            </a:xfrm>
            <a:prstGeom prst="rect">
              <a:avLst/>
            </a:prstGeom>
            <a:solidFill>
              <a:srgbClr val="5C4768"/>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388" tIns="45694" rIns="91388" bIns="45694" numCol="1" anchor="t" anchorCtr="0" compatLnSpc="1">
              <a:prstTxWarp prst="textNoShape">
                <a:avLst/>
              </a:prstTxWarp>
            </a:bodyPr>
            <a:lstStyle/>
            <a:p>
              <a:pPr defTabSz="932418">
                <a:defRPr/>
              </a:pPr>
              <a:endParaRPr lang="en-US" dirty="0">
                <a:solidFill>
                  <a:srgbClr val="00B0F0"/>
                </a:solidFill>
                <a:latin typeface="Segoe UI"/>
              </a:endParaRPr>
            </a:p>
          </p:txBody>
        </p:sp>
        <p:sp>
          <p:nvSpPr>
            <p:cNvPr id="100" name="Freeform 15"/>
            <p:cNvSpPr>
              <a:spLocks/>
            </p:cNvSpPr>
            <p:nvPr/>
          </p:nvSpPr>
          <p:spPr bwMode="auto">
            <a:xfrm>
              <a:off x="9430600" y="4322181"/>
              <a:ext cx="124073" cy="0"/>
            </a:xfrm>
            <a:custGeom>
              <a:avLst/>
              <a:gdLst>
                <a:gd name="T0" fmla="*/ 116 w 116"/>
                <a:gd name="T1" fmla="*/ 0 w 116"/>
                <a:gd name="T2" fmla="*/ 0 w 116"/>
                <a:gd name="T3" fmla="*/ 116 w 116"/>
              </a:gdLst>
              <a:ahLst/>
              <a:cxnLst>
                <a:cxn ang="0">
                  <a:pos x="T0" y="0"/>
                </a:cxn>
                <a:cxn ang="0">
                  <a:pos x="T1" y="0"/>
                </a:cxn>
                <a:cxn ang="0">
                  <a:pos x="T2" y="0"/>
                </a:cxn>
                <a:cxn ang="0">
                  <a:pos x="T3" y="0"/>
                </a:cxn>
              </a:cxnLst>
              <a:rect l="0" t="0" r="r" b="b"/>
              <a:pathLst>
                <a:path w="116">
                  <a:moveTo>
                    <a:pt x="116" y="0"/>
                  </a:moveTo>
                  <a:lnTo>
                    <a:pt x="0" y="0"/>
                  </a:lnTo>
                  <a:lnTo>
                    <a:pt x="0" y="0"/>
                  </a:lnTo>
                  <a:lnTo>
                    <a:pt x="116"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1388" tIns="45694" rIns="91388" bIns="45694" numCol="1" anchor="t" anchorCtr="0" compatLnSpc="1">
              <a:prstTxWarp prst="textNoShape">
                <a:avLst/>
              </a:prstTxWarp>
            </a:bodyPr>
            <a:lstStyle/>
            <a:p>
              <a:pPr defTabSz="932418">
                <a:defRPr/>
              </a:pPr>
              <a:endParaRPr lang="en-US" dirty="0">
                <a:solidFill>
                  <a:srgbClr val="00B0F0"/>
                </a:solidFill>
                <a:latin typeface="Segoe UI"/>
              </a:endParaRPr>
            </a:p>
          </p:txBody>
        </p:sp>
        <p:sp>
          <p:nvSpPr>
            <p:cNvPr id="102" name="Freeform 17"/>
            <p:cNvSpPr>
              <a:spLocks/>
            </p:cNvSpPr>
            <p:nvPr/>
          </p:nvSpPr>
          <p:spPr bwMode="auto">
            <a:xfrm>
              <a:off x="9430600" y="3692189"/>
              <a:ext cx="220337" cy="629993"/>
            </a:xfrm>
            <a:custGeom>
              <a:avLst/>
              <a:gdLst>
                <a:gd name="T0" fmla="*/ 206 w 206"/>
                <a:gd name="T1" fmla="*/ 0 h 589"/>
                <a:gd name="T2" fmla="*/ 0 w 206"/>
                <a:gd name="T3" fmla="*/ 0 h 589"/>
                <a:gd name="T4" fmla="*/ 0 w 206"/>
                <a:gd name="T5" fmla="*/ 589 h 589"/>
                <a:gd name="T6" fmla="*/ 116 w 206"/>
                <a:gd name="T7" fmla="*/ 589 h 589"/>
                <a:gd name="T8" fmla="*/ 206 w 206"/>
                <a:gd name="T9" fmla="*/ 0 h 589"/>
              </a:gdLst>
              <a:ahLst/>
              <a:cxnLst>
                <a:cxn ang="0">
                  <a:pos x="T0" y="T1"/>
                </a:cxn>
                <a:cxn ang="0">
                  <a:pos x="T2" y="T3"/>
                </a:cxn>
                <a:cxn ang="0">
                  <a:pos x="T4" y="T5"/>
                </a:cxn>
                <a:cxn ang="0">
                  <a:pos x="T6" y="T7"/>
                </a:cxn>
                <a:cxn ang="0">
                  <a:pos x="T8" y="T9"/>
                </a:cxn>
              </a:cxnLst>
              <a:rect l="0" t="0" r="r" b="b"/>
              <a:pathLst>
                <a:path w="206" h="589">
                  <a:moveTo>
                    <a:pt x="206" y="0"/>
                  </a:moveTo>
                  <a:lnTo>
                    <a:pt x="0" y="0"/>
                  </a:lnTo>
                  <a:lnTo>
                    <a:pt x="0" y="589"/>
                  </a:lnTo>
                  <a:lnTo>
                    <a:pt x="116" y="589"/>
                  </a:lnTo>
                  <a:lnTo>
                    <a:pt x="206"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1388" tIns="45694" rIns="91388" bIns="45694" numCol="1" anchor="t" anchorCtr="0" compatLnSpc="1">
              <a:prstTxWarp prst="textNoShape">
                <a:avLst/>
              </a:prstTxWarp>
            </a:bodyPr>
            <a:lstStyle/>
            <a:p>
              <a:pPr defTabSz="932418">
                <a:defRPr/>
              </a:pPr>
              <a:endParaRPr lang="en-US" dirty="0">
                <a:solidFill>
                  <a:srgbClr val="00B0F0"/>
                </a:solidFill>
                <a:latin typeface="Segoe UI"/>
              </a:endParaRPr>
            </a:p>
          </p:txBody>
        </p:sp>
      </p:grpSp>
      <p:grpSp>
        <p:nvGrpSpPr>
          <p:cNvPr id="41" name="Group 40"/>
          <p:cNvGrpSpPr/>
          <p:nvPr/>
        </p:nvGrpSpPr>
        <p:grpSpPr>
          <a:xfrm>
            <a:off x="10107195" y="3596326"/>
            <a:ext cx="1708958" cy="873218"/>
            <a:chOff x="9708797" y="4105152"/>
            <a:chExt cx="1709928" cy="873714"/>
          </a:xfrm>
        </p:grpSpPr>
        <p:grpSp>
          <p:nvGrpSpPr>
            <p:cNvPr id="15" name="Group 14"/>
            <p:cNvGrpSpPr/>
            <p:nvPr/>
          </p:nvGrpSpPr>
          <p:grpSpPr>
            <a:xfrm>
              <a:off x="9708797" y="4105152"/>
              <a:ext cx="1709928" cy="873714"/>
              <a:chOff x="13377563" y="2176438"/>
              <a:chExt cx="1709928" cy="873714"/>
            </a:xfrm>
          </p:grpSpPr>
          <p:sp>
            <p:nvSpPr>
              <p:cNvPr id="90" name="Freeform 5"/>
              <p:cNvSpPr>
                <a:spLocks/>
              </p:cNvSpPr>
              <p:nvPr/>
            </p:nvSpPr>
            <p:spPr bwMode="auto">
              <a:xfrm>
                <a:off x="13377563" y="2981404"/>
                <a:ext cx="1709928" cy="68748"/>
              </a:xfrm>
              <a:custGeom>
                <a:avLst/>
                <a:gdLst>
                  <a:gd name="T0" fmla="*/ 0 w 578"/>
                  <a:gd name="T1" fmla="*/ 6 h 23"/>
                  <a:gd name="T2" fmla="*/ 0 w 578"/>
                  <a:gd name="T3" fmla="*/ 11 h 23"/>
                  <a:gd name="T4" fmla="*/ 0 w 578"/>
                  <a:gd name="T5" fmla="*/ 12 h 23"/>
                  <a:gd name="T6" fmla="*/ 0 w 578"/>
                  <a:gd name="T7" fmla="*/ 12 h 23"/>
                  <a:gd name="T8" fmla="*/ 0 w 578"/>
                  <a:gd name="T9" fmla="*/ 13 h 23"/>
                  <a:gd name="T10" fmla="*/ 0 w 578"/>
                  <a:gd name="T11" fmla="*/ 14 h 23"/>
                  <a:gd name="T12" fmla="*/ 11 w 578"/>
                  <a:gd name="T13" fmla="*/ 23 h 23"/>
                  <a:gd name="T14" fmla="*/ 566 w 578"/>
                  <a:gd name="T15" fmla="*/ 23 h 23"/>
                  <a:gd name="T16" fmla="*/ 578 w 578"/>
                  <a:gd name="T17" fmla="*/ 15 h 23"/>
                  <a:gd name="T18" fmla="*/ 578 w 578"/>
                  <a:gd name="T19" fmla="*/ 14 h 23"/>
                  <a:gd name="T20" fmla="*/ 578 w 578"/>
                  <a:gd name="T21" fmla="*/ 6 h 23"/>
                  <a:gd name="T22" fmla="*/ 0 w 578"/>
                  <a:gd name="T23" fmla="*/ 6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8" h="23">
                    <a:moveTo>
                      <a:pt x="0" y="6"/>
                    </a:moveTo>
                    <a:cubicBezTo>
                      <a:pt x="0" y="18"/>
                      <a:pt x="0" y="11"/>
                      <a:pt x="0" y="11"/>
                    </a:cubicBezTo>
                    <a:cubicBezTo>
                      <a:pt x="0" y="12"/>
                      <a:pt x="0" y="12"/>
                      <a:pt x="0" y="12"/>
                    </a:cubicBezTo>
                    <a:cubicBezTo>
                      <a:pt x="0" y="12"/>
                      <a:pt x="0" y="12"/>
                      <a:pt x="0" y="12"/>
                    </a:cubicBezTo>
                    <a:cubicBezTo>
                      <a:pt x="0" y="13"/>
                      <a:pt x="0" y="13"/>
                      <a:pt x="0" y="13"/>
                    </a:cubicBezTo>
                    <a:cubicBezTo>
                      <a:pt x="0" y="14"/>
                      <a:pt x="0" y="14"/>
                      <a:pt x="0" y="14"/>
                    </a:cubicBezTo>
                    <a:cubicBezTo>
                      <a:pt x="0" y="19"/>
                      <a:pt x="6" y="23"/>
                      <a:pt x="11" y="23"/>
                    </a:cubicBezTo>
                    <a:cubicBezTo>
                      <a:pt x="566" y="23"/>
                      <a:pt x="566" y="23"/>
                      <a:pt x="566" y="23"/>
                    </a:cubicBezTo>
                    <a:cubicBezTo>
                      <a:pt x="572" y="23"/>
                      <a:pt x="576" y="20"/>
                      <a:pt x="578" y="15"/>
                    </a:cubicBezTo>
                    <a:cubicBezTo>
                      <a:pt x="578" y="14"/>
                      <a:pt x="578" y="14"/>
                      <a:pt x="578" y="14"/>
                    </a:cubicBezTo>
                    <a:cubicBezTo>
                      <a:pt x="578" y="0"/>
                      <a:pt x="578" y="6"/>
                      <a:pt x="578" y="6"/>
                    </a:cubicBezTo>
                    <a:lnTo>
                      <a:pt x="0" y="6"/>
                    </a:lnTo>
                    <a:close/>
                  </a:path>
                </a:pathLst>
              </a:custGeom>
              <a:solidFill>
                <a:schemeClr val="bg1"/>
              </a:solidFill>
              <a:ln>
                <a:noFill/>
              </a:ln>
            </p:spPr>
            <p:txBody>
              <a:bodyPr vert="horz" wrap="square" lIns="91388" tIns="45694" rIns="91388" bIns="45694" numCol="1" anchor="t" anchorCtr="0" compatLnSpc="1">
                <a:prstTxWarp prst="textNoShape">
                  <a:avLst/>
                </a:prstTxWarp>
              </a:bodyPr>
              <a:lstStyle/>
              <a:p>
                <a:pPr defTabSz="932418">
                  <a:defRPr/>
                </a:pPr>
                <a:endParaRPr lang="en-US" dirty="0">
                  <a:solidFill>
                    <a:srgbClr val="00B0F0"/>
                  </a:solidFill>
                  <a:latin typeface="Segoe UI"/>
                </a:endParaRPr>
              </a:p>
            </p:txBody>
          </p:sp>
          <p:sp>
            <p:nvSpPr>
              <p:cNvPr id="91" name="Freeform 6"/>
              <p:cNvSpPr>
                <a:spLocks/>
              </p:cNvSpPr>
              <p:nvPr/>
            </p:nvSpPr>
            <p:spPr bwMode="auto">
              <a:xfrm>
                <a:off x="13593804" y="2176438"/>
                <a:ext cx="1277446" cy="828716"/>
              </a:xfrm>
              <a:custGeom>
                <a:avLst/>
                <a:gdLst>
                  <a:gd name="T0" fmla="*/ 15 w 432"/>
                  <a:gd name="T1" fmla="*/ 278 h 278"/>
                  <a:gd name="T2" fmla="*/ 418 w 432"/>
                  <a:gd name="T3" fmla="*/ 278 h 278"/>
                  <a:gd name="T4" fmla="*/ 432 w 432"/>
                  <a:gd name="T5" fmla="*/ 263 h 278"/>
                  <a:gd name="T6" fmla="*/ 432 w 432"/>
                  <a:gd name="T7" fmla="*/ 15 h 278"/>
                  <a:gd name="T8" fmla="*/ 418 w 432"/>
                  <a:gd name="T9" fmla="*/ 0 h 278"/>
                  <a:gd name="T10" fmla="*/ 15 w 432"/>
                  <a:gd name="T11" fmla="*/ 0 h 278"/>
                  <a:gd name="T12" fmla="*/ 0 w 432"/>
                  <a:gd name="T13" fmla="*/ 15 h 278"/>
                  <a:gd name="T14" fmla="*/ 0 w 432"/>
                  <a:gd name="T15" fmla="*/ 263 h 278"/>
                  <a:gd name="T16" fmla="*/ 15 w 432"/>
                  <a:gd name="T17" fmla="*/ 278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2" h="278">
                    <a:moveTo>
                      <a:pt x="15" y="278"/>
                    </a:moveTo>
                    <a:cubicBezTo>
                      <a:pt x="418" y="278"/>
                      <a:pt x="418" y="278"/>
                      <a:pt x="418" y="278"/>
                    </a:cubicBezTo>
                    <a:cubicBezTo>
                      <a:pt x="427" y="278"/>
                      <a:pt x="432" y="272"/>
                      <a:pt x="432" y="263"/>
                    </a:cubicBezTo>
                    <a:cubicBezTo>
                      <a:pt x="432" y="15"/>
                      <a:pt x="432" y="15"/>
                      <a:pt x="432" y="15"/>
                    </a:cubicBezTo>
                    <a:cubicBezTo>
                      <a:pt x="432" y="6"/>
                      <a:pt x="427" y="0"/>
                      <a:pt x="418" y="0"/>
                    </a:cubicBezTo>
                    <a:cubicBezTo>
                      <a:pt x="15" y="0"/>
                      <a:pt x="15" y="0"/>
                      <a:pt x="15" y="0"/>
                    </a:cubicBezTo>
                    <a:cubicBezTo>
                      <a:pt x="8" y="0"/>
                      <a:pt x="0" y="6"/>
                      <a:pt x="0" y="15"/>
                    </a:cubicBezTo>
                    <a:cubicBezTo>
                      <a:pt x="0" y="263"/>
                      <a:pt x="0" y="263"/>
                      <a:pt x="0" y="263"/>
                    </a:cubicBezTo>
                    <a:cubicBezTo>
                      <a:pt x="0" y="272"/>
                      <a:pt x="8" y="278"/>
                      <a:pt x="15" y="278"/>
                    </a:cubicBezTo>
                  </a:path>
                </a:pathLst>
              </a:custGeom>
              <a:solidFill>
                <a:schemeClr val="bg1"/>
              </a:solidFill>
              <a:ln>
                <a:noFill/>
              </a:ln>
            </p:spPr>
            <p:txBody>
              <a:bodyPr vert="horz" wrap="square" lIns="91388" tIns="45694" rIns="91388" bIns="45694" numCol="1" anchor="t" anchorCtr="0" compatLnSpc="1">
                <a:prstTxWarp prst="textNoShape">
                  <a:avLst/>
                </a:prstTxWarp>
              </a:bodyPr>
              <a:lstStyle/>
              <a:p>
                <a:pPr defTabSz="932418">
                  <a:defRPr/>
                </a:pPr>
                <a:endParaRPr lang="en-US" dirty="0">
                  <a:solidFill>
                    <a:srgbClr val="00B0F0"/>
                  </a:solidFill>
                  <a:latin typeface="Segoe UI"/>
                </a:endParaRPr>
              </a:p>
            </p:txBody>
          </p:sp>
          <p:sp>
            <p:nvSpPr>
              <p:cNvPr id="92" name="Freeform 7"/>
              <p:cNvSpPr>
                <a:spLocks/>
              </p:cNvSpPr>
              <p:nvPr/>
            </p:nvSpPr>
            <p:spPr bwMode="auto">
              <a:xfrm>
                <a:off x="13650052" y="2223936"/>
                <a:ext cx="1167451" cy="727470"/>
              </a:xfrm>
              <a:custGeom>
                <a:avLst/>
                <a:gdLst>
                  <a:gd name="T0" fmla="*/ 0 w 395"/>
                  <a:gd name="T1" fmla="*/ 0 h 244"/>
                  <a:gd name="T2" fmla="*/ 395 w 395"/>
                  <a:gd name="T3" fmla="*/ 0 h 244"/>
                  <a:gd name="T4" fmla="*/ 395 w 395"/>
                  <a:gd name="T5" fmla="*/ 244 h 244"/>
                  <a:gd name="T6" fmla="*/ 0 w 395"/>
                  <a:gd name="T7" fmla="*/ 244 h 244"/>
                  <a:gd name="T8" fmla="*/ 0 w 395"/>
                  <a:gd name="T9" fmla="*/ 0 h 244"/>
                </a:gdLst>
                <a:ahLst/>
                <a:cxnLst>
                  <a:cxn ang="0">
                    <a:pos x="T0" y="T1"/>
                  </a:cxn>
                  <a:cxn ang="0">
                    <a:pos x="T2" y="T3"/>
                  </a:cxn>
                  <a:cxn ang="0">
                    <a:pos x="T4" y="T5"/>
                  </a:cxn>
                  <a:cxn ang="0">
                    <a:pos x="T6" y="T7"/>
                  </a:cxn>
                  <a:cxn ang="0">
                    <a:pos x="T8" y="T9"/>
                  </a:cxn>
                </a:cxnLst>
                <a:rect l="0" t="0" r="r" b="b"/>
                <a:pathLst>
                  <a:path w="395" h="244">
                    <a:moveTo>
                      <a:pt x="0" y="0"/>
                    </a:moveTo>
                    <a:cubicBezTo>
                      <a:pt x="395" y="0"/>
                      <a:pt x="395" y="0"/>
                      <a:pt x="395" y="0"/>
                    </a:cubicBezTo>
                    <a:cubicBezTo>
                      <a:pt x="395" y="244"/>
                      <a:pt x="395" y="244"/>
                      <a:pt x="395" y="244"/>
                    </a:cubicBezTo>
                    <a:cubicBezTo>
                      <a:pt x="0" y="244"/>
                      <a:pt x="0" y="244"/>
                      <a:pt x="0" y="244"/>
                    </a:cubicBezTo>
                    <a:cubicBezTo>
                      <a:pt x="0" y="0"/>
                      <a:pt x="0" y="0"/>
                      <a:pt x="0" y="0"/>
                    </a:cubicBezTo>
                  </a:path>
                </a:pathLst>
              </a:custGeom>
              <a:solidFill>
                <a:srgbClr val="DC3C00"/>
              </a:solidFill>
              <a:ln>
                <a:noFill/>
              </a:ln>
            </p:spPr>
            <p:txBody>
              <a:bodyPr vert="horz" wrap="square" lIns="91388" tIns="45694" rIns="91388" bIns="45694" numCol="1" anchor="t" anchorCtr="0" compatLnSpc="1">
                <a:prstTxWarp prst="textNoShape">
                  <a:avLst/>
                </a:prstTxWarp>
              </a:bodyPr>
              <a:lstStyle/>
              <a:p>
                <a:pPr defTabSz="932418">
                  <a:defRPr/>
                </a:pPr>
                <a:endParaRPr lang="en-US" dirty="0">
                  <a:solidFill>
                    <a:srgbClr val="00B0F0"/>
                  </a:solidFill>
                  <a:latin typeface="Segoe UI"/>
                </a:endParaRPr>
              </a:p>
            </p:txBody>
          </p:sp>
        </p:grpSp>
        <p:grpSp>
          <p:nvGrpSpPr>
            <p:cNvPr id="178" name="Group 1031"/>
            <p:cNvGrpSpPr>
              <a:grpSpLocks/>
            </p:cNvGrpSpPr>
            <p:nvPr/>
          </p:nvGrpSpPr>
          <p:grpSpPr bwMode="auto">
            <a:xfrm>
              <a:off x="10118108" y="4299632"/>
              <a:ext cx="923472" cy="460684"/>
              <a:chOff x="4841436" y="5510539"/>
              <a:chExt cx="1049696" cy="523224"/>
            </a:xfrm>
            <a:solidFill>
              <a:schemeClr val="bg1"/>
            </a:solidFill>
          </p:grpSpPr>
          <p:sp>
            <p:nvSpPr>
              <p:cNvPr id="179" name="Freeform 67"/>
              <p:cNvSpPr>
                <a:spLocks/>
              </p:cNvSpPr>
              <p:nvPr/>
            </p:nvSpPr>
            <p:spPr bwMode="auto">
              <a:xfrm>
                <a:off x="5030334" y="5852188"/>
                <a:ext cx="59777" cy="181575"/>
              </a:xfrm>
              <a:custGeom>
                <a:avLst/>
                <a:gdLst>
                  <a:gd name="T0" fmla="*/ 0 w 222"/>
                  <a:gd name="T1" fmla="*/ 0 h 674"/>
                  <a:gd name="T2" fmla="*/ 0 w 222"/>
                  <a:gd name="T3" fmla="*/ 135 h 674"/>
                  <a:gd name="T4" fmla="*/ 0 w 222"/>
                  <a:gd name="T5" fmla="*/ 674 h 674"/>
                  <a:gd name="T6" fmla="*/ 222 w 222"/>
                  <a:gd name="T7" fmla="*/ 674 h 674"/>
                  <a:gd name="T8" fmla="*/ 222 w 222"/>
                  <a:gd name="T9" fmla="*/ 29 h 674"/>
                  <a:gd name="T10" fmla="*/ 222 w 222"/>
                  <a:gd name="T11" fmla="*/ 0 h 674"/>
                  <a:gd name="T12" fmla="*/ 0 w 222"/>
                  <a:gd name="T13" fmla="*/ 0 h 674"/>
                </a:gdLst>
                <a:ahLst/>
                <a:cxnLst>
                  <a:cxn ang="0">
                    <a:pos x="T0" y="T1"/>
                  </a:cxn>
                  <a:cxn ang="0">
                    <a:pos x="T2" y="T3"/>
                  </a:cxn>
                  <a:cxn ang="0">
                    <a:pos x="T4" y="T5"/>
                  </a:cxn>
                  <a:cxn ang="0">
                    <a:pos x="T6" y="T7"/>
                  </a:cxn>
                  <a:cxn ang="0">
                    <a:pos x="T8" y="T9"/>
                  </a:cxn>
                  <a:cxn ang="0">
                    <a:pos x="T10" y="T11"/>
                  </a:cxn>
                  <a:cxn ang="0">
                    <a:pos x="T12" y="T13"/>
                  </a:cxn>
                </a:cxnLst>
                <a:rect l="0" t="0" r="r" b="b"/>
                <a:pathLst>
                  <a:path w="222" h="674">
                    <a:moveTo>
                      <a:pt x="0" y="0"/>
                    </a:moveTo>
                    <a:lnTo>
                      <a:pt x="0" y="135"/>
                    </a:lnTo>
                    <a:lnTo>
                      <a:pt x="0" y="674"/>
                    </a:lnTo>
                    <a:lnTo>
                      <a:pt x="222" y="674"/>
                    </a:lnTo>
                    <a:lnTo>
                      <a:pt x="222" y="29"/>
                    </a:lnTo>
                    <a:lnTo>
                      <a:pt x="222" y="0"/>
                    </a:lnTo>
                    <a:lnTo>
                      <a:pt x="0" y="0"/>
                    </a:lnTo>
                    <a:close/>
                  </a:path>
                </a:pathLst>
              </a:custGeom>
              <a:grpFill/>
              <a:ln>
                <a:noFill/>
              </a:ln>
            </p:spPr>
            <p:txBody>
              <a:bodyPr/>
              <a:lstStyle/>
              <a:p>
                <a:pPr defTabSz="931972">
                  <a:defRPr/>
                </a:pPr>
                <a:endParaRPr lang="en-US" sz="1836" dirty="0">
                  <a:solidFill>
                    <a:srgbClr val="00B0F0"/>
                  </a:solidFill>
                  <a:latin typeface="Segoe UI"/>
                </a:endParaRPr>
              </a:p>
            </p:txBody>
          </p:sp>
          <p:sp>
            <p:nvSpPr>
              <p:cNvPr id="180" name="Freeform 68"/>
              <p:cNvSpPr>
                <a:spLocks/>
              </p:cNvSpPr>
              <p:nvPr/>
            </p:nvSpPr>
            <p:spPr bwMode="auto">
              <a:xfrm>
                <a:off x="5125978" y="5677779"/>
                <a:ext cx="59777" cy="355984"/>
              </a:xfrm>
              <a:custGeom>
                <a:avLst/>
                <a:gdLst>
                  <a:gd name="T0" fmla="*/ 0 w 223"/>
                  <a:gd name="T1" fmla="*/ 0 h 1319"/>
                  <a:gd name="T2" fmla="*/ 0 w 223"/>
                  <a:gd name="T3" fmla="*/ 652 h 1319"/>
                  <a:gd name="T4" fmla="*/ 0 w 223"/>
                  <a:gd name="T5" fmla="*/ 1319 h 1319"/>
                  <a:gd name="T6" fmla="*/ 223 w 223"/>
                  <a:gd name="T7" fmla="*/ 1319 h 1319"/>
                  <a:gd name="T8" fmla="*/ 223 w 223"/>
                  <a:gd name="T9" fmla="*/ 548 h 1319"/>
                  <a:gd name="T10" fmla="*/ 223 w 223"/>
                  <a:gd name="T11" fmla="*/ 0 h 1319"/>
                  <a:gd name="T12" fmla="*/ 0 w 223"/>
                  <a:gd name="T13" fmla="*/ 0 h 1319"/>
                </a:gdLst>
                <a:ahLst/>
                <a:cxnLst>
                  <a:cxn ang="0">
                    <a:pos x="T0" y="T1"/>
                  </a:cxn>
                  <a:cxn ang="0">
                    <a:pos x="T2" y="T3"/>
                  </a:cxn>
                  <a:cxn ang="0">
                    <a:pos x="T4" y="T5"/>
                  </a:cxn>
                  <a:cxn ang="0">
                    <a:pos x="T6" y="T7"/>
                  </a:cxn>
                  <a:cxn ang="0">
                    <a:pos x="T8" y="T9"/>
                  </a:cxn>
                  <a:cxn ang="0">
                    <a:pos x="T10" y="T11"/>
                  </a:cxn>
                  <a:cxn ang="0">
                    <a:pos x="T12" y="T13"/>
                  </a:cxn>
                </a:cxnLst>
                <a:rect l="0" t="0" r="r" b="b"/>
                <a:pathLst>
                  <a:path w="223" h="1319">
                    <a:moveTo>
                      <a:pt x="0" y="0"/>
                    </a:moveTo>
                    <a:lnTo>
                      <a:pt x="0" y="652"/>
                    </a:lnTo>
                    <a:lnTo>
                      <a:pt x="0" y="1319"/>
                    </a:lnTo>
                    <a:lnTo>
                      <a:pt x="223" y="1319"/>
                    </a:lnTo>
                    <a:lnTo>
                      <a:pt x="223" y="548"/>
                    </a:lnTo>
                    <a:lnTo>
                      <a:pt x="223" y="0"/>
                    </a:lnTo>
                    <a:lnTo>
                      <a:pt x="0" y="0"/>
                    </a:lnTo>
                    <a:close/>
                  </a:path>
                </a:pathLst>
              </a:custGeom>
              <a:grpFill/>
              <a:ln>
                <a:noFill/>
              </a:ln>
            </p:spPr>
            <p:txBody>
              <a:bodyPr/>
              <a:lstStyle/>
              <a:p>
                <a:pPr defTabSz="931972">
                  <a:defRPr/>
                </a:pPr>
                <a:endParaRPr lang="en-US" sz="1836" dirty="0">
                  <a:solidFill>
                    <a:srgbClr val="00B0F0"/>
                  </a:solidFill>
                  <a:latin typeface="Segoe UI"/>
                </a:endParaRPr>
              </a:p>
            </p:txBody>
          </p:sp>
          <p:sp>
            <p:nvSpPr>
              <p:cNvPr id="181" name="Freeform 69"/>
              <p:cNvSpPr>
                <a:spLocks/>
              </p:cNvSpPr>
              <p:nvPr/>
            </p:nvSpPr>
            <p:spPr bwMode="auto">
              <a:xfrm>
                <a:off x="5219231" y="5517707"/>
                <a:ext cx="62169" cy="516056"/>
              </a:xfrm>
              <a:custGeom>
                <a:avLst/>
                <a:gdLst>
                  <a:gd name="T0" fmla="*/ 0 w 223"/>
                  <a:gd name="T1" fmla="*/ 0 h 1909"/>
                  <a:gd name="T2" fmla="*/ 0 w 223"/>
                  <a:gd name="T3" fmla="*/ 1117 h 1909"/>
                  <a:gd name="T4" fmla="*/ 0 w 223"/>
                  <a:gd name="T5" fmla="*/ 1909 h 1909"/>
                  <a:gd name="T6" fmla="*/ 223 w 223"/>
                  <a:gd name="T7" fmla="*/ 1909 h 1909"/>
                  <a:gd name="T8" fmla="*/ 223 w 223"/>
                  <a:gd name="T9" fmla="*/ 1012 h 1909"/>
                  <a:gd name="T10" fmla="*/ 223 w 223"/>
                  <a:gd name="T11" fmla="*/ 0 h 1909"/>
                  <a:gd name="T12" fmla="*/ 0 w 223"/>
                  <a:gd name="T13" fmla="*/ 0 h 1909"/>
                </a:gdLst>
                <a:ahLst/>
                <a:cxnLst>
                  <a:cxn ang="0">
                    <a:pos x="T0" y="T1"/>
                  </a:cxn>
                  <a:cxn ang="0">
                    <a:pos x="T2" y="T3"/>
                  </a:cxn>
                  <a:cxn ang="0">
                    <a:pos x="T4" y="T5"/>
                  </a:cxn>
                  <a:cxn ang="0">
                    <a:pos x="T6" y="T7"/>
                  </a:cxn>
                  <a:cxn ang="0">
                    <a:pos x="T8" y="T9"/>
                  </a:cxn>
                  <a:cxn ang="0">
                    <a:pos x="T10" y="T11"/>
                  </a:cxn>
                  <a:cxn ang="0">
                    <a:pos x="T12" y="T13"/>
                  </a:cxn>
                </a:cxnLst>
                <a:rect l="0" t="0" r="r" b="b"/>
                <a:pathLst>
                  <a:path w="223" h="1909">
                    <a:moveTo>
                      <a:pt x="0" y="0"/>
                    </a:moveTo>
                    <a:lnTo>
                      <a:pt x="0" y="1117"/>
                    </a:lnTo>
                    <a:lnTo>
                      <a:pt x="0" y="1909"/>
                    </a:lnTo>
                    <a:lnTo>
                      <a:pt x="223" y="1909"/>
                    </a:lnTo>
                    <a:lnTo>
                      <a:pt x="223" y="1012"/>
                    </a:lnTo>
                    <a:lnTo>
                      <a:pt x="223" y="0"/>
                    </a:lnTo>
                    <a:lnTo>
                      <a:pt x="0" y="0"/>
                    </a:lnTo>
                    <a:close/>
                  </a:path>
                </a:pathLst>
              </a:custGeom>
              <a:grpFill/>
              <a:ln>
                <a:noFill/>
              </a:ln>
            </p:spPr>
            <p:txBody>
              <a:bodyPr/>
              <a:lstStyle/>
              <a:p>
                <a:pPr defTabSz="931972">
                  <a:defRPr/>
                </a:pPr>
                <a:endParaRPr lang="en-US" sz="1836" dirty="0">
                  <a:solidFill>
                    <a:srgbClr val="00B0F0"/>
                  </a:solidFill>
                  <a:latin typeface="Segoe UI"/>
                </a:endParaRPr>
              </a:p>
            </p:txBody>
          </p:sp>
          <p:sp>
            <p:nvSpPr>
              <p:cNvPr id="182" name="Freeform 70"/>
              <p:cNvSpPr>
                <a:spLocks/>
              </p:cNvSpPr>
              <p:nvPr/>
            </p:nvSpPr>
            <p:spPr bwMode="auto">
              <a:xfrm>
                <a:off x="4841436" y="5859354"/>
                <a:ext cx="59778" cy="174409"/>
              </a:xfrm>
              <a:custGeom>
                <a:avLst/>
                <a:gdLst>
                  <a:gd name="T0" fmla="*/ 0 w 222"/>
                  <a:gd name="T1" fmla="*/ 0 h 648"/>
                  <a:gd name="T2" fmla="*/ 0 w 222"/>
                  <a:gd name="T3" fmla="*/ 361 h 648"/>
                  <a:gd name="T4" fmla="*/ 0 w 222"/>
                  <a:gd name="T5" fmla="*/ 648 h 648"/>
                  <a:gd name="T6" fmla="*/ 222 w 222"/>
                  <a:gd name="T7" fmla="*/ 648 h 648"/>
                  <a:gd name="T8" fmla="*/ 222 w 222"/>
                  <a:gd name="T9" fmla="*/ 256 h 648"/>
                  <a:gd name="T10" fmla="*/ 222 w 222"/>
                  <a:gd name="T11" fmla="*/ 0 h 648"/>
                  <a:gd name="T12" fmla="*/ 0 w 222"/>
                  <a:gd name="T13" fmla="*/ 0 h 648"/>
                </a:gdLst>
                <a:ahLst/>
                <a:cxnLst>
                  <a:cxn ang="0">
                    <a:pos x="T0" y="T1"/>
                  </a:cxn>
                  <a:cxn ang="0">
                    <a:pos x="T2" y="T3"/>
                  </a:cxn>
                  <a:cxn ang="0">
                    <a:pos x="T4" y="T5"/>
                  </a:cxn>
                  <a:cxn ang="0">
                    <a:pos x="T6" y="T7"/>
                  </a:cxn>
                  <a:cxn ang="0">
                    <a:pos x="T8" y="T9"/>
                  </a:cxn>
                  <a:cxn ang="0">
                    <a:pos x="T10" y="T11"/>
                  </a:cxn>
                  <a:cxn ang="0">
                    <a:pos x="T12" y="T13"/>
                  </a:cxn>
                </a:cxnLst>
                <a:rect l="0" t="0" r="r" b="b"/>
                <a:pathLst>
                  <a:path w="222" h="648">
                    <a:moveTo>
                      <a:pt x="0" y="0"/>
                    </a:moveTo>
                    <a:lnTo>
                      <a:pt x="0" y="361"/>
                    </a:lnTo>
                    <a:lnTo>
                      <a:pt x="0" y="648"/>
                    </a:lnTo>
                    <a:lnTo>
                      <a:pt x="222" y="648"/>
                    </a:lnTo>
                    <a:lnTo>
                      <a:pt x="222" y="256"/>
                    </a:lnTo>
                    <a:lnTo>
                      <a:pt x="222" y="0"/>
                    </a:lnTo>
                    <a:lnTo>
                      <a:pt x="0" y="0"/>
                    </a:lnTo>
                    <a:close/>
                  </a:path>
                </a:pathLst>
              </a:custGeom>
              <a:grpFill/>
              <a:ln>
                <a:noFill/>
              </a:ln>
            </p:spPr>
            <p:txBody>
              <a:bodyPr/>
              <a:lstStyle/>
              <a:p>
                <a:pPr defTabSz="931972">
                  <a:defRPr/>
                </a:pPr>
                <a:endParaRPr lang="en-US" sz="1836" dirty="0">
                  <a:solidFill>
                    <a:srgbClr val="00B0F0"/>
                  </a:solidFill>
                  <a:latin typeface="Segoe UI"/>
                </a:endParaRPr>
              </a:p>
            </p:txBody>
          </p:sp>
          <p:sp>
            <p:nvSpPr>
              <p:cNvPr id="183" name="Freeform 71"/>
              <p:cNvSpPr>
                <a:spLocks/>
              </p:cNvSpPr>
              <p:nvPr/>
            </p:nvSpPr>
            <p:spPr bwMode="auto">
              <a:xfrm>
                <a:off x="4937080" y="5653888"/>
                <a:ext cx="59778" cy="379875"/>
              </a:xfrm>
              <a:custGeom>
                <a:avLst/>
                <a:gdLst>
                  <a:gd name="T0" fmla="*/ 0 w 222"/>
                  <a:gd name="T1" fmla="*/ 0 h 1402"/>
                  <a:gd name="T2" fmla="*/ 0 w 222"/>
                  <a:gd name="T3" fmla="*/ 1062 h 1402"/>
                  <a:gd name="T4" fmla="*/ 0 w 222"/>
                  <a:gd name="T5" fmla="*/ 1402 h 1402"/>
                  <a:gd name="T6" fmla="*/ 222 w 222"/>
                  <a:gd name="T7" fmla="*/ 1402 h 1402"/>
                  <a:gd name="T8" fmla="*/ 222 w 222"/>
                  <a:gd name="T9" fmla="*/ 977 h 1402"/>
                  <a:gd name="T10" fmla="*/ 222 w 222"/>
                  <a:gd name="T11" fmla="*/ 0 h 1402"/>
                  <a:gd name="T12" fmla="*/ 0 w 222"/>
                  <a:gd name="T13" fmla="*/ 0 h 1402"/>
                </a:gdLst>
                <a:ahLst/>
                <a:cxnLst>
                  <a:cxn ang="0">
                    <a:pos x="T0" y="T1"/>
                  </a:cxn>
                  <a:cxn ang="0">
                    <a:pos x="T2" y="T3"/>
                  </a:cxn>
                  <a:cxn ang="0">
                    <a:pos x="T4" y="T5"/>
                  </a:cxn>
                  <a:cxn ang="0">
                    <a:pos x="T6" y="T7"/>
                  </a:cxn>
                  <a:cxn ang="0">
                    <a:pos x="T8" y="T9"/>
                  </a:cxn>
                  <a:cxn ang="0">
                    <a:pos x="T10" y="T11"/>
                  </a:cxn>
                  <a:cxn ang="0">
                    <a:pos x="T12" y="T13"/>
                  </a:cxn>
                </a:cxnLst>
                <a:rect l="0" t="0" r="r" b="b"/>
                <a:pathLst>
                  <a:path w="222" h="1402">
                    <a:moveTo>
                      <a:pt x="0" y="0"/>
                    </a:moveTo>
                    <a:lnTo>
                      <a:pt x="0" y="1062"/>
                    </a:lnTo>
                    <a:lnTo>
                      <a:pt x="0" y="1402"/>
                    </a:lnTo>
                    <a:lnTo>
                      <a:pt x="222" y="1402"/>
                    </a:lnTo>
                    <a:lnTo>
                      <a:pt x="222" y="977"/>
                    </a:lnTo>
                    <a:lnTo>
                      <a:pt x="222" y="0"/>
                    </a:lnTo>
                    <a:lnTo>
                      <a:pt x="0" y="0"/>
                    </a:lnTo>
                    <a:close/>
                  </a:path>
                </a:pathLst>
              </a:custGeom>
              <a:grpFill/>
              <a:ln>
                <a:noFill/>
              </a:ln>
            </p:spPr>
            <p:txBody>
              <a:bodyPr/>
              <a:lstStyle/>
              <a:p>
                <a:pPr defTabSz="931972">
                  <a:defRPr/>
                </a:pPr>
                <a:endParaRPr lang="en-US" sz="1836" dirty="0">
                  <a:solidFill>
                    <a:srgbClr val="00B0F0"/>
                  </a:solidFill>
                  <a:latin typeface="Segoe UI"/>
                </a:endParaRPr>
              </a:p>
            </p:txBody>
          </p:sp>
          <p:sp>
            <p:nvSpPr>
              <p:cNvPr id="184" name="Freeform 72"/>
              <p:cNvSpPr>
                <a:spLocks/>
              </p:cNvSpPr>
              <p:nvPr/>
            </p:nvSpPr>
            <p:spPr bwMode="auto">
              <a:xfrm>
                <a:off x="5534857" y="5510539"/>
                <a:ext cx="258239" cy="229358"/>
              </a:xfrm>
              <a:custGeom>
                <a:avLst/>
                <a:gdLst>
                  <a:gd name="T0" fmla="*/ 0 w 401"/>
                  <a:gd name="T1" fmla="*/ 28 h 359"/>
                  <a:gd name="T2" fmla="*/ 149 w 401"/>
                  <a:gd name="T3" fmla="*/ 0 h 359"/>
                  <a:gd name="T4" fmla="*/ 401 w 401"/>
                  <a:gd name="T5" fmla="*/ 88 h 359"/>
                  <a:gd name="T6" fmla="*/ 156 w 401"/>
                  <a:gd name="T7" fmla="*/ 359 h 359"/>
                  <a:gd name="T8" fmla="*/ 0 w 401"/>
                  <a:gd name="T9" fmla="*/ 28 h 359"/>
                </a:gdLst>
                <a:ahLst/>
                <a:cxnLst>
                  <a:cxn ang="0">
                    <a:pos x="T0" y="T1"/>
                  </a:cxn>
                  <a:cxn ang="0">
                    <a:pos x="T2" y="T3"/>
                  </a:cxn>
                  <a:cxn ang="0">
                    <a:pos x="T4" y="T5"/>
                  </a:cxn>
                  <a:cxn ang="0">
                    <a:pos x="T6" y="T7"/>
                  </a:cxn>
                  <a:cxn ang="0">
                    <a:pos x="T8" y="T9"/>
                  </a:cxn>
                </a:cxnLst>
                <a:rect l="0" t="0" r="r" b="b"/>
                <a:pathLst>
                  <a:path w="401" h="359">
                    <a:moveTo>
                      <a:pt x="0" y="28"/>
                    </a:moveTo>
                    <a:cubicBezTo>
                      <a:pt x="47" y="9"/>
                      <a:pt x="97" y="0"/>
                      <a:pt x="149" y="0"/>
                    </a:cubicBezTo>
                    <a:cubicBezTo>
                      <a:pt x="241" y="0"/>
                      <a:pt x="330" y="31"/>
                      <a:pt x="401" y="88"/>
                    </a:cubicBezTo>
                    <a:cubicBezTo>
                      <a:pt x="156" y="359"/>
                      <a:pt x="156" y="359"/>
                      <a:pt x="156" y="359"/>
                    </a:cubicBezTo>
                    <a:lnTo>
                      <a:pt x="0" y="28"/>
                    </a:lnTo>
                    <a:close/>
                  </a:path>
                </a:pathLst>
              </a:custGeom>
              <a:grpFill/>
              <a:ln>
                <a:noFill/>
              </a:ln>
            </p:spPr>
            <p:txBody>
              <a:bodyPr/>
              <a:lstStyle/>
              <a:p>
                <a:pPr defTabSz="931972">
                  <a:defRPr/>
                </a:pPr>
                <a:endParaRPr lang="en-US" sz="1836" dirty="0">
                  <a:solidFill>
                    <a:srgbClr val="00B0F0"/>
                  </a:solidFill>
                  <a:latin typeface="Segoe UI"/>
                </a:endParaRPr>
              </a:p>
            </p:txBody>
          </p:sp>
          <p:sp>
            <p:nvSpPr>
              <p:cNvPr id="185" name="Freeform 73"/>
              <p:cNvSpPr>
                <a:spLocks/>
              </p:cNvSpPr>
              <p:nvPr/>
            </p:nvSpPr>
            <p:spPr bwMode="auto">
              <a:xfrm>
                <a:off x="5695061" y="5589382"/>
                <a:ext cx="169768" cy="138571"/>
              </a:xfrm>
              <a:custGeom>
                <a:avLst/>
                <a:gdLst>
                  <a:gd name="T0" fmla="*/ 192 w 266"/>
                  <a:gd name="T1" fmla="*/ 0 h 213"/>
                  <a:gd name="T2" fmla="*/ 266 w 266"/>
                  <a:gd name="T3" fmla="*/ 104 h 213"/>
                  <a:gd name="T4" fmla="*/ 0 w 266"/>
                  <a:gd name="T5" fmla="*/ 213 h 213"/>
                  <a:gd name="T6" fmla="*/ 192 w 266"/>
                  <a:gd name="T7" fmla="*/ 0 h 213"/>
                </a:gdLst>
                <a:ahLst/>
                <a:cxnLst>
                  <a:cxn ang="0">
                    <a:pos x="T0" y="T1"/>
                  </a:cxn>
                  <a:cxn ang="0">
                    <a:pos x="T2" y="T3"/>
                  </a:cxn>
                  <a:cxn ang="0">
                    <a:pos x="T4" y="T5"/>
                  </a:cxn>
                  <a:cxn ang="0">
                    <a:pos x="T6" y="T7"/>
                  </a:cxn>
                </a:cxnLst>
                <a:rect l="0" t="0" r="r" b="b"/>
                <a:pathLst>
                  <a:path w="266" h="213">
                    <a:moveTo>
                      <a:pt x="192" y="0"/>
                    </a:moveTo>
                    <a:cubicBezTo>
                      <a:pt x="222" y="30"/>
                      <a:pt x="247" y="66"/>
                      <a:pt x="266" y="104"/>
                    </a:cubicBezTo>
                    <a:cubicBezTo>
                      <a:pt x="0" y="213"/>
                      <a:pt x="0" y="213"/>
                      <a:pt x="0" y="213"/>
                    </a:cubicBezTo>
                    <a:lnTo>
                      <a:pt x="192" y="0"/>
                    </a:lnTo>
                    <a:close/>
                  </a:path>
                </a:pathLst>
              </a:custGeom>
              <a:grpFill/>
              <a:ln>
                <a:noFill/>
              </a:ln>
            </p:spPr>
            <p:txBody>
              <a:bodyPr/>
              <a:lstStyle/>
              <a:p>
                <a:pPr defTabSz="931972">
                  <a:defRPr/>
                </a:pPr>
                <a:endParaRPr lang="en-US" sz="1836" dirty="0">
                  <a:solidFill>
                    <a:srgbClr val="00B0F0"/>
                  </a:solidFill>
                  <a:latin typeface="Segoe UI"/>
                </a:endParaRPr>
              </a:p>
            </p:txBody>
          </p:sp>
          <p:sp>
            <p:nvSpPr>
              <p:cNvPr id="186" name="Freeform 74"/>
              <p:cNvSpPr>
                <a:spLocks/>
              </p:cNvSpPr>
              <p:nvPr/>
            </p:nvSpPr>
            <p:spPr bwMode="auto">
              <a:xfrm>
                <a:off x="5369871" y="5543987"/>
                <a:ext cx="239111" cy="398988"/>
              </a:xfrm>
              <a:custGeom>
                <a:avLst/>
                <a:gdLst>
                  <a:gd name="T0" fmla="*/ 99 w 375"/>
                  <a:gd name="T1" fmla="*/ 622 h 622"/>
                  <a:gd name="T2" fmla="*/ 0 w 375"/>
                  <a:gd name="T3" fmla="*/ 356 h 622"/>
                  <a:gd name="T4" fmla="*/ 210 w 375"/>
                  <a:gd name="T5" fmla="*/ 0 h 622"/>
                  <a:gd name="T6" fmla="*/ 375 w 375"/>
                  <a:gd name="T7" fmla="*/ 351 h 622"/>
                  <a:gd name="T8" fmla="*/ 99 w 375"/>
                  <a:gd name="T9" fmla="*/ 622 h 622"/>
                </a:gdLst>
                <a:ahLst/>
                <a:cxnLst>
                  <a:cxn ang="0">
                    <a:pos x="T0" y="T1"/>
                  </a:cxn>
                  <a:cxn ang="0">
                    <a:pos x="T2" y="T3"/>
                  </a:cxn>
                  <a:cxn ang="0">
                    <a:pos x="T4" y="T5"/>
                  </a:cxn>
                  <a:cxn ang="0">
                    <a:pos x="T6" y="T7"/>
                  </a:cxn>
                  <a:cxn ang="0">
                    <a:pos x="T8" y="T9"/>
                  </a:cxn>
                </a:cxnLst>
                <a:rect l="0" t="0" r="r" b="b"/>
                <a:pathLst>
                  <a:path w="375" h="622">
                    <a:moveTo>
                      <a:pt x="99" y="622"/>
                    </a:moveTo>
                    <a:cubicBezTo>
                      <a:pt x="35" y="548"/>
                      <a:pt x="0" y="455"/>
                      <a:pt x="0" y="356"/>
                    </a:cubicBezTo>
                    <a:cubicBezTo>
                      <a:pt x="0" y="208"/>
                      <a:pt x="82" y="71"/>
                      <a:pt x="210" y="0"/>
                    </a:cubicBezTo>
                    <a:cubicBezTo>
                      <a:pt x="375" y="351"/>
                      <a:pt x="375" y="351"/>
                      <a:pt x="375" y="351"/>
                    </a:cubicBezTo>
                    <a:lnTo>
                      <a:pt x="99" y="622"/>
                    </a:lnTo>
                    <a:close/>
                  </a:path>
                </a:pathLst>
              </a:custGeom>
              <a:grpFill/>
              <a:ln>
                <a:noFill/>
              </a:ln>
            </p:spPr>
            <p:txBody>
              <a:bodyPr/>
              <a:lstStyle/>
              <a:p>
                <a:pPr defTabSz="931972">
                  <a:defRPr/>
                </a:pPr>
                <a:endParaRPr lang="en-US" sz="1836" dirty="0">
                  <a:solidFill>
                    <a:srgbClr val="00B0F0"/>
                  </a:solidFill>
                  <a:latin typeface="Segoe UI"/>
                </a:endParaRPr>
              </a:p>
            </p:txBody>
          </p:sp>
          <p:sp>
            <p:nvSpPr>
              <p:cNvPr id="187" name="Freeform 75"/>
              <p:cNvSpPr>
                <a:spLocks/>
              </p:cNvSpPr>
              <p:nvPr/>
            </p:nvSpPr>
            <p:spPr bwMode="auto">
              <a:xfrm>
                <a:off x="5718972" y="5689726"/>
                <a:ext cx="172160" cy="64506"/>
              </a:xfrm>
              <a:custGeom>
                <a:avLst/>
                <a:gdLst>
                  <a:gd name="T0" fmla="*/ 0 w 269"/>
                  <a:gd name="T1" fmla="*/ 102 h 102"/>
                  <a:gd name="T2" fmla="*/ 249 w 269"/>
                  <a:gd name="T3" fmla="*/ 0 h 102"/>
                  <a:gd name="T4" fmla="*/ 269 w 269"/>
                  <a:gd name="T5" fmla="*/ 102 h 102"/>
                  <a:gd name="T6" fmla="*/ 0 w 269"/>
                  <a:gd name="T7" fmla="*/ 102 h 102"/>
                </a:gdLst>
                <a:ahLst/>
                <a:cxnLst>
                  <a:cxn ang="0">
                    <a:pos x="T0" y="T1"/>
                  </a:cxn>
                  <a:cxn ang="0">
                    <a:pos x="T2" y="T3"/>
                  </a:cxn>
                  <a:cxn ang="0">
                    <a:pos x="T4" y="T5"/>
                  </a:cxn>
                  <a:cxn ang="0">
                    <a:pos x="T6" y="T7"/>
                  </a:cxn>
                </a:cxnLst>
                <a:rect l="0" t="0" r="r" b="b"/>
                <a:pathLst>
                  <a:path w="269" h="102">
                    <a:moveTo>
                      <a:pt x="0" y="102"/>
                    </a:moveTo>
                    <a:cubicBezTo>
                      <a:pt x="249" y="0"/>
                      <a:pt x="249" y="0"/>
                      <a:pt x="249" y="0"/>
                    </a:cubicBezTo>
                    <a:cubicBezTo>
                      <a:pt x="260" y="33"/>
                      <a:pt x="267" y="67"/>
                      <a:pt x="269" y="102"/>
                    </a:cubicBezTo>
                    <a:lnTo>
                      <a:pt x="0" y="102"/>
                    </a:lnTo>
                    <a:close/>
                  </a:path>
                </a:pathLst>
              </a:custGeom>
              <a:grpFill/>
              <a:ln>
                <a:noFill/>
              </a:ln>
            </p:spPr>
            <p:txBody>
              <a:bodyPr/>
              <a:lstStyle/>
              <a:p>
                <a:pPr defTabSz="931972">
                  <a:defRPr/>
                </a:pPr>
                <a:endParaRPr lang="en-US" sz="1836" dirty="0">
                  <a:solidFill>
                    <a:srgbClr val="00B0F0"/>
                  </a:solidFill>
                  <a:latin typeface="Segoe UI"/>
                </a:endParaRPr>
              </a:p>
            </p:txBody>
          </p:sp>
          <p:sp>
            <p:nvSpPr>
              <p:cNvPr id="188" name="Freeform 76"/>
              <p:cNvSpPr>
                <a:spLocks/>
              </p:cNvSpPr>
              <p:nvPr/>
            </p:nvSpPr>
            <p:spPr bwMode="auto">
              <a:xfrm>
                <a:off x="5458341" y="5859354"/>
                <a:ext cx="107600" cy="138571"/>
              </a:xfrm>
              <a:custGeom>
                <a:avLst/>
                <a:gdLst>
                  <a:gd name="T0" fmla="*/ 62 w 171"/>
                  <a:gd name="T1" fmla="*/ 215 h 215"/>
                  <a:gd name="T2" fmla="*/ 0 w 171"/>
                  <a:gd name="T3" fmla="*/ 169 h 215"/>
                  <a:gd name="T4" fmla="*/ 171 w 171"/>
                  <a:gd name="T5" fmla="*/ 0 h 215"/>
                  <a:gd name="T6" fmla="*/ 62 w 171"/>
                  <a:gd name="T7" fmla="*/ 215 h 215"/>
                </a:gdLst>
                <a:ahLst/>
                <a:cxnLst>
                  <a:cxn ang="0">
                    <a:pos x="T0" y="T1"/>
                  </a:cxn>
                  <a:cxn ang="0">
                    <a:pos x="T2" y="T3"/>
                  </a:cxn>
                  <a:cxn ang="0">
                    <a:pos x="T4" y="T5"/>
                  </a:cxn>
                  <a:cxn ang="0">
                    <a:pos x="T6" y="T7"/>
                  </a:cxn>
                </a:cxnLst>
                <a:rect l="0" t="0" r="r" b="b"/>
                <a:pathLst>
                  <a:path w="171" h="215">
                    <a:moveTo>
                      <a:pt x="62" y="215"/>
                    </a:moveTo>
                    <a:cubicBezTo>
                      <a:pt x="40" y="201"/>
                      <a:pt x="19" y="186"/>
                      <a:pt x="0" y="169"/>
                    </a:cubicBezTo>
                    <a:cubicBezTo>
                      <a:pt x="171" y="0"/>
                      <a:pt x="171" y="0"/>
                      <a:pt x="171" y="0"/>
                    </a:cubicBezTo>
                    <a:lnTo>
                      <a:pt x="62" y="215"/>
                    </a:lnTo>
                    <a:close/>
                  </a:path>
                </a:pathLst>
              </a:custGeom>
              <a:grpFill/>
              <a:ln>
                <a:noFill/>
              </a:ln>
            </p:spPr>
            <p:txBody>
              <a:bodyPr/>
              <a:lstStyle/>
              <a:p>
                <a:pPr defTabSz="931972">
                  <a:defRPr/>
                </a:pPr>
                <a:endParaRPr lang="en-US" sz="1836" dirty="0">
                  <a:solidFill>
                    <a:srgbClr val="00B0F0"/>
                  </a:solidFill>
                  <a:latin typeface="Segoe UI"/>
                </a:endParaRPr>
              </a:p>
            </p:txBody>
          </p:sp>
          <p:sp>
            <p:nvSpPr>
              <p:cNvPr id="189" name="Freeform 77"/>
              <p:cNvSpPr>
                <a:spLocks/>
              </p:cNvSpPr>
              <p:nvPr/>
            </p:nvSpPr>
            <p:spPr bwMode="auto">
              <a:xfrm>
                <a:off x="5527684" y="5790070"/>
                <a:ext cx="363448" cy="243693"/>
              </a:xfrm>
              <a:custGeom>
                <a:avLst/>
                <a:gdLst>
                  <a:gd name="T0" fmla="*/ 160 w 566"/>
                  <a:gd name="T1" fmla="*/ 381 h 381"/>
                  <a:gd name="T2" fmla="*/ 0 w 566"/>
                  <a:gd name="T3" fmla="*/ 348 h 381"/>
                  <a:gd name="T4" fmla="*/ 176 w 566"/>
                  <a:gd name="T5" fmla="*/ 0 h 381"/>
                  <a:gd name="T6" fmla="*/ 566 w 566"/>
                  <a:gd name="T7" fmla="*/ 0 h 381"/>
                  <a:gd name="T8" fmla="*/ 160 w 566"/>
                  <a:gd name="T9" fmla="*/ 381 h 381"/>
                </a:gdLst>
                <a:ahLst/>
                <a:cxnLst>
                  <a:cxn ang="0">
                    <a:pos x="T0" y="T1"/>
                  </a:cxn>
                  <a:cxn ang="0">
                    <a:pos x="T2" y="T3"/>
                  </a:cxn>
                  <a:cxn ang="0">
                    <a:pos x="T4" y="T5"/>
                  </a:cxn>
                  <a:cxn ang="0">
                    <a:pos x="T6" y="T7"/>
                  </a:cxn>
                  <a:cxn ang="0">
                    <a:pos x="T8" y="T9"/>
                  </a:cxn>
                </a:cxnLst>
                <a:rect l="0" t="0" r="r" b="b"/>
                <a:pathLst>
                  <a:path w="566" h="381">
                    <a:moveTo>
                      <a:pt x="160" y="381"/>
                    </a:moveTo>
                    <a:cubicBezTo>
                      <a:pt x="104" y="381"/>
                      <a:pt x="50" y="370"/>
                      <a:pt x="0" y="348"/>
                    </a:cubicBezTo>
                    <a:cubicBezTo>
                      <a:pt x="176" y="0"/>
                      <a:pt x="176" y="0"/>
                      <a:pt x="176" y="0"/>
                    </a:cubicBezTo>
                    <a:cubicBezTo>
                      <a:pt x="566" y="0"/>
                      <a:pt x="566" y="0"/>
                      <a:pt x="566" y="0"/>
                    </a:cubicBezTo>
                    <a:cubicBezTo>
                      <a:pt x="552" y="213"/>
                      <a:pt x="375" y="381"/>
                      <a:pt x="160" y="381"/>
                    </a:cubicBezTo>
                    <a:close/>
                  </a:path>
                </a:pathLst>
              </a:custGeom>
              <a:grpFill/>
              <a:ln>
                <a:noFill/>
              </a:ln>
            </p:spPr>
            <p:txBody>
              <a:bodyPr/>
              <a:lstStyle/>
              <a:p>
                <a:pPr defTabSz="931972">
                  <a:defRPr/>
                </a:pPr>
                <a:endParaRPr lang="en-US" sz="1836" dirty="0">
                  <a:solidFill>
                    <a:srgbClr val="00B0F0"/>
                  </a:solidFill>
                  <a:latin typeface="Segoe UI"/>
                </a:endParaRPr>
              </a:p>
            </p:txBody>
          </p:sp>
        </p:grpSp>
      </p:grpSp>
      <p:grpSp>
        <p:nvGrpSpPr>
          <p:cNvPr id="37" name="Group 36"/>
          <p:cNvGrpSpPr/>
          <p:nvPr/>
        </p:nvGrpSpPr>
        <p:grpSpPr>
          <a:xfrm>
            <a:off x="10430434" y="4784107"/>
            <a:ext cx="1108916" cy="720470"/>
            <a:chOff x="10355354" y="2960609"/>
            <a:chExt cx="1109544" cy="720878"/>
          </a:xfrm>
        </p:grpSpPr>
        <p:grpSp>
          <p:nvGrpSpPr>
            <p:cNvPr id="34" name="Group 33"/>
            <p:cNvGrpSpPr/>
            <p:nvPr/>
          </p:nvGrpSpPr>
          <p:grpSpPr>
            <a:xfrm>
              <a:off x="10355354" y="2960609"/>
              <a:ext cx="1109544" cy="720878"/>
              <a:chOff x="10355354" y="2831936"/>
              <a:chExt cx="1307592" cy="849551"/>
            </a:xfrm>
          </p:grpSpPr>
          <p:sp>
            <p:nvSpPr>
              <p:cNvPr id="103" name="Freeform 18"/>
              <p:cNvSpPr>
                <a:spLocks/>
              </p:cNvSpPr>
              <p:nvPr/>
            </p:nvSpPr>
            <p:spPr bwMode="auto">
              <a:xfrm>
                <a:off x="10355354" y="2831936"/>
                <a:ext cx="1307592" cy="849551"/>
              </a:xfrm>
              <a:custGeom>
                <a:avLst/>
                <a:gdLst>
                  <a:gd name="T0" fmla="*/ 14 w 432"/>
                  <a:gd name="T1" fmla="*/ 278 h 278"/>
                  <a:gd name="T2" fmla="*/ 418 w 432"/>
                  <a:gd name="T3" fmla="*/ 278 h 278"/>
                  <a:gd name="T4" fmla="*/ 432 w 432"/>
                  <a:gd name="T5" fmla="*/ 263 h 278"/>
                  <a:gd name="T6" fmla="*/ 432 w 432"/>
                  <a:gd name="T7" fmla="*/ 15 h 278"/>
                  <a:gd name="T8" fmla="*/ 418 w 432"/>
                  <a:gd name="T9" fmla="*/ 0 h 278"/>
                  <a:gd name="T10" fmla="*/ 14 w 432"/>
                  <a:gd name="T11" fmla="*/ 0 h 278"/>
                  <a:gd name="T12" fmla="*/ 0 w 432"/>
                  <a:gd name="T13" fmla="*/ 15 h 278"/>
                  <a:gd name="T14" fmla="*/ 0 w 432"/>
                  <a:gd name="T15" fmla="*/ 263 h 278"/>
                  <a:gd name="T16" fmla="*/ 14 w 432"/>
                  <a:gd name="T17" fmla="*/ 278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2" h="278">
                    <a:moveTo>
                      <a:pt x="14" y="278"/>
                    </a:moveTo>
                    <a:cubicBezTo>
                      <a:pt x="418" y="278"/>
                      <a:pt x="418" y="278"/>
                      <a:pt x="418" y="278"/>
                    </a:cubicBezTo>
                    <a:cubicBezTo>
                      <a:pt x="427" y="278"/>
                      <a:pt x="432" y="272"/>
                      <a:pt x="432" y="263"/>
                    </a:cubicBezTo>
                    <a:cubicBezTo>
                      <a:pt x="432" y="15"/>
                      <a:pt x="432" y="15"/>
                      <a:pt x="432" y="15"/>
                    </a:cubicBezTo>
                    <a:cubicBezTo>
                      <a:pt x="432" y="6"/>
                      <a:pt x="427" y="0"/>
                      <a:pt x="418" y="0"/>
                    </a:cubicBezTo>
                    <a:cubicBezTo>
                      <a:pt x="14" y="0"/>
                      <a:pt x="14" y="0"/>
                      <a:pt x="14" y="0"/>
                    </a:cubicBezTo>
                    <a:cubicBezTo>
                      <a:pt x="7" y="0"/>
                      <a:pt x="0" y="6"/>
                      <a:pt x="0" y="15"/>
                    </a:cubicBezTo>
                    <a:cubicBezTo>
                      <a:pt x="0" y="263"/>
                      <a:pt x="0" y="263"/>
                      <a:pt x="0" y="263"/>
                    </a:cubicBezTo>
                    <a:cubicBezTo>
                      <a:pt x="0" y="272"/>
                      <a:pt x="7" y="278"/>
                      <a:pt x="14" y="278"/>
                    </a:cubicBezTo>
                  </a:path>
                </a:pathLst>
              </a:custGeom>
              <a:solidFill>
                <a:schemeClr val="bg1"/>
              </a:solidFill>
              <a:ln>
                <a:noFill/>
              </a:ln>
            </p:spPr>
            <p:txBody>
              <a:bodyPr vert="horz" wrap="square" lIns="91388" tIns="45694" rIns="91388" bIns="45694" numCol="1" anchor="t" anchorCtr="0" compatLnSpc="1">
                <a:prstTxWarp prst="textNoShape">
                  <a:avLst/>
                </a:prstTxWarp>
              </a:bodyPr>
              <a:lstStyle/>
              <a:p>
                <a:pPr defTabSz="932418">
                  <a:defRPr/>
                </a:pPr>
                <a:endParaRPr lang="en-US" dirty="0">
                  <a:solidFill>
                    <a:srgbClr val="00B0F0"/>
                  </a:solidFill>
                  <a:latin typeface="Segoe UI"/>
                </a:endParaRPr>
              </a:p>
            </p:txBody>
          </p:sp>
          <p:sp>
            <p:nvSpPr>
              <p:cNvPr id="104" name="Freeform 19"/>
              <p:cNvSpPr>
                <a:spLocks/>
              </p:cNvSpPr>
              <p:nvPr/>
            </p:nvSpPr>
            <p:spPr bwMode="auto">
              <a:xfrm>
                <a:off x="10412929" y="2847289"/>
                <a:ext cx="1192442" cy="742078"/>
              </a:xfrm>
              <a:custGeom>
                <a:avLst/>
                <a:gdLst>
                  <a:gd name="T0" fmla="*/ 0 w 394"/>
                  <a:gd name="T1" fmla="*/ 12 h 243"/>
                  <a:gd name="T2" fmla="*/ 394 w 394"/>
                  <a:gd name="T3" fmla="*/ 12 h 243"/>
                  <a:gd name="T4" fmla="*/ 394 w 394"/>
                  <a:gd name="T5" fmla="*/ 243 h 243"/>
                  <a:gd name="T6" fmla="*/ 0 w 394"/>
                  <a:gd name="T7" fmla="*/ 243 h 243"/>
                  <a:gd name="T8" fmla="*/ 0 w 394"/>
                  <a:gd name="T9" fmla="*/ 12 h 243"/>
                </a:gdLst>
                <a:ahLst/>
                <a:cxnLst>
                  <a:cxn ang="0">
                    <a:pos x="T0" y="T1"/>
                  </a:cxn>
                  <a:cxn ang="0">
                    <a:pos x="T2" y="T3"/>
                  </a:cxn>
                  <a:cxn ang="0">
                    <a:pos x="T4" y="T5"/>
                  </a:cxn>
                  <a:cxn ang="0">
                    <a:pos x="T6" y="T7"/>
                  </a:cxn>
                  <a:cxn ang="0">
                    <a:pos x="T8" y="T9"/>
                  </a:cxn>
                </a:cxnLst>
                <a:rect l="0" t="0" r="r" b="b"/>
                <a:pathLst>
                  <a:path w="394" h="243">
                    <a:moveTo>
                      <a:pt x="0" y="12"/>
                    </a:moveTo>
                    <a:cubicBezTo>
                      <a:pt x="394" y="12"/>
                      <a:pt x="394" y="12"/>
                      <a:pt x="394" y="12"/>
                    </a:cubicBezTo>
                    <a:cubicBezTo>
                      <a:pt x="394" y="173"/>
                      <a:pt x="394" y="243"/>
                      <a:pt x="394" y="243"/>
                    </a:cubicBezTo>
                    <a:cubicBezTo>
                      <a:pt x="0" y="243"/>
                      <a:pt x="0" y="243"/>
                      <a:pt x="0" y="243"/>
                    </a:cubicBezTo>
                    <a:cubicBezTo>
                      <a:pt x="0" y="0"/>
                      <a:pt x="0" y="12"/>
                      <a:pt x="0" y="12"/>
                    </a:cubicBezTo>
                  </a:path>
                </a:pathLst>
              </a:custGeom>
              <a:solidFill>
                <a:srgbClr val="DC3C00"/>
              </a:solidFill>
              <a:ln>
                <a:noFill/>
              </a:ln>
            </p:spPr>
            <p:txBody>
              <a:bodyPr vert="horz" wrap="square" lIns="91388" tIns="45694" rIns="91388" bIns="45694" numCol="1" anchor="t" anchorCtr="0" compatLnSpc="1">
                <a:prstTxWarp prst="textNoShape">
                  <a:avLst/>
                </a:prstTxWarp>
              </a:bodyPr>
              <a:lstStyle/>
              <a:p>
                <a:pPr defTabSz="932418">
                  <a:defRPr/>
                </a:pPr>
                <a:endParaRPr lang="en-US" dirty="0">
                  <a:solidFill>
                    <a:srgbClr val="00B0F0"/>
                  </a:solidFill>
                  <a:latin typeface="Segoe UI"/>
                </a:endParaRPr>
              </a:p>
            </p:txBody>
          </p:sp>
        </p:grpSp>
        <p:grpSp>
          <p:nvGrpSpPr>
            <p:cNvPr id="271" name="Group 1031"/>
            <p:cNvGrpSpPr>
              <a:grpSpLocks/>
            </p:cNvGrpSpPr>
            <p:nvPr/>
          </p:nvGrpSpPr>
          <p:grpSpPr bwMode="auto">
            <a:xfrm>
              <a:off x="10599291" y="3157951"/>
              <a:ext cx="595154" cy="296900"/>
              <a:chOff x="4841436" y="5510539"/>
              <a:chExt cx="1049696" cy="523224"/>
            </a:xfrm>
            <a:solidFill>
              <a:schemeClr val="bg1"/>
            </a:solidFill>
          </p:grpSpPr>
          <p:sp>
            <p:nvSpPr>
              <p:cNvPr id="272" name="Freeform 67"/>
              <p:cNvSpPr>
                <a:spLocks/>
              </p:cNvSpPr>
              <p:nvPr/>
            </p:nvSpPr>
            <p:spPr bwMode="auto">
              <a:xfrm>
                <a:off x="5030334" y="5852188"/>
                <a:ext cx="59777" cy="181575"/>
              </a:xfrm>
              <a:custGeom>
                <a:avLst/>
                <a:gdLst>
                  <a:gd name="T0" fmla="*/ 0 w 222"/>
                  <a:gd name="T1" fmla="*/ 0 h 674"/>
                  <a:gd name="T2" fmla="*/ 0 w 222"/>
                  <a:gd name="T3" fmla="*/ 135 h 674"/>
                  <a:gd name="T4" fmla="*/ 0 w 222"/>
                  <a:gd name="T5" fmla="*/ 674 h 674"/>
                  <a:gd name="T6" fmla="*/ 222 w 222"/>
                  <a:gd name="T7" fmla="*/ 674 h 674"/>
                  <a:gd name="T8" fmla="*/ 222 w 222"/>
                  <a:gd name="T9" fmla="*/ 29 h 674"/>
                  <a:gd name="T10" fmla="*/ 222 w 222"/>
                  <a:gd name="T11" fmla="*/ 0 h 674"/>
                  <a:gd name="T12" fmla="*/ 0 w 222"/>
                  <a:gd name="T13" fmla="*/ 0 h 674"/>
                </a:gdLst>
                <a:ahLst/>
                <a:cxnLst>
                  <a:cxn ang="0">
                    <a:pos x="T0" y="T1"/>
                  </a:cxn>
                  <a:cxn ang="0">
                    <a:pos x="T2" y="T3"/>
                  </a:cxn>
                  <a:cxn ang="0">
                    <a:pos x="T4" y="T5"/>
                  </a:cxn>
                  <a:cxn ang="0">
                    <a:pos x="T6" y="T7"/>
                  </a:cxn>
                  <a:cxn ang="0">
                    <a:pos x="T8" y="T9"/>
                  </a:cxn>
                  <a:cxn ang="0">
                    <a:pos x="T10" y="T11"/>
                  </a:cxn>
                  <a:cxn ang="0">
                    <a:pos x="T12" y="T13"/>
                  </a:cxn>
                </a:cxnLst>
                <a:rect l="0" t="0" r="r" b="b"/>
                <a:pathLst>
                  <a:path w="222" h="674">
                    <a:moveTo>
                      <a:pt x="0" y="0"/>
                    </a:moveTo>
                    <a:lnTo>
                      <a:pt x="0" y="135"/>
                    </a:lnTo>
                    <a:lnTo>
                      <a:pt x="0" y="674"/>
                    </a:lnTo>
                    <a:lnTo>
                      <a:pt x="222" y="674"/>
                    </a:lnTo>
                    <a:lnTo>
                      <a:pt x="222" y="29"/>
                    </a:lnTo>
                    <a:lnTo>
                      <a:pt x="222" y="0"/>
                    </a:lnTo>
                    <a:lnTo>
                      <a:pt x="0" y="0"/>
                    </a:lnTo>
                    <a:close/>
                  </a:path>
                </a:pathLst>
              </a:custGeom>
              <a:grpFill/>
              <a:ln>
                <a:noFill/>
              </a:ln>
            </p:spPr>
            <p:txBody>
              <a:bodyPr/>
              <a:lstStyle/>
              <a:p>
                <a:pPr defTabSz="931972">
                  <a:defRPr/>
                </a:pPr>
                <a:endParaRPr lang="en-US" sz="1836" dirty="0">
                  <a:solidFill>
                    <a:srgbClr val="00B0F0"/>
                  </a:solidFill>
                  <a:latin typeface="Segoe UI"/>
                </a:endParaRPr>
              </a:p>
            </p:txBody>
          </p:sp>
          <p:sp>
            <p:nvSpPr>
              <p:cNvPr id="273" name="Freeform 68"/>
              <p:cNvSpPr>
                <a:spLocks/>
              </p:cNvSpPr>
              <p:nvPr/>
            </p:nvSpPr>
            <p:spPr bwMode="auto">
              <a:xfrm>
                <a:off x="5125978" y="5677779"/>
                <a:ext cx="59777" cy="355984"/>
              </a:xfrm>
              <a:custGeom>
                <a:avLst/>
                <a:gdLst>
                  <a:gd name="T0" fmla="*/ 0 w 223"/>
                  <a:gd name="T1" fmla="*/ 0 h 1319"/>
                  <a:gd name="T2" fmla="*/ 0 w 223"/>
                  <a:gd name="T3" fmla="*/ 652 h 1319"/>
                  <a:gd name="T4" fmla="*/ 0 w 223"/>
                  <a:gd name="T5" fmla="*/ 1319 h 1319"/>
                  <a:gd name="T6" fmla="*/ 223 w 223"/>
                  <a:gd name="T7" fmla="*/ 1319 h 1319"/>
                  <a:gd name="T8" fmla="*/ 223 w 223"/>
                  <a:gd name="T9" fmla="*/ 548 h 1319"/>
                  <a:gd name="T10" fmla="*/ 223 w 223"/>
                  <a:gd name="T11" fmla="*/ 0 h 1319"/>
                  <a:gd name="T12" fmla="*/ 0 w 223"/>
                  <a:gd name="T13" fmla="*/ 0 h 1319"/>
                </a:gdLst>
                <a:ahLst/>
                <a:cxnLst>
                  <a:cxn ang="0">
                    <a:pos x="T0" y="T1"/>
                  </a:cxn>
                  <a:cxn ang="0">
                    <a:pos x="T2" y="T3"/>
                  </a:cxn>
                  <a:cxn ang="0">
                    <a:pos x="T4" y="T5"/>
                  </a:cxn>
                  <a:cxn ang="0">
                    <a:pos x="T6" y="T7"/>
                  </a:cxn>
                  <a:cxn ang="0">
                    <a:pos x="T8" y="T9"/>
                  </a:cxn>
                  <a:cxn ang="0">
                    <a:pos x="T10" y="T11"/>
                  </a:cxn>
                  <a:cxn ang="0">
                    <a:pos x="T12" y="T13"/>
                  </a:cxn>
                </a:cxnLst>
                <a:rect l="0" t="0" r="r" b="b"/>
                <a:pathLst>
                  <a:path w="223" h="1319">
                    <a:moveTo>
                      <a:pt x="0" y="0"/>
                    </a:moveTo>
                    <a:lnTo>
                      <a:pt x="0" y="652"/>
                    </a:lnTo>
                    <a:lnTo>
                      <a:pt x="0" y="1319"/>
                    </a:lnTo>
                    <a:lnTo>
                      <a:pt x="223" y="1319"/>
                    </a:lnTo>
                    <a:lnTo>
                      <a:pt x="223" y="548"/>
                    </a:lnTo>
                    <a:lnTo>
                      <a:pt x="223" y="0"/>
                    </a:lnTo>
                    <a:lnTo>
                      <a:pt x="0" y="0"/>
                    </a:lnTo>
                    <a:close/>
                  </a:path>
                </a:pathLst>
              </a:custGeom>
              <a:grpFill/>
              <a:ln>
                <a:noFill/>
              </a:ln>
            </p:spPr>
            <p:txBody>
              <a:bodyPr/>
              <a:lstStyle/>
              <a:p>
                <a:pPr defTabSz="931972">
                  <a:defRPr/>
                </a:pPr>
                <a:endParaRPr lang="en-US" sz="1836" dirty="0">
                  <a:solidFill>
                    <a:srgbClr val="00B0F0"/>
                  </a:solidFill>
                  <a:latin typeface="Segoe UI"/>
                </a:endParaRPr>
              </a:p>
            </p:txBody>
          </p:sp>
          <p:sp>
            <p:nvSpPr>
              <p:cNvPr id="274" name="Freeform 69"/>
              <p:cNvSpPr>
                <a:spLocks/>
              </p:cNvSpPr>
              <p:nvPr/>
            </p:nvSpPr>
            <p:spPr bwMode="auto">
              <a:xfrm>
                <a:off x="5219231" y="5517707"/>
                <a:ext cx="62169" cy="516056"/>
              </a:xfrm>
              <a:custGeom>
                <a:avLst/>
                <a:gdLst>
                  <a:gd name="T0" fmla="*/ 0 w 223"/>
                  <a:gd name="T1" fmla="*/ 0 h 1909"/>
                  <a:gd name="T2" fmla="*/ 0 w 223"/>
                  <a:gd name="T3" fmla="*/ 1117 h 1909"/>
                  <a:gd name="T4" fmla="*/ 0 w 223"/>
                  <a:gd name="T5" fmla="*/ 1909 h 1909"/>
                  <a:gd name="T6" fmla="*/ 223 w 223"/>
                  <a:gd name="T7" fmla="*/ 1909 h 1909"/>
                  <a:gd name="T8" fmla="*/ 223 w 223"/>
                  <a:gd name="T9" fmla="*/ 1012 h 1909"/>
                  <a:gd name="T10" fmla="*/ 223 w 223"/>
                  <a:gd name="T11" fmla="*/ 0 h 1909"/>
                  <a:gd name="T12" fmla="*/ 0 w 223"/>
                  <a:gd name="T13" fmla="*/ 0 h 1909"/>
                </a:gdLst>
                <a:ahLst/>
                <a:cxnLst>
                  <a:cxn ang="0">
                    <a:pos x="T0" y="T1"/>
                  </a:cxn>
                  <a:cxn ang="0">
                    <a:pos x="T2" y="T3"/>
                  </a:cxn>
                  <a:cxn ang="0">
                    <a:pos x="T4" y="T5"/>
                  </a:cxn>
                  <a:cxn ang="0">
                    <a:pos x="T6" y="T7"/>
                  </a:cxn>
                  <a:cxn ang="0">
                    <a:pos x="T8" y="T9"/>
                  </a:cxn>
                  <a:cxn ang="0">
                    <a:pos x="T10" y="T11"/>
                  </a:cxn>
                  <a:cxn ang="0">
                    <a:pos x="T12" y="T13"/>
                  </a:cxn>
                </a:cxnLst>
                <a:rect l="0" t="0" r="r" b="b"/>
                <a:pathLst>
                  <a:path w="223" h="1909">
                    <a:moveTo>
                      <a:pt x="0" y="0"/>
                    </a:moveTo>
                    <a:lnTo>
                      <a:pt x="0" y="1117"/>
                    </a:lnTo>
                    <a:lnTo>
                      <a:pt x="0" y="1909"/>
                    </a:lnTo>
                    <a:lnTo>
                      <a:pt x="223" y="1909"/>
                    </a:lnTo>
                    <a:lnTo>
                      <a:pt x="223" y="1012"/>
                    </a:lnTo>
                    <a:lnTo>
                      <a:pt x="223" y="0"/>
                    </a:lnTo>
                    <a:lnTo>
                      <a:pt x="0" y="0"/>
                    </a:lnTo>
                    <a:close/>
                  </a:path>
                </a:pathLst>
              </a:custGeom>
              <a:grpFill/>
              <a:ln>
                <a:noFill/>
              </a:ln>
            </p:spPr>
            <p:txBody>
              <a:bodyPr/>
              <a:lstStyle/>
              <a:p>
                <a:pPr defTabSz="931972">
                  <a:defRPr/>
                </a:pPr>
                <a:endParaRPr lang="en-US" sz="1836" dirty="0">
                  <a:solidFill>
                    <a:srgbClr val="00B0F0"/>
                  </a:solidFill>
                  <a:latin typeface="Segoe UI"/>
                </a:endParaRPr>
              </a:p>
            </p:txBody>
          </p:sp>
          <p:sp>
            <p:nvSpPr>
              <p:cNvPr id="275" name="Freeform 70"/>
              <p:cNvSpPr>
                <a:spLocks/>
              </p:cNvSpPr>
              <p:nvPr/>
            </p:nvSpPr>
            <p:spPr bwMode="auto">
              <a:xfrm>
                <a:off x="4841436" y="5859354"/>
                <a:ext cx="59778" cy="174409"/>
              </a:xfrm>
              <a:custGeom>
                <a:avLst/>
                <a:gdLst>
                  <a:gd name="T0" fmla="*/ 0 w 222"/>
                  <a:gd name="T1" fmla="*/ 0 h 648"/>
                  <a:gd name="T2" fmla="*/ 0 w 222"/>
                  <a:gd name="T3" fmla="*/ 361 h 648"/>
                  <a:gd name="T4" fmla="*/ 0 w 222"/>
                  <a:gd name="T5" fmla="*/ 648 h 648"/>
                  <a:gd name="T6" fmla="*/ 222 w 222"/>
                  <a:gd name="T7" fmla="*/ 648 h 648"/>
                  <a:gd name="T8" fmla="*/ 222 w 222"/>
                  <a:gd name="T9" fmla="*/ 256 h 648"/>
                  <a:gd name="T10" fmla="*/ 222 w 222"/>
                  <a:gd name="T11" fmla="*/ 0 h 648"/>
                  <a:gd name="T12" fmla="*/ 0 w 222"/>
                  <a:gd name="T13" fmla="*/ 0 h 648"/>
                </a:gdLst>
                <a:ahLst/>
                <a:cxnLst>
                  <a:cxn ang="0">
                    <a:pos x="T0" y="T1"/>
                  </a:cxn>
                  <a:cxn ang="0">
                    <a:pos x="T2" y="T3"/>
                  </a:cxn>
                  <a:cxn ang="0">
                    <a:pos x="T4" y="T5"/>
                  </a:cxn>
                  <a:cxn ang="0">
                    <a:pos x="T6" y="T7"/>
                  </a:cxn>
                  <a:cxn ang="0">
                    <a:pos x="T8" y="T9"/>
                  </a:cxn>
                  <a:cxn ang="0">
                    <a:pos x="T10" y="T11"/>
                  </a:cxn>
                  <a:cxn ang="0">
                    <a:pos x="T12" y="T13"/>
                  </a:cxn>
                </a:cxnLst>
                <a:rect l="0" t="0" r="r" b="b"/>
                <a:pathLst>
                  <a:path w="222" h="648">
                    <a:moveTo>
                      <a:pt x="0" y="0"/>
                    </a:moveTo>
                    <a:lnTo>
                      <a:pt x="0" y="361"/>
                    </a:lnTo>
                    <a:lnTo>
                      <a:pt x="0" y="648"/>
                    </a:lnTo>
                    <a:lnTo>
                      <a:pt x="222" y="648"/>
                    </a:lnTo>
                    <a:lnTo>
                      <a:pt x="222" y="256"/>
                    </a:lnTo>
                    <a:lnTo>
                      <a:pt x="222" y="0"/>
                    </a:lnTo>
                    <a:lnTo>
                      <a:pt x="0" y="0"/>
                    </a:lnTo>
                    <a:close/>
                  </a:path>
                </a:pathLst>
              </a:custGeom>
              <a:grpFill/>
              <a:ln>
                <a:noFill/>
              </a:ln>
            </p:spPr>
            <p:txBody>
              <a:bodyPr/>
              <a:lstStyle/>
              <a:p>
                <a:pPr defTabSz="931972">
                  <a:defRPr/>
                </a:pPr>
                <a:endParaRPr lang="en-US" sz="1836" dirty="0">
                  <a:solidFill>
                    <a:srgbClr val="00B0F0"/>
                  </a:solidFill>
                  <a:latin typeface="Segoe UI"/>
                </a:endParaRPr>
              </a:p>
            </p:txBody>
          </p:sp>
          <p:sp>
            <p:nvSpPr>
              <p:cNvPr id="276" name="Freeform 71"/>
              <p:cNvSpPr>
                <a:spLocks/>
              </p:cNvSpPr>
              <p:nvPr/>
            </p:nvSpPr>
            <p:spPr bwMode="auto">
              <a:xfrm>
                <a:off x="4937080" y="5653888"/>
                <a:ext cx="59778" cy="379875"/>
              </a:xfrm>
              <a:custGeom>
                <a:avLst/>
                <a:gdLst>
                  <a:gd name="T0" fmla="*/ 0 w 222"/>
                  <a:gd name="T1" fmla="*/ 0 h 1402"/>
                  <a:gd name="T2" fmla="*/ 0 w 222"/>
                  <a:gd name="T3" fmla="*/ 1062 h 1402"/>
                  <a:gd name="T4" fmla="*/ 0 w 222"/>
                  <a:gd name="T5" fmla="*/ 1402 h 1402"/>
                  <a:gd name="T6" fmla="*/ 222 w 222"/>
                  <a:gd name="T7" fmla="*/ 1402 h 1402"/>
                  <a:gd name="T8" fmla="*/ 222 w 222"/>
                  <a:gd name="T9" fmla="*/ 977 h 1402"/>
                  <a:gd name="T10" fmla="*/ 222 w 222"/>
                  <a:gd name="T11" fmla="*/ 0 h 1402"/>
                  <a:gd name="T12" fmla="*/ 0 w 222"/>
                  <a:gd name="T13" fmla="*/ 0 h 1402"/>
                </a:gdLst>
                <a:ahLst/>
                <a:cxnLst>
                  <a:cxn ang="0">
                    <a:pos x="T0" y="T1"/>
                  </a:cxn>
                  <a:cxn ang="0">
                    <a:pos x="T2" y="T3"/>
                  </a:cxn>
                  <a:cxn ang="0">
                    <a:pos x="T4" y="T5"/>
                  </a:cxn>
                  <a:cxn ang="0">
                    <a:pos x="T6" y="T7"/>
                  </a:cxn>
                  <a:cxn ang="0">
                    <a:pos x="T8" y="T9"/>
                  </a:cxn>
                  <a:cxn ang="0">
                    <a:pos x="T10" y="T11"/>
                  </a:cxn>
                  <a:cxn ang="0">
                    <a:pos x="T12" y="T13"/>
                  </a:cxn>
                </a:cxnLst>
                <a:rect l="0" t="0" r="r" b="b"/>
                <a:pathLst>
                  <a:path w="222" h="1402">
                    <a:moveTo>
                      <a:pt x="0" y="0"/>
                    </a:moveTo>
                    <a:lnTo>
                      <a:pt x="0" y="1062"/>
                    </a:lnTo>
                    <a:lnTo>
                      <a:pt x="0" y="1402"/>
                    </a:lnTo>
                    <a:lnTo>
                      <a:pt x="222" y="1402"/>
                    </a:lnTo>
                    <a:lnTo>
                      <a:pt x="222" y="977"/>
                    </a:lnTo>
                    <a:lnTo>
                      <a:pt x="222" y="0"/>
                    </a:lnTo>
                    <a:lnTo>
                      <a:pt x="0" y="0"/>
                    </a:lnTo>
                    <a:close/>
                  </a:path>
                </a:pathLst>
              </a:custGeom>
              <a:grpFill/>
              <a:ln>
                <a:noFill/>
              </a:ln>
            </p:spPr>
            <p:txBody>
              <a:bodyPr/>
              <a:lstStyle/>
              <a:p>
                <a:pPr defTabSz="931972">
                  <a:defRPr/>
                </a:pPr>
                <a:endParaRPr lang="en-US" sz="1836" dirty="0">
                  <a:solidFill>
                    <a:srgbClr val="00B0F0"/>
                  </a:solidFill>
                  <a:latin typeface="Segoe UI"/>
                </a:endParaRPr>
              </a:p>
            </p:txBody>
          </p:sp>
          <p:sp>
            <p:nvSpPr>
              <p:cNvPr id="277" name="Freeform 72"/>
              <p:cNvSpPr>
                <a:spLocks/>
              </p:cNvSpPr>
              <p:nvPr/>
            </p:nvSpPr>
            <p:spPr bwMode="auto">
              <a:xfrm>
                <a:off x="5534857" y="5510539"/>
                <a:ext cx="258239" cy="229358"/>
              </a:xfrm>
              <a:custGeom>
                <a:avLst/>
                <a:gdLst>
                  <a:gd name="T0" fmla="*/ 0 w 401"/>
                  <a:gd name="T1" fmla="*/ 28 h 359"/>
                  <a:gd name="T2" fmla="*/ 149 w 401"/>
                  <a:gd name="T3" fmla="*/ 0 h 359"/>
                  <a:gd name="T4" fmla="*/ 401 w 401"/>
                  <a:gd name="T5" fmla="*/ 88 h 359"/>
                  <a:gd name="T6" fmla="*/ 156 w 401"/>
                  <a:gd name="T7" fmla="*/ 359 h 359"/>
                  <a:gd name="T8" fmla="*/ 0 w 401"/>
                  <a:gd name="T9" fmla="*/ 28 h 359"/>
                </a:gdLst>
                <a:ahLst/>
                <a:cxnLst>
                  <a:cxn ang="0">
                    <a:pos x="T0" y="T1"/>
                  </a:cxn>
                  <a:cxn ang="0">
                    <a:pos x="T2" y="T3"/>
                  </a:cxn>
                  <a:cxn ang="0">
                    <a:pos x="T4" y="T5"/>
                  </a:cxn>
                  <a:cxn ang="0">
                    <a:pos x="T6" y="T7"/>
                  </a:cxn>
                  <a:cxn ang="0">
                    <a:pos x="T8" y="T9"/>
                  </a:cxn>
                </a:cxnLst>
                <a:rect l="0" t="0" r="r" b="b"/>
                <a:pathLst>
                  <a:path w="401" h="359">
                    <a:moveTo>
                      <a:pt x="0" y="28"/>
                    </a:moveTo>
                    <a:cubicBezTo>
                      <a:pt x="47" y="9"/>
                      <a:pt x="97" y="0"/>
                      <a:pt x="149" y="0"/>
                    </a:cubicBezTo>
                    <a:cubicBezTo>
                      <a:pt x="241" y="0"/>
                      <a:pt x="330" y="31"/>
                      <a:pt x="401" y="88"/>
                    </a:cubicBezTo>
                    <a:cubicBezTo>
                      <a:pt x="156" y="359"/>
                      <a:pt x="156" y="359"/>
                      <a:pt x="156" y="359"/>
                    </a:cubicBezTo>
                    <a:lnTo>
                      <a:pt x="0" y="28"/>
                    </a:lnTo>
                    <a:close/>
                  </a:path>
                </a:pathLst>
              </a:custGeom>
              <a:grpFill/>
              <a:ln>
                <a:noFill/>
              </a:ln>
            </p:spPr>
            <p:txBody>
              <a:bodyPr/>
              <a:lstStyle/>
              <a:p>
                <a:pPr defTabSz="931972">
                  <a:defRPr/>
                </a:pPr>
                <a:endParaRPr lang="en-US" sz="1836" dirty="0">
                  <a:solidFill>
                    <a:srgbClr val="00B0F0"/>
                  </a:solidFill>
                  <a:latin typeface="Segoe UI"/>
                </a:endParaRPr>
              </a:p>
            </p:txBody>
          </p:sp>
          <p:sp>
            <p:nvSpPr>
              <p:cNvPr id="278" name="Freeform 73"/>
              <p:cNvSpPr>
                <a:spLocks/>
              </p:cNvSpPr>
              <p:nvPr/>
            </p:nvSpPr>
            <p:spPr bwMode="auto">
              <a:xfrm>
                <a:off x="5695061" y="5589382"/>
                <a:ext cx="169768" cy="138571"/>
              </a:xfrm>
              <a:custGeom>
                <a:avLst/>
                <a:gdLst>
                  <a:gd name="T0" fmla="*/ 192 w 266"/>
                  <a:gd name="T1" fmla="*/ 0 h 213"/>
                  <a:gd name="T2" fmla="*/ 266 w 266"/>
                  <a:gd name="T3" fmla="*/ 104 h 213"/>
                  <a:gd name="T4" fmla="*/ 0 w 266"/>
                  <a:gd name="T5" fmla="*/ 213 h 213"/>
                  <a:gd name="T6" fmla="*/ 192 w 266"/>
                  <a:gd name="T7" fmla="*/ 0 h 213"/>
                </a:gdLst>
                <a:ahLst/>
                <a:cxnLst>
                  <a:cxn ang="0">
                    <a:pos x="T0" y="T1"/>
                  </a:cxn>
                  <a:cxn ang="0">
                    <a:pos x="T2" y="T3"/>
                  </a:cxn>
                  <a:cxn ang="0">
                    <a:pos x="T4" y="T5"/>
                  </a:cxn>
                  <a:cxn ang="0">
                    <a:pos x="T6" y="T7"/>
                  </a:cxn>
                </a:cxnLst>
                <a:rect l="0" t="0" r="r" b="b"/>
                <a:pathLst>
                  <a:path w="266" h="213">
                    <a:moveTo>
                      <a:pt x="192" y="0"/>
                    </a:moveTo>
                    <a:cubicBezTo>
                      <a:pt x="222" y="30"/>
                      <a:pt x="247" y="66"/>
                      <a:pt x="266" y="104"/>
                    </a:cubicBezTo>
                    <a:cubicBezTo>
                      <a:pt x="0" y="213"/>
                      <a:pt x="0" y="213"/>
                      <a:pt x="0" y="213"/>
                    </a:cubicBezTo>
                    <a:lnTo>
                      <a:pt x="192" y="0"/>
                    </a:lnTo>
                    <a:close/>
                  </a:path>
                </a:pathLst>
              </a:custGeom>
              <a:grpFill/>
              <a:ln>
                <a:noFill/>
              </a:ln>
            </p:spPr>
            <p:txBody>
              <a:bodyPr/>
              <a:lstStyle/>
              <a:p>
                <a:pPr defTabSz="931972">
                  <a:defRPr/>
                </a:pPr>
                <a:endParaRPr lang="en-US" sz="1836" dirty="0">
                  <a:solidFill>
                    <a:srgbClr val="00B0F0"/>
                  </a:solidFill>
                  <a:latin typeface="Segoe UI"/>
                </a:endParaRPr>
              </a:p>
            </p:txBody>
          </p:sp>
          <p:sp>
            <p:nvSpPr>
              <p:cNvPr id="279" name="Freeform 74"/>
              <p:cNvSpPr>
                <a:spLocks/>
              </p:cNvSpPr>
              <p:nvPr/>
            </p:nvSpPr>
            <p:spPr bwMode="auto">
              <a:xfrm>
                <a:off x="5369871" y="5543987"/>
                <a:ext cx="239111" cy="398988"/>
              </a:xfrm>
              <a:custGeom>
                <a:avLst/>
                <a:gdLst>
                  <a:gd name="T0" fmla="*/ 99 w 375"/>
                  <a:gd name="T1" fmla="*/ 622 h 622"/>
                  <a:gd name="T2" fmla="*/ 0 w 375"/>
                  <a:gd name="T3" fmla="*/ 356 h 622"/>
                  <a:gd name="T4" fmla="*/ 210 w 375"/>
                  <a:gd name="T5" fmla="*/ 0 h 622"/>
                  <a:gd name="T6" fmla="*/ 375 w 375"/>
                  <a:gd name="T7" fmla="*/ 351 h 622"/>
                  <a:gd name="T8" fmla="*/ 99 w 375"/>
                  <a:gd name="T9" fmla="*/ 622 h 622"/>
                </a:gdLst>
                <a:ahLst/>
                <a:cxnLst>
                  <a:cxn ang="0">
                    <a:pos x="T0" y="T1"/>
                  </a:cxn>
                  <a:cxn ang="0">
                    <a:pos x="T2" y="T3"/>
                  </a:cxn>
                  <a:cxn ang="0">
                    <a:pos x="T4" y="T5"/>
                  </a:cxn>
                  <a:cxn ang="0">
                    <a:pos x="T6" y="T7"/>
                  </a:cxn>
                  <a:cxn ang="0">
                    <a:pos x="T8" y="T9"/>
                  </a:cxn>
                </a:cxnLst>
                <a:rect l="0" t="0" r="r" b="b"/>
                <a:pathLst>
                  <a:path w="375" h="622">
                    <a:moveTo>
                      <a:pt x="99" y="622"/>
                    </a:moveTo>
                    <a:cubicBezTo>
                      <a:pt x="35" y="548"/>
                      <a:pt x="0" y="455"/>
                      <a:pt x="0" y="356"/>
                    </a:cubicBezTo>
                    <a:cubicBezTo>
                      <a:pt x="0" y="208"/>
                      <a:pt x="82" y="71"/>
                      <a:pt x="210" y="0"/>
                    </a:cubicBezTo>
                    <a:cubicBezTo>
                      <a:pt x="375" y="351"/>
                      <a:pt x="375" y="351"/>
                      <a:pt x="375" y="351"/>
                    </a:cubicBezTo>
                    <a:lnTo>
                      <a:pt x="99" y="622"/>
                    </a:lnTo>
                    <a:close/>
                  </a:path>
                </a:pathLst>
              </a:custGeom>
              <a:grpFill/>
              <a:ln>
                <a:noFill/>
              </a:ln>
            </p:spPr>
            <p:txBody>
              <a:bodyPr/>
              <a:lstStyle/>
              <a:p>
                <a:pPr defTabSz="931972">
                  <a:defRPr/>
                </a:pPr>
                <a:endParaRPr lang="en-US" sz="1836" dirty="0">
                  <a:solidFill>
                    <a:srgbClr val="00B0F0"/>
                  </a:solidFill>
                  <a:latin typeface="Segoe UI"/>
                </a:endParaRPr>
              </a:p>
            </p:txBody>
          </p:sp>
          <p:sp>
            <p:nvSpPr>
              <p:cNvPr id="280" name="Freeform 75"/>
              <p:cNvSpPr>
                <a:spLocks/>
              </p:cNvSpPr>
              <p:nvPr/>
            </p:nvSpPr>
            <p:spPr bwMode="auto">
              <a:xfrm>
                <a:off x="5718972" y="5689726"/>
                <a:ext cx="172160" cy="64506"/>
              </a:xfrm>
              <a:custGeom>
                <a:avLst/>
                <a:gdLst>
                  <a:gd name="T0" fmla="*/ 0 w 269"/>
                  <a:gd name="T1" fmla="*/ 102 h 102"/>
                  <a:gd name="T2" fmla="*/ 249 w 269"/>
                  <a:gd name="T3" fmla="*/ 0 h 102"/>
                  <a:gd name="T4" fmla="*/ 269 w 269"/>
                  <a:gd name="T5" fmla="*/ 102 h 102"/>
                  <a:gd name="T6" fmla="*/ 0 w 269"/>
                  <a:gd name="T7" fmla="*/ 102 h 102"/>
                </a:gdLst>
                <a:ahLst/>
                <a:cxnLst>
                  <a:cxn ang="0">
                    <a:pos x="T0" y="T1"/>
                  </a:cxn>
                  <a:cxn ang="0">
                    <a:pos x="T2" y="T3"/>
                  </a:cxn>
                  <a:cxn ang="0">
                    <a:pos x="T4" y="T5"/>
                  </a:cxn>
                  <a:cxn ang="0">
                    <a:pos x="T6" y="T7"/>
                  </a:cxn>
                </a:cxnLst>
                <a:rect l="0" t="0" r="r" b="b"/>
                <a:pathLst>
                  <a:path w="269" h="102">
                    <a:moveTo>
                      <a:pt x="0" y="102"/>
                    </a:moveTo>
                    <a:cubicBezTo>
                      <a:pt x="249" y="0"/>
                      <a:pt x="249" y="0"/>
                      <a:pt x="249" y="0"/>
                    </a:cubicBezTo>
                    <a:cubicBezTo>
                      <a:pt x="260" y="33"/>
                      <a:pt x="267" y="67"/>
                      <a:pt x="269" y="102"/>
                    </a:cubicBezTo>
                    <a:lnTo>
                      <a:pt x="0" y="102"/>
                    </a:lnTo>
                    <a:close/>
                  </a:path>
                </a:pathLst>
              </a:custGeom>
              <a:grpFill/>
              <a:ln>
                <a:noFill/>
              </a:ln>
            </p:spPr>
            <p:txBody>
              <a:bodyPr/>
              <a:lstStyle/>
              <a:p>
                <a:pPr defTabSz="931972">
                  <a:defRPr/>
                </a:pPr>
                <a:endParaRPr lang="en-US" sz="1836" dirty="0">
                  <a:solidFill>
                    <a:srgbClr val="00B0F0"/>
                  </a:solidFill>
                  <a:latin typeface="Segoe UI"/>
                </a:endParaRPr>
              </a:p>
            </p:txBody>
          </p:sp>
          <p:sp>
            <p:nvSpPr>
              <p:cNvPr id="281" name="Freeform 76"/>
              <p:cNvSpPr>
                <a:spLocks/>
              </p:cNvSpPr>
              <p:nvPr/>
            </p:nvSpPr>
            <p:spPr bwMode="auto">
              <a:xfrm>
                <a:off x="5458341" y="5859354"/>
                <a:ext cx="107600" cy="138571"/>
              </a:xfrm>
              <a:custGeom>
                <a:avLst/>
                <a:gdLst>
                  <a:gd name="T0" fmla="*/ 62 w 171"/>
                  <a:gd name="T1" fmla="*/ 215 h 215"/>
                  <a:gd name="T2" fmla="*/ 0 w 171"/>
                  <a:gd name="T3" fmla="*/ 169 h 215"/>
                  <a:gd name="T4" fmla="*/ 171 w 171"/>
                  <a:gd name="T5" fmla="*/ 0 h 215"/>
                  <a:gd name="T6" fmla="*/ 62 w 171"/>
                  <a:gd name="T7" fmla="*/ 215 h 215"/>
                </a:gdLst>
                <a:ahLst/>
                <a:cxnLst>
                  <a:cxn ang="0">
                    <a:pos x="T0" y="T1"/>
                  </a:cxn>
                  <a:cxn ang="0">
                    <a:pos x="T2" y="T3"/>
                  </a:cxn>
                  <a:cxn ang="0">
                    <a:pos x="T4" y="T5"/>
                  </a:cxn>
                  <a:cxn ang="0">
                    <a:pos x="T6" y="T7"/>
                  </a:cxn>
                </a:cxnLst>
                <a:rect l="0" t="0" r="r" b="b"/>
                <a:pathLst>
                  <a:path w="171" h="215">
                    <a:moveTo>
                      <a:pt x="62" y="215"/>
                    </a:moveTo>
                    <a:cubicBezTo>
                      <a:pt x="40" y="201"/>
                      <a:pt x="19" y="186"/>
                      <a:pt x="0" y="169"/>
                    </a:cubicBezTo>
                    <a:cubicBezTo>
                      <a:pt x="171" y="0"/>
                      <a:pt x="171" y="0"/>
                      <a:pt x="171" y="0"/>
                    </a:cubicBezTo>
                    <a:lnTo>
                      <a:pt x="62" y="215"/>
                    </a:lnTo>
                    <a:close/>
                  </a:path>
                </a:pathLst>
              </a:custGeom>
              <a:grpFill/>
              <a:ln>
                <a:noFill/>
              </a:ln>
            </p:spPr>
            <p:txBody>
              <a:bodyPr/>
              <a:lstStyle/>
              <a:p>
                <a:pPr defTabSz="931972">
                  <a:defRPr/>
                </a:pPr>
                <a:endParaRPr lang="en-US" sz="1836" dirty="0">
                  <a:solidFill>
                    <a:srgbClr val="00B0F0"/>
                  </a:solidFill>
                  <a:latin typeface="Segoe UI"/>
                </a:endParaRPr>
              </a:p>
            </p:txBody>
          </p:sp>
          <p:sp>
            <p:nvSpPr>
              <p:cNvPr id="282" name="Freeform 77"/>
              <p:cNvSpPr>
                <a:spLocks/>
              </p:cNvSpPr>
              <p:nvPr/>
            </p:nvSpPr>
            <p:spPr bwMode="auto">
              <a:xfrm>
                <a:off x="5527684" y="5790070"/>
                <a:ext cx="363448" cy="243693"/>
              </a:xfrm>
              <a:custGeom>
                <a:avLst/>
                <a:gdLst>
                  <a:gd name="T0" fmla="*/ 160 w 566"/>
                  <a:gd name="T1" fmla="*/ 381 h 381"/>
                  <a:gd name="T2" fmla="*/ 0 w 566"/>
                  <a:gd name="T3" fmla="*/ 348 h 381"/>
                  <a:gd name="T4" fmla="*/ 176 w 566"/>
                  <a:gd name="T5" fmla="*/ 0 h 381"/>
                  <a:gd name="T6" fmla="*/ 566 w 566"/>
                  <a:gd name="T7" fmla="*/ 0 h 381"/>
                  <a:gd name="T8" fmla="*/ 160 w 566"/>
                  <a:gd name="T9" fmla="*/ 381 h 381"/>
                </a:gdLst>
                <a:ahLst/>
                <a:cxnLst>
                  <a:cxn ang="0">
                    <a:pos x="T0" y="T1"/>
                  </a:cxn>
                  <a:cxn ang="0">
                    <a:pos x="T2" y="T3"/>
                  </a:cxn>
                  <a:cxn ang="0">
                    <a:pos x="T4" y="T5"/>
                  </a:cxn>
                  <a:cxn ang="0">
                    <a:pos x="T6" y="T7"/>
                  </a:cxn>
                  <a:cxn ang="0">
                    <a:pos x="T8" y="T9"/>
                  </a:cxn>
                </a:cxnLst>
                <a:rect l="0" t="0" r="r" b="b"/>
                <a:pathLst>
                  <a:path w="566" h="381">
                    <a:moveTo>
                      <a:pt x="160" y="381"/>
                    </a:moveTo>
                    <a:cubicBezTo>
                      <a:pt x="104" y="381"/>
                      <a:pt x="50" y="370"/>
                      <a:pt x="0" y="348"/>
                    </a:cubicBezTo>
                    <a:cubicBezTo>
                      <a:pt x="176" y="0"/>
                      <a:pt x="176" y="0"/>
                      <a:pt x="176" y="0"/>
                    </a:cubicBezTo>
                    <a:cubicBezTo>
                      <a:pt x="566" y="0"/>
                      <a:pt x="566" y="0"/>
                      <a:pt x="566" y="0"/>
                    </a:cubicBezTo>
                    <a:cubicBezTo>
                      <a:pt x="552" y="213"/>
                      <a:pt x="375" y="381"/>
                      <a:pt x="160" y="381"/>
                    </a:cubicBezTo>
                    <a:close/>
                  </a:path>
                </a:pathLst>
              </a:custGeom>
              <a:grpFill/>
              <a:ln>
                <a:noFill/>
              </a:ln>
            </p:spPr>
            <p:txBody>
              <a:bodyPr/>
              <a:lstStyle/>
              <a:p>
                <a:pPr defTabSz="931972">
                  <a:defRPr/>
                </a:pPr>
                <a:endParaRPr lang="en-US" sz="1836" dirty="0">
                  <a:solidFill>
                    <a:srgbClr val="00B0F0"/>
                  </a:solidFill>
                  <a:latin typeface="Segoe UI"/>
                </a:endParaRPr>
              </a:p>
            </p:txBody>
          </p:sp>
        </p:grpSp>
      </p:grpSp>
      <p:sp>
        <p:nvSpPr>
          <p:cNvPr id="303" name="Rectangle 302"/>
          <p:cNvSpPr/>
          <p:nvPr/>
        </p:nvSpPr>
        <p:spPr>
          <a:xfrm>
            <a:off x="10351252" y="1517707"/>
            <a:ext cx="1160085" cy="621990"/>
          </a:xfrm>
          <a:prstGeom prst="rect">
            <a:avLst/>
          </a:prstGeom>
        </p:spPr>
        <p:txBody>
          <a:bodyPr wrap="none" lIns="182776" tIns="137082" rIns="182776" bIns="137082">
            <a:spAutoFit/>
          </a:bodyPr>
          <a:lstStyle/>
          <a:p>
            <a:pPr defTabSz="913698">
              <a:defRPr/>
            </a:pPr>
            <a:r>
              <a:rPr lang="en-US" sz="2200" dirty="0">
                <a:gradFill>
                  <a:gsLst>
                    <a:gs pos="0">
                      <a:srgbClr val="FFFFFF"/>
                    </a:gs>
                    <a:gs pos="100000">
                      <a:srgbClr val="FFFFFF"/>
                    </a:gs>
                  </a:gsLst>
                  <a:lin ang="5400000" scaled="1"/>
                </a:gradFill>
                <a:latin typeface="Segoe UI Light"/>
                <a:ea typeface="Calibri" panose="020F0502020204030204" pitchFamily="34" charset="0"/>
              </a:rPr>
              <a:t>Clients</a:t>
            </a:r>
          </a:p>
        </p:txBody>
      </p:sp>
      <p:sp>
        <p:nvSpPr>
          <p:cNvPr id="339" name="Rectangle 338"/>
          <p:cNvSpPr>
            <a:spLocks noChangeAspect="1"/>
          </p:cNvSpPr>
          <p:nvPr/>
        </p:nvSpPr>
        <p:spPr bwMode="auto">
          <a:xfrm>
            <a:off x="7136307" y="3812367"/>
            <a:ext cx="1860185" cy="395435"/>
          </a:xfrm>
          <a:prstGeom prst="rect">
            <a:avLst/>
          </a:prstGeom>
          <a:noFill/>
          <a:ln w="38100" cap="flat" cmpd="sng" algn="ctr">
            <a:noFill/>
            <a:prstDash val="solid"/>
            <a:headEnd type="none" w="med" len="med"/>
            <a:tailEnd type="none" w="med" len="med"/>
          </a:ln>
          <a:effectLst/>
        </p:spPr>
        <p:txBody>
          <a:bodyPr vert="horz" wrap="square" lIns="93203" tIns="91388" rIns="93203" bIns="91388" numCol="1" rtlCol="0" anchor="t" anchorCtr="0" compatLnSpc="1">
            <a:prstTxWarp prst="textNoShape">
              <a:avLst/>
            </a:prstTxWarp>
          </a:bodyPr>
          <a:lstStyle/>
          <a:p>
            <a:pPr algn="ctr" defTabSz="932418" fontAlgn="base">
              <a:lnSpc>
                <a:spcPct val="90000"/>
              </a:lnSpc>
              <a:spcBef>
                <a:spcPct val="0"/>
              </a:spcBef>
              <a:spcAft>
                <a:spcPts val="600"/>
              </a:spcAft>
              <a:defRPr/>
            </a:pPr>
            <a:r>
              <a:rPr lang="en-US" sz="1196" dirty="0">
                <a:gradFill>
                  <a:gsLst>
                    <a:gs pos="0">
                      <a:srgbClr val="FFFFFF"/>
                    </a:gs>
                    <a:gs pos="100000">
                      <a:srgbClr val="FFFFFF"/>
                    </a:gs>
                  </a:gsLst>
                  <a:lin ang="5400000" scaled="1"/>
                </a:gradFill>
                <a:latin typeface="Segoe UI"/>
              </a:rPr>
              <a:t>Model is now a web service that is callable</a:t>
            </a:r>
          </a:p>
        </p:txBody>
      </p:sp>
      <p:pic>
        <p:nvPicPr>
          <p:cNvPr id="4" name="Picture 3"/>
          <p:cNvPicPr>
            <a:picLocks noChangeAspect="1"/>
          </p:cNvPicPr>
          <p:nvPr/>
        </p:nvPicPr>
        <p:blipFill>
          <a:blip r:embed="rId3"/>
          <a:stretch>
            <a:fillRect/>
          </a:stretch>
        </p:blipFill>
        <p:spPr>
          <a:xfrm>
            <a:off x="591560" y="2490371"/>
            <a:ext cx="2041939" cy="1163294"/>
          </a:xfrm>
          <a:prstGeom prst="rect">
            <a:avLst/>
          </a:prstGeom>
        </p:spPr>
      </p:pic>
      <p:pic>
        <p:nvPicPr>
          <p:cNvPr id="5" name="Picture 4"/>
          <p:cNvPicPr>
            <a:picLocks noChangeAspect="1"/>
          </p:cNvPicPr>
          <p:nvPr/>
        </p:nvPicPr>
        <p:blipFill>
          <a:blip r:embed="rId4"/>
          <a:stretch>
            <a:fillRect/>
          </a:stretch>
        </p:blipFill>
        <p:spPr>
          <a:xfrm>
            <a:off x="6609658" y="2869282"/>
            <a:ext cx="738206" cy="159415"/>
          </a:xfrm>
          <a:prstGeom prst="rect">
            <a:avLst/>
          </a:prstGeom>
        </p:spPr>
      </p:pic>
      <p:pic>
        <p:nvPicPr>
          <p:cNvPr id="11" name="Picture 10"/>
          <p:cNvPicPr>
            <a:picLocks noChangeAspect="1"/>
          </p:cNvPicPr>
          <p:nvPr/>
        </p:nvPicPr>
        <p:blipFill>
          <a:blip r:embed="rId5"/>
          <a:stretch>
            <a:fillRect/>
          </a:stretch>
        </p:blipFill>
        <p:spPr>
          <a:xfrm>
            <a:off x="2615751" y="3219832"/>
            <a:ext cx="738206" cy="159415"/>
          </a:xfrm>
          <a:prstGeom prst="rect">
            <a:avLst/>
          </a:prstGeom>
        </p:spPr>
      </p:pic>
      <p:cxnSp>
        <p:nvCxnSpPr>
          <p:cNvPr id="111" name="Straight Connector 110"/>
          <p:cNvCxnSpPr/>
          <p:nvPr/>
        </p:nvCxnSpPr>
        <p:spPr>
          <a:xfrm>
            <a:off x="9422444" y="1577993"/>
            <a:ext cx="0" cy="5072956"/>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grpSp>
        <p:nvGrpSpPr>
          <p:cNvPr id="22" name="Group 21"/>
          <p:cNvGrpSpPr/>
          <p:nvPr/>
        </p:nvGrpSpPr>
        <p:grpSpPr>
          <a:xfrm>
            <a:off x="7035429" y="5136739"/>
            <a:ext cx="2070739" cy="1220633"/>
            <a:chOff x="6508199" y="5380459"/>
            <a:chExt cx="2030609" cy="1196978"/>
          </a:xfrm>
        </p:grpSpPr>
        <p:sp>
          <p:nvSpPr>
            <p:cNvPr id="340" name="Rectangle 339"/>
            <p:cNvSpPr>
              <a:spLocks noChangeAspect="1"/>
            </p:cNvSpPr>
            <p:nvPr/>
          </p:nvSpPr>
          <p:spPr bwMode="auto">
            <a:xfrm>
              <a:off x="6508199" y="6189665"/>
              <a:ext cx="2030609" cy="387772"/>
            </a:xfrm>
            <a:prstGeom prst="rect">
              <a:avLst/>
            </a:prstGeom>
            <a:noFill/>
            <a:ln w="38100" cap="flat" cmpd="sng" algn="ctr">
              <a:noFill/>
              <a:prstDash val="solid"/>
              <a:headEnd type="none" w="med" len="med"/>
              <a:tailEnd type="none" w="med" len="med"/>
            </a:ln>
            <a:effectLst/>
          </p:spPr>
          <p:txBody>
            <a:bodyPr vert="horz" wrap="square" lIns="93203" tIns="91388" rIns="93203" bIns="91388" numCol="1" rtlCol="0" anchor="t" anchorCtr="0" compatLnSpc="1">
              <a:prstTxWarp prst="textNoShape">
                <a:avLst/>
              </a:prstTxWarp>
            </a:bodyPr>
            <a:lstStyle/>
            <a:p>
              <a:pPr algn="ctr" defTabSz="932418" fontAlgn="base">
                <a:lnSpc>
                  <a:spcPct val="90000"/>
                </a:lnSpc>
                <a:spcBef>
                  <a:spcPct val="0"/>
                </a:spcBef>
                <a:spcAft>
                  <a:spcPts val="600"/>
                </a:spcAft>
                <a:defRPr/>
              </a:pPr>
              <a:r>
                <a:rPr lang="en-US" sz="1196" dirty="0">
                  <a:gradFill>
                    <a:gsLst>
                      <a:gs pos="0">
                        <a:srgbClr val="FFFFFF"/>
                      </a:gs>
                      <a:gs pos="100000">
                        <a:srgbClr val="FFFFFF"/>
                      </a:gs>
                    </a:gsLst>
                    <a:lin ang="5400000" scaled="1"/>
                  </a:gradFill>
                  <a:latin typeface="Segoe UI"/>
                </a:rPr>
                <a:t>Monetize the API through our marketplace</a:t>
              </a:r>
            </a:p>
          </p:txBody>
        </p:sp>
        <p:pic>
          <p:nvPicPr>
            <p:cNvPr id="10" name="Picture 9"/>
            <p:cNvPicPr>
              <a:picLocks noChangeAspect="1"/>
            </p:cNvPicPr>
            <p:nvPr/>
          </p:nvPicPr>
          <p:blipFill>
            <a:blip r:embed="rId6"/>
            <a:stretch>
              <a:fillRect/>
            </a:stretch>
          </p:blipFill>
          <p:spPr>
            <a:xfrm>
              <a:off x="6922450" y="5380459"/>
              <a:ext cx="1210733" cy="722475"/>
            </a:xfrm>
            <a:prstGeom prst="rect">
              <a:avLst/>
            </a:prstGeom>
          </p:spPr>
        </p:pic>
        <p:cxnSp>
          <p:nvCxnSpPr>
            <p:cNvPr id="117" name="Straight Connector 116"/>
            <p:cNvCxnSpPr/>
            <p:nvPr/>
          </p:nvCxnSpPr>
          <p:spPr>
            <a:xfrm>
              <a:off x="6516825" y="6186126"/>
              <a:ext cx="2021983"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0" name="Group 19"/>
          <p:cNvGrpSpPr/>
          <p:nvPr/>
        </p:nvGrpSpPr>
        <p:grpSpPr>
          <a:xfrm>
            <a:off x="7418850" y="2157443"/>
            <a:ext cx="1295098" cy="1576907"/>
            <a:chOff x="6954979" y="2097980"/>
            <a:chExt cx="1270000" cy="1546347"/>
          </a:xfrm>
        </p:grpSpPr>
        <p:sp>
          <p:nvSpPr>
            <p:cNvPr id="19" name="Oval 18"/>
            <p:cNvSpPr/>
            <p:nvPr/>
          </p:nvSpPr>
          <p:spPr>
            <a:xfrm>
              <a:off x="7188226" y="2097980"/>
              <a:ext cx="780956" cy="780956"/>
            </a:xfrm>
            <a:prstGeom prst="ellipse">
              <a:avLst/>
            </a:prstGeom>
            <a:solidFill>
              <a:srgbClr val="00B0F0">
                <a:alpha val="4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418">
                <a:defRPr/>
              </a:pPr>
              <a:endParaRPr lang="en-US" sz="1836" dirty="0">
                <a:solidFill>
                  <a:srgbClr val="FFFFFF"/>
                </a:solidFill>
                <a:latin typeface="Segoe UI"/>
              </a:endParaRPr>
            </a:p>
          </p:txBody>
        </p:sp>
        <p:grpSp>
          <p:nvGrpSpPr>
            <p:cNvPr id="18" name="Group 17"/>
            <p:cNvGrpSpPr/>
            <p:nvPr/>
          </p:nvGrpSpPr>
          <p:grpSpPr>
            <a:xfrm>
              <a:off x="6954979" y="2453658"/>
              <a:ext cx="1270000" cy="1190669"/>
              <a:chOff x="6444986" y="2494569"/>
              <a:chExt cx="1270000" cy="1190669"/>
            </a:xfrm>
          </p:grpSpPr>
          <p:pic>
            <p:nvPicPr>
              <p:cNvPr id="9" name="Picture 8"/>
              <p:cNvPicPr>
                <a:picLocks noChangeAspect="1"/>
              </p:cNvPicPr>
              <p:nvPr/>
            </p:nvPicPr>
            <p:blipFill>
              <a:blip r:embed="rId7"/>
              <a:stretch>
                <a:fillRect/>
              </a:stretch>
            </p:blipFill>
            <p:spPr>
              <a:xfrm>
                <a:off x="6444986" y="2494569"/>
                <a:ext cx="1270000" cy="1187225"/>
              </a:xfrm>
              <a:prstGeom prst="rect">
                <a:avLst/>
              </a:prstGeom>
            </p:spPr>
          </p:pic>
          <p:sp>
            <p:nvSpPr>
              <p:cNvPr id="120" name="Rectangle 119"/>
              <p:cNvSpPr/>
              <p:nvPr/>
            </p:nvSpPr>
            <p:spPr>
              <a:xfrm>
                <a:off x="6672560" y="3075302"/>
                <a:ext cx="757799" cy="609936"/>
              </a:xfrm>
              <a:prstGeom prst="rect">
                <a:avLst/>
              </a:prstGeom>
            </p:spPr>
            <p:txBody>
              <a:bodyPr wrap="none" lIns="182776" tIns="137082" rIns="182776" bIns="137082">
                <a:spAutoFit/>
              </a:bodyPr>
              <a:lstStyle/>
              <a:p>
                <a:pPr defTabSz="913698">
                  <a:defRPr/>
                </a:pPr>
                <a:r>
                  <a:rPr lang="en-US" sz="2200" dirty="0">
                    <a:solidFill>
                      <a:srgbClr val="0070C0"/>
                    </a:solidFill>
                    <a:latin typeface="Segoe UI Light"/>
                    <a:ea typeface="Calibri" panose="020F0502020204030204" pitchFamily="34" charset="0"/>
                  </a:rPr>
                  <a:t>API</a:t>
                </a:r>
              </a:p>
            </p:txBody>
          </p:sp>
        </p:grpSp>
      </p:grpSp>
      <p:pic>
        <p:nvPicPr>
          <p:cNvPr id="122" name="Picture 121"/>
          <p:cNvPicPr>
            <a:picLocks noChangeAspect="1"/>
          </p:cNvPicPr>
          <p:nvPr/>
        </p:nvPicPr>
        <p:blipFill>
          <a:blip r:embed="rId4"/>
          <a:stretch>
            <a:fillRect/>
          </a:stretch>
        </p:blipFill>
        <p:spPr>
          <a:xfrm rot="5400000">
            <a:off x="7697296" y="4574373"/>
            <a:ext cx="738206" cy="159415"/>
          </a:xfrm>
          <a:prstGeom prst="rect">
            <a:avLst/>
          </a:prstGeom>
        </p:spPr>
      </p:pic>
      <p:cxnSp>
        <p:nvCxnSpPr>
          <p:cNvPr id="124" name="Straight Connector 123"/>
          <p:cNvCxnSpPr/>
          <p:nvPr/>
        </p:nvCxnSpPr>
        <p:spPr>
          <a:xfrm>
            <a:off x="7035428" y="3820678"/>
            <a:ext cx="2061943" cy="0"/>
          </a:xfrm>
          <a:prstGeom prst="line">
            <a:avLst/>
          </a:prstGeom>
        </p:spPr>
        <p:style>
          <a:lnRef idx="1">
            <a:schemeClr val="accent1"/>
          </a:lnRef>
          <a:fillRef idx="0">
            <a:schemeClr val="accent1"/>
          </a:fillRef>
          <a:effectRef idx="0">
            <a:schemeClr val="accent1"/>
          </a:effectRef>
          <a:fontRef idx="minor">
            <a:schemeClr val="tx1"/>
          </a:fontRef>
        </p:style>
      </p:cxnSp>
      <p:pic>
        <p:nvPicPr>
          <p:cNvPr id="127" name="Picture 126"/>
          <p:cNvPicPr>
            <a:picLocks noChangeAspect="1"/>
          </p:cNvPicPr>
          <p:nvPr/>
        </p:nvPicPr>
        <p:blipFill>
          <a:blip r:embed="rId4"/>
          <a:stretch>
            <a:fillRect/>
          </a:stretch>
        </p:blipFill>
        <p:spPr>
          <a:xfrm>
            <a:off x="9051129" y="2869282"/>
            <a:ext cx="738206" cy="159415"/>
          </a:xfrm>
          <a:prstGeom prst="rect">
            <a:avLst/>
          </a:prstGeom>
        </p:spPr>
      </p:pic>
      <p:pic>
        <p:nvPicPr>
          <p:cNvPr id="129" name="Picture 128"/>
          <p:cNvPicPr>
            <a:picLocks noChangeAspect="1"/>
          </p:cNvPicPr>
          <p:nvPr/>
        </p:nvPicPr>
        <p:blipFill>
          <a:blip r:embed="rId4"/>
          <a:stretch>
            <a:fillRect/>
          </a:stretch>
        </p:blipFill>
        <p:spPr>
          <a:xfrm>
            <a:off x="9051129" y="5382104"/>
            <a:ext cx="738206" cy="159415"/>
          </a:xfrm>
          <a:prstGeom prst="rect">
            <a:avLst/>
          </a:prstGeom>
        </p:spPr>
      </p:pic>
      <p:grpSp>
        <p:nvGrpSpPr>
          <p:cNvPr id="3" name="Group 4"/>
          <p:cNvGrpSpPr>
            <a:grpSpLocks noChangeAspect="1"/>
          </p:cNvGrpSpPr>
          <p:nvPr/>
        </p:nvGrpSpPr>
        <p:grpSpPr bwMode="auto">
          <a:xfrm>
            <a:off x="4070575" y="2406888"/>
            <a:ext cx="2800650" cy="1800189"/>
            <a:chOff x="2254" y="1703"/>
            <a:chExt cx="1730" cy="1112"/>
          </a:xfrm>
        </p:grpSpPr>
        <p:sp>
          <p:nvSpPr>
            <p:cNvPr id="7" name="AutoShape 3"/>
            <p:cNvSpPr>
              <a:spLocks noChangeAspect="1" noChangeArrowheads="1" noTextEdit="1"/>
            </p:cNvSpPr>
            <p:nvPr/>
          </p:nvSpPr>
          <p:spPr bwMode="auto">
            <a:xfrm>
              <a:off x="2254" y="1704"/>
              <a:ext cx="1730" cy="11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dirty="0">
                <a:solidFill>
                  <a:srgbClr val="00B0F0"/>
                </a:solidFill>
                <a:latin typeface="Segoe UI"/>
              </a:endParaRPr>
            </a:p>
          </p:txBody>
        </p:sp>
        <p:sp>
          <p:nvSpPr>
            <p:cNvPr id="8" name="Freeform 5"/>
            <p:cNvSpPr>
              <a:spLocks noEditPoints="1"/>
            </p:cNvSpPr>
            <p:nvPr/>
          </p:nvSpPr>
          <p:spPr bwMode="auto">
            <a:xfrm>
              <a:off x="2254" y="1703"/>
              <a:ext cx="1233" cy="1112"/>
            </a:xfrm>
            <a:custGeom>
              <a:avLst/>
              <a:gdLst>
                <a:gd name="T0" fmla="*/ 923 w 977"/>
                <a:gd name="T1" fmla="*/ 0 h 883"/>
                <a:gd name="T2" fmla="*/ 54 w 977"/>
                <a:gd name="T3" fmla="*/ 0 h 883"/>
                <a:gd name="T4" fmla="*/ 0 w 977"/>
                <a:gd name="T5" fmla="*/ 53 h 883"/>
                <a:gd name="T6" fmla="*/ 0 w 977"/>
                <a:gd name="T7" fmla="*/ 646 h 883"/>
                <a:gd name="T8" fmla="*/ 54 w 977"/>
                <a:gd name="T9" fmla="*/ 700 h 883"/>
                <a:gd name="T10" fmla="*/ 355 w 977"/>
                <a:gd name="T11" fmla="*/ 700 h 883"/>
                <a:gd name="T12" fmla="*/ 168 w 977"/>
                <a:gd name="T13" fmla="*/ 834 h 883"/>
                <a:gd name="T14" fmla="*/ 168 w 977"/>
                <a:gd name="T15" fmla="*/ 883 h 883"/>
                <a:gd name="T16" fmla="*/ 393 w 977"/>
                <a:gd name="T17" fmla="*/ 883 h 883"/>
                <a:gd name="T18" fmla="*/ 568 w 977"/>
                <a:gd name="T19" fmla="*/ 883 h 883"/>
                <a:gd name="T20" fmla="*/ 808 w 977"/>
                <a:gd name="T21" fmla="*/ 883 h 883"/>
                <a:gd name="T22" fmla="*/ 808 w 977"/>
                <a:gd name="T23" fmla="*/ 834 h 883"/>
                <a:gd name="T24" fmla="*/ 618 w 977"/>
                <a:gd name="T25" fmla="*/ 700 h 883"/>
                <a:gd name="T26" fmla="*/ 923 w 977"/>
                <a:gd name="T27" fmla="*/ 700 h 883"/>
                <a:gd name="T28" fmla="*/ 977 w 977"/>
                <a:gd name="T29" fmla="*/ 646 h 883"/>
                <a:gd name="T30" fmla="*/ 977 w 977"/>
                <a:gd name="T31" fmla="*/ 53 h 883"/>
                <a:gd name="T32" fmla="*/ 923 w 977"/>
                <a:gd name="T33" fmla="*/ 0 h 883"/>
                <a:gd name="T34" fmla="*/ 915 w 977"/>
                <a:gd name="T35" fmla="*/ 639 h 883"/>
                <a:gd name="T36" fmla="*/ 61 w 977"/>
                <a:gd name="T37" fmla="*/ 639 h 883"/>
                <a:gd name="T38" fmla="*/ 61 w 977"/>
                <a:gd name="T39" fmla="*/ 61 h 883"/>
                <a:gd name="T40" fmla="*/ 915 w 977"/>
                <a:gd name="T41" fmla="*/ 61 h 883"/>
                <a:gd name="T42" fmla="*/ 915 w 977"/>
                <a:gd name="T43" fmla="*/ 639 h 8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77" h="883">
                  <a:moveTo>
                    <a:pt x="923" y="0"/>
                  </a:moveTo>
                  <a:cubicBezTo>
                    <a:pt x="54" y="0"/>
                    <a:pt x="54" y="0"/>
                    <a:pt x="54" y="0"/>
                  </a:cubicBezTo>
                  <a:cubicBezTo>
                    <a:pt x="24" y="0"/>
                    <a:pt x="0" y="24"/>
                    <a:pt x="0" y="53"/>
                  </a:cubicBezTo>
                  <a:cubicBezTo>
                    <a:pt x="0" y="646"/>
                    <a:pt x="0" y="646"/>
                    <a:pt x="0" y="646"/>
                  </a:cubicBezTo>
                  <a:cubicBezTo>
                    <a:pt x="0" y="676"/>
                    <a:pt x="24" y="700"/>
                    <a:pt x="54" y="700"/>
                  </a:cubicBezTo>
                  <a:cubicBezTo>
                    <a:pt x="355" y="700"/>
                    <a:pt x="355" y="700"/>
                    <a:pt x="355" y="700"/>
                  </a:cubicBezTo>
                  <a:cubicBezTo>
                    <a:pt x="384" y="819"/>
                    <a:pt x="353" y="834"/>
                    <a:pt x="168" y="834"/>
                  </a:cubicBezTo>
                  <a:cubicBezTo>
                    <a:pt x="168" y="883"/>
                    <a:pt x="168" y="883"/>
                    <a:pt x="168" y="883"/>
                  </a:cubicBezTo>
                  <a:cubicBezTo>
                    <a:pt x="393" y="883"/>
                    <a:pt x="393" y="883"/>
                    <a:pt x="393" y="883"/>
                  </a:cubicBezTo>
                  <a:cubicBezTo>
                    <a:pt x="568" y="883"/>
                    <a:pt x="568" y="883"/>
                    <a:pt x="568" y="883"/>
                  </a:cubicBezTo>
                  <a:cubicBezTo>
                    <a:pt x="808" y="883"/>
                    <a:pt x="808" y="883"/>
                    <a:pt x="808" y="883"/>
                  </a:cubicBezTo>
                  <a:cubicBezTo>
                    <a:pt x="808" y="834"/>
                    <a:pt x="808" y="834"/>
                    <a:pt x="808" y="834"/>
                  </a:cubicBezTo>
                  <a:cubicBezTo>
                    <a:pt x="603" y="834"/>
                    <a:pt x="589" y="819"/>
                    <a:pt x="618" y="700"/>
                  </a:cubicBezTo>
                  <a:cubicBezTo>
                    <a:pt x="923" y="700"/>
                    <a:pt x="923" y="700"/>
                    <a:pt x="923" y="700"/>
                  </a:cubicBezTo>
                  <a:cubicBezTo>
                    <a:pt x="953" y="700"/>
                    <a:pt x="977" y="676"/>
                    <a:pt x="977" y="646"/>
                  </a:cubicBezTo>
                  <a:cubicBezTo>
                    <a:pt x="977" y="53"/>
                    <a:pt x="977" y="53"/>
                    <a:pt x="977" y="53"/>
                  </a:cubicBezTo>
                  <a:cubicBezTo>
                    <a:pt x="977" y="24"/>
                    <a:pt x="953" y="0"/>
                    <a:pt x="923" y="0"/>
                  </a:cubicBezTo>
                  <a:close/>
                  <a:moveTo>
                    <a:pt x="915" y="639"/>
                  </a:moveTo>
                  <a:cubicBezTo>
                    <a:pt x="61" y="639"/>
                    <a:pt x="61" y="639"/>
                    <a:pt x="61" y="639"/>
                  </a:cubicBezTo>
                  <a:cubicBezTo>
                    <a:pt x="61" y="61"/>
                    <a:pt x="61" y="61"/>
                    <a:pt x="61" y="61"/>
                  </a:cubicBezTo>
                  <a:cubicBezTo>
                    <a:pt x="915" y="61"/>
                    <a:pt x="915" y="61"/>
                    <a:pt x="915" y="61"/>
                  </a:cubicBezTo>
                  <a:lnTo>
                    <a:pt x="915" y="639"/>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dirty="0">
                <a:solidFill>
                  <a:srgbClr val="00B0F0"/>
                </a:solidFill>
                <a:latin typeface="Segoe UI"/>
              </a:endParaRPr>
            </a:p>
          </p:txBody>
        </p:sp>
        <p:sp>
          <p:nvSpPr>
            <p:cNvPr id="12" name="Rectangle 6"/>
            <p:cNvSpPr>
              <a:spLocks noChangeArrowheads="1"/>
            </p:cNvSpPr>
            <p:nvPr/>
          </p:nvSpPr>
          <p:spPr bwMode="auto">
            <a:xfrm>
              <a:off x="2331" y="1780"/>
              <a:ext cx="1078" cy="728"/>
            </a:xfrm>
            <a:prstGeom prst="rect">
              <a:avLst/>
            </a:prstGeom>
            <a:solidFill>
              <a:srgbClr val="4C4C4C"/>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dirty="0">
                <a:solidFill>
                  <a:srgbClr val="00B0F0"/>
                </a:solidFill>
                <a:latin typeface="Segoe UI"/>
              </a:endParaRPr>
            </a:p>
          </p:txBody>
        </p:sp>
        <p:sp>
          <p:nvSpPr>
            <p:cNvPr id="14" name="Rectangle 7"/>
            <p:cNvSpPr>
              <a:spLocks noChangeArrowheads="1"/>
            </p:cNvSpPr>
            <p:nvPr/>
          </p:nvSpPr>
          <p:spPr bwMode="auto">
            <a:xfrm>
              <a:off x="2331" y="1780"/>
              <a:ext cx="1078" cy="110"/>
            </a:xfrm>
            <a:prstGeom prst="rect">
              <a:avLst/>
            </a:prstGeom>
            <a:solidFill>
              <a:srgbClr val="99999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dirty="0">
                <a:solidFill>
                  <a:srgbClr val="00B0F0"/>
                </a:solidFill>
                <a:latin typeface="Segoe UI"/>
              </a:endParaRPr>
            </a:p>
          </p:txBody>
        </p:sp>
        <p:sp>
          <p:nvSpPr>
            <p:cNvPr id="16" name="Oval 8"/>
            <p:cNvSpPr>
              <a:spLocks noChangeArrowheads="1"/>
            </p:cNvSpPr>
            <p:nvPr/>
          </p:nvSpPr>
          <p:spPr bwMode="auto">
            <a:xfrm>
              <a:off x="2358" y="1796"/>
              <a:ext cx="77" cy="77"/>
            </a:xfrm>
            <a:prstGeom prst="ellipse">
              <a:avLst/>
            </a:prstGeom>
            <a:solidFill>
              <a:srgbClr val="0070C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dirty="0">
                <a:solidFill>
                  <a:srgbClr val="00B0F0"/>
                </a:solidFill>
                <a:latin typeface="Segoe UI"/>
              </a:endParaRPr>
            </a:p>
          </p:txBody>
        </p:sp>
        <p:sp>
          <p:nvSpPr>
            <p:cNvPr id="23" name="Line 9"/>
            <p:cNvSpPr>
              <a:spLocks noChangeShapeType="1"/>
            </p:cNvSpPr>
            <p:nvPr/>
          </p:nvSpPr>
          <p:spPr bwMode="auto">
            <a:xfrm flipH="1">
              <a:off x="2379" y="1835"/>
              <a:ext cx="42" cy="0"/>
            </a:xfrm>
            <a:prstGeom prst="line">
              <a:avLst/>
            </a:prstGeom>
            <a:noFill/>
            <a:ln w="6350" cap="flat">
              <a:solidFill>
                <a:srgbClr val="E6E6E6"/>
              </a:solidFill>
              <a:prstDash val="solid"/>
              <a:miter lim="800000"/>
              <a:headEnd/>
              <a:tailEnd/>
            </a:ln>
            <a:extLst>
              <a:ext uri="{909E8E84-426E-40dd-AFC4-6F175D3DCCD1}">
                <a14:hiddenFill xmlns:a14="http://schemas.microsoft.com/office/drawing/2010/main" xmlns="">
                  <a:noFill/>
                </a14:hiddenFill>
              </a:ext>
            </a:extLst>
          </p:spPr>
          <p:txBody>
            <a:bodyPr vert="horz" wrap="square" lIns="93247" tIns="46623" rIns="93247" bIns="46623" numCol="1" anchor="t" anchorCtr="0" compatLnSpc="1">
              <a:prstTxWarp prst="textNoShape">
                <a:avLst/>
              </a:prstTxWarp>
            </a:bodyPr>
            <a:lstStyle/>
            <a:p>
              <a:pPr defTabSz="932418">
                <a:defRPr/>
              </a:pPr>
              <a:endParaRPr lang="en-US" sz="1836" dirty="0">
                <a:solidFill>
                  <a:srgbClr val="00B0F0"/>
                </a:solidFill>
                <a:latin typeface="Segoe UI"/>
              </a:endParaRPr>
            </a:p>
          </p:txBody>
        </p:sp>
        <p:sp>
          <p:nvSpPr>
            <p:cNvPr id="25" name="Line 10"/>
            <p:cNvSpPr>
              <a:spLocks noChangeShapeType="1"/>
            </p:cNvSpPr>
            <p:nvPr/>
          </p:nvSpPr>
          <p:spPr bwMode="auto">
            <a:xfrm>
              <a:off x="2412" y="1835"/>
              <a:ext cx="0" cy="0"/>
            </a:xfrm>
            <a:prstGeom prst="line">
              <a:avLst/>
            </a:prstGeom>
            <a:noFill/>
            <a:ln w="6350" cap="flat">
              <a:solidFill>
                <a:srgbClr val="E6E6E6"/>
              </a:solidFill>
              <a:prstDash val="solid"/>
              <a:miter lim="800000"/>
              <a:headEnd/>
              <a:tailEnd/>
            </a:ln>
            <a:extLst>
              <a:ext uri="{909E8E84-426E-40dd-AFC4-6F175D3DCCD1}">
                <a14:hiddenFill xmlns:a14="http://schemas.microsoft.com/office/drawing/2010/main" xmlns="">
                  <a:noFill/>
                </a14:hiddenFill>
              </a:ext>
            </a:extLst>
          </p:spPr>
          <p:txBody>
            <a:bodyPr vert="horz" wrap="square" lIns="93247" tIns="46623" rIns="93247" bIns="46623" numCol="1" anchor="t" anchorCtr="0" compatLnSpc="1">
              <a:prstTxWarp prst="textNoShape">
                <a:avLst/>
              </a:prstTxWarp>
            </a:bodyPr>
            <a:lstStyle/>
            <a:p>
              <a:pPr defTabSz="932418">
                <a:defRPr/>
              </a:pPr>
              <a:endParaRPr lang="en-US" sz="1836" dirty="0">
                <a:solidFill>
                  <a:srgbClr val="00B0F0"/>
                </a:solidFill>
                <a:latin typeface="Segoe UI"/>
              </a:endParaRPr>
            </a:p>
          </p:txBody>
        </p:sp>
        <p:sp>
          <p:nvSpPr>
            <p:cNvPr id="26" name="Freeform 11"/>
            <p:cNvSpPr>
              <a:spLocks/>
            </p:cNvSpPr>
            <p:nvPr/>
          </p:nvSpPr>
          <p:spPr bwMode="auto">
            <a:xfrm>
              <a:off x="2378" y="1819"/>
              <a:ext cx="17" cy="32"/>
            </a:xfrm>
            <a:custGeom>
              <a:avLst/>
              <a:gdLst>
                <a:gd name="T0" fmla="*/ 17 w 17"/>
                <a:gd name="T1" fmla="*/ 32 h 32"/>
                <a:gd name="T2" fmla="*/ 0 w 17"/>
                <a:gd name="T3" fmla="*/ 16 h 32"/>
                <a:gd name="T4" fmla="*/ 17 w 17"/>
                <a:gd name="T5" fmla="*/ 0 h 32"/>
              </a:gdLst>
              <a:ahLst/>
              <a:cxnLst>
                <a:cxn ang="0">
                  <a:pos x="T0" y="T1"/>
                </a:cxn>
                <a:cxn ang="0">
                  <a:pos x="T2" y="T3"/>
                </a:cxn>
                <a:cxn ang="0">
                  <a:pos x="T4" y="T5"/>
                </a:cxn>
              </a:cxnLst>
              <a:rect l="0" t="0" r="r" b="b"/>
              <a:pathLst>
                <a:path w="17" h="32">
                  <a:moveTo>
                    <a:pt x="17" y="32"/>
                  </a:moveTo>
                  <a:lnTo>
                    <a:pt x="0" y="16"/>
                  </a:lnTo>
                  <a:lnTo>
                    <a:pt x="17" y="0"/>
                  </a:lnTo>
                </a:path>
              </a:pathLst>
            </a:custGeom>
            <a:noFill/>
            <a:ln w="6350" cap="flat">
              <a:solidFill>
                <a:srgbClr val="E6E6E6"/>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3247" tIns="46623" rIns="93247" bIns="46623" numCol="1" anchor="t" anchorCtr="0" compatLnSpc="1">
              <a:prstTxWarp prst="textNoShape">
                <a:avLst/>
              </a:prstTxWarp>
            </a:bodyPr>
            <a:lstStyle/>
            <a:p>
              <a:pPr defTabSz="932418">
                <a:defRPr/>
              </a:pPr>
              <a:endParaRPr lang="en-US" sz="1836" dirty="0">
                <a:solidFill>
                  <a:srgbClr val="00B0F0"/>
                </a:solidFill>
                <a:latin typeface="Segoe UI"/>
              </a:endParaRPr>
            </a:p>
          </p:txBody>
        </p:sp>
        <p:sp>
          <p:nvSpPr>
            <p:cNvPr id="27" name="Rectangle 12"/>
            <p:cNvSpPr>
              <a:spLocks noChangeArrowheads="1"/>
            </p:cNvSpPr>
            <p:nvPr/>
          </p:nvSpPr>
          <p:spPr bwMode="auto">
            <a:xfrm>
              <a:off x="3338" y="1780"/>
              <a:ext cx="71" cy="65"/>
            </a:xfrm>
            <a:prstGeom prst="rect">
              <a:avLst/>
            </a:prstGeom>
            <a:solidFill>
              <a:srgbClr val="DD59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dirty="0">
                <a:solidFill>
                  <a:srgbClr val="00B0F0"/>
                </a:solidFill>
                <a:latin typeface="Segoe UI"/>
              </a:endParaRPr>
            </a:p>
          </p:txBody>
        </p:sp>
        <p:sp>
          <p:nvSpPr>
            <p:cNvPr id="28" name="Line 13"/>
            <p:cNvSpPr>
              <a:spLocks noChangeShapeType="1"/>
            </p:cNvSpPr>
            <p:nvPr/>
          </p:nvSpPr>
          <p:spPr bwMode="auto">
            <a:xfrm>
              <a:off x="3358" y="1796"/>
              <a:ext cx="34" cy="34"/>
            </a:xfrm>
            <a:prstGeom prst="line">
              <a:avLst/>
            </a:prstGeom>
            <a:noFill/>
            <a:ln w="3175" cap="flat">
              <a:solidFill>
                <a:srgbClr val="E6E6E6"/>
              </a:solidFill>
              <a:prstDash val="solid"/>
              <a:miter lim="800000"/>
              <a:headEnd/>
              <a:tailEnd/>
            </a:ln>
            <a:extLst>
              <a:ext uri="{909E8E84-426E-40dd-AFC4-6F175D3DCCD1}">
                <a14:hiddenFill xmlns:a14="http://schemas.microsoft.com/office/drawing/2010/main" xmlns="">
                  <a:noFill/>
                </a14:hiddenFill>
              </a:ext>
            </a:extLst>
          </p:spPr>
          <p:txBody>
            <a:bodyPr vert="horz" wrap="square" lIns="93247" tIns="46623" rIns="93247" bIns="46623" numCol="1" anchor="t" anchorCtr="0" compatLnSpc="1">
              <a:prstTxWarp prst="textNoShape">
                <a:avLst/>
              </a:prstTxWarp>
            </a:bodyPr>
            <a:lstStyle/>
            <a:p>
              <a:pPr defTabSz="932418">
                <a:defRPr/>
              </a:pPr>
              <a:endParaRPr lang="en-US" sz="1836" dirty="0">
                <a:solidFill>
                  <a:srgbClr val="00B0F0"/>
                </a:solidFill>
                <a:latin typeface="Segoe UI"/>
              </a:endParaRPr>
            </a:p>
          </p:txBody>
        </p:sp>
        <p:sp>
          <p:nvSpPr>
            <p:cNvPr id="29" name="Line 14"/>
            <p:cNvSpPr>
              <a:spLocks noChangeShapeType="1"/>
            </p:cNvSpPr>
            <p:nvPr/>
          </p:nvSpPr>
          <p:spPr bwMode="auto">
            <a:xfrm flipH="1">
              <a:off x="3358" y="1796"/>
              <a:ext cx="34" cy="34"/>
            </a:xfrm>
            <a:prstGeom prst="line">
              <a:avLst/>
            </a:prstGeom>
            <a:noFill/>
            <a:ln w="3175" cap="flat">
              <a:solidFill>
                <a:srgbClr val="E6E6E6"/>
              </a:solidFill>
              <a:prstDash val="solid"/>
              <a:miter lim="800000"/>
              <a:headEnd/>
              <a:tailEnd/>
            </a:ln>
            <a:extLst>
              <a:ext uri="{909E8E84-426E-40dd-AFC4-6F175D3DCCD1}">
                <a14:hiddenFill xmlns:a14="http://schemas.microsoft.com/office/drawing/2010/main" xmlns="">
                  <a:noFill/>
                </a14:hiddenFill>
              </a:ext>
            </a:extLst>
          </p:spPr>
          <p:txBody>
            <a:bodyPr vert="horz" wrap="square" lIns="93247" tIns="46623" rIns="93247" bIns="46623" numCol="1" anchor="t" anchorCtr="0" compatLnSpc="1">
              <a:prstTxWarp prst="textNoShape">
                <a:avLst/>
              </a:prstTxWarp>
            </a:bodyPr>
            <a:lstStyle/>
            <a:p>
              <a:pPr defTabSz="932418">
                <a:defRPr/>
              </a:pPr>
              <a:endParaRPr lang="en-US" sz="1836" dirty="0">
                <a:solidFill>
                  <a:srgbClr val="00B0F0"/>
                </a:solidFill>
                <a:latin typeface="Segoe UI"/>
              </a:endParaRPr>
            </a:p>
          </p:txBody>
        </p:sp>
        <p:sp>
          <p:nvSpPr>
            <p:cNvPr id="30" name="Rectangle 15"/>
            <p:cNvSpPr>
              <a:spLocks noChangeArrowheads="1"/>
            </p:cNvSpPr>
            <p:nvPr/>
          </p:nvSpPr>
          <p:spPr bwMode="auto">
            <a:xfrm>
              <a:off x="2474" y="1807"/>
              <a:ext cx="824" cy="57"/>
            </a:xfrm>
            <a:prstGeom prst="rect">
              <a:avLst/>
            </a:prstGeom>
            <a:solidFill>
              <a:srgbClr val="FFFFFF"/>
            </a:solidFill>
            <a:ln w="6350" cap="flat">
              <a:solidFill>
                <a:srgbClr val="E6E6E6"/>
              </a:solidFill>
              <a:prstDash val="solid"/>
              <a:miter lim="800000"/>
              <a:headEnd/>
              <a:tailEnd/>
            </a:ln>
          </p:spPr>
          <p:txBody>
            <a:bodyPr vert="horz" wrap="square" lIns="93247" tIns="46623" rIns="93247" bIns="46623" numCol="1" anchor="t" anchorCtr="0" compatLnSpc="1">
              <a:prstTxWarp prst="textNoShape">
                <a:avLst/>
              </a:prstTxWarp>
            </a:bodyPr>
            <a:lstStyle/>
            <a:p>
              <a:pPr defTabSz="932418">
                <a:defRPr/>
              </a:pPr>
              <a:endParaRPr lang="en-US" sz="1836" dirty="0">
                <a:solidFill>
                  <a:srgbClr val="00B0F0"/>
                </a:solidFill>
                <a:latin typeface="Segoe UI"/>
              </a:endParaRPr>
            </a:p>
          </p:txBody>
        </p:sp>
        <p:sp>
          <p:nvSpPr>
            <p:cNvPr id="31" name="Freeform 16"/>
            <p:cNvSpPr>
              <a:spLocks/>
            </p:cNvSpPr>
            <p:nvPr/>
          </p:nvSpPr>
          <p:spPr bwMode="auto">
            <a:xfrm>
              <a:off x="2624" y="1981"/>
              <a:ext cx="464" cy="78"/>
            </a:xfrm>
            <a:custGeom>
              <a:avLst/>
              <a:gdLst>
                <a:gd name="T0" fmla="*/ 346 w 368"/>
                <a:gd name="T1" fmla="*/ 62 h 62"/>
                <a:gd name="T2" fmla="*/ 22 w 368"/>
                <a:gd name="T3" fmla="*/ 62 h 62"/>
                <a:gd name="T4" fmla="*/ 0 w 368"/>
                <a:gd name="T5" fmla="*/ 40 h 62"/>
                <a:gd name="T6" fmla="*/ 0 w 368"/>
                <a:gd name="T7" fmla="*/ 22 h 62"/>
                <a:gd name="T8" fmla="*/ 22 w 368"/>
                <a:gd name="T9" fmla="*/ 0 h 62"/>
                <a:gd name="T10" fmla="*/ 346 w 368"/>
                <a:gd name="T11" fmla="*/ 0 h 62"/>
                <a:gd name="T12" fmla="*/ 368 w 368"/>
                <a:gd name="T13" fmla="*/ 22 h 62"/>
                <a:gd name="T14" fmla="*/ 368 w 368"/>
                <a:gd name="T15" fmla="*/ 40 h 62"/>
                <a:gd name="T16" fmla="*/ 346 w 368"/>
                <a:gd name="T17"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8" h="62">
                  <a:moveTo>
                    <a:pt x="346" y="62"/>
                  </a:moveTo>
                  <a:cubicBezTo>
                    <a:pt x="22" y="62"/>
                    <a:pt x="22" y="62"/>
                    <a:pt x="22" y="62"/>
                  </a:cubicBezTo>
                  <a:cubicBezTo>
                    <a:pt x="10" y="62"/>
                    <a:pt x="0" y="52"/>
                    <a:pt x="0" y="40"/>
                  </a:cubicBezTo>
                  <a:cubicBezTo>
                    <a:pt x="0" y="22"/>
                    <a:pt x="0" y="22"/>
                    <a:pt x="0" y="22"/>
                  </a:cubicBezTo>
                  <a:cubicBezTo>
                    <a:pt x="0" y="10"/>
                    <a:pt x="10" y="0"/>
                    <a:pt x="22" y="0"/>
                  </a:cubicBezTo>
                  <a:cubicBezTo>
                    <a:pt x="346" y="0"/>
                    <a:pt x="346" y="0"/>
                    <a:pt x="346" y="0"/>
                  </a:cubicBezTo>
                  <a:cubicBezTo>
                    <a:pt x="358" y="0"/>
                    <a:pt x="368" y="10"/>
                    <a:pt x="368" y="22"/>
                  </a:cubicBezTo>
                  <a:cubicBezTo>
                    <a:pt x="368" y="40"/>
                    <a:pt x="368" y="40"/>
                    <a:pt x="368" y="40"/>
                  </a:cubicBezTo>
                  <a:cubicBezTo>
                    <a:pt x="368" y="52"/>
                    <a:pt x="358" y="62"/>
                    <a:pt x="346" y="62"/>
                  </a:cubicBezTo>
                  <a:close/>
                </a:path>
              </a:pathLst>
            </a:custGeom>
            <a:solidFill>
              <a:srgbClr val="FFFFFF"/>
            </a:solidFill>
            <a:ln w="6350" cap="flat">
              <a:solidFill>
                <a:srgbClr val="E6E6E6"/>
              </a:solidFill>
              <a:prstDash val="solid"/>
              <a:miter lim="800000"/>
              <a:headEnd/>
              <a:tailEnd/>
            </a:ln>
          </p:spPr>
          <p:txBody>
            <a:bodyPr vert="horz" wrap="square" lIns="93247" tIns="46623" rIns="93247" bIns="46623" numCol="1" anchor="t" anchorCtr="0" compatLnSpc="1">
              <a:prstTxWarp prst="textNoShape">
                <a:avLst/>
              </a:prstTxWarp>
            </a:bodyPr>
            <a:lstStyle/>
            <a:p>
              <a:pPr defTabSz="932418">
                <a:defRPr/>
              </a:pPr>
              <a:endParaRPr lang="en-US" sz="1836" dirty="0">
                <a:solidFill>
                  <a:srgbClr val="00B0F0"/>
                </a:solidFill>
                <a:latin typeface="Segoe UI"/>
              </a:endParaRPr>
            </a:p>
          </p:txBody>
        </p:sp>
        <p:sp>
          <p:nvSpPr>
            <p:cNvPr id="32" name="Freeform 17"/>
            <p:cNvSpPr>
              <a:spLocks/>
            </p:cNvSpPr>
            <p:nvPr/>
          </p:nvSpPr>
          <p:spPr bwMode="auto">
            <a:xfrm>
              <a:off x="2466" y="2135"/>
              <a:ext cx="275" cy="77"/>
            </a:xfrm>
            <a:custGeom>
              <a:avLst/>
              <a:gdLst>
                <a:gd name="T0" fmla="*/ 196 w 218"/>
                <a:gd name="T1" fmla="*/ 61 h 61"/>
                <a:gd name="T2" fmla="*/ 22 w 218"/>
                <a:gd name="T3" fmla="*/ 61 h 61"/>
                <a:gd name="T4" fmla="*/ 0 w 218"/>
                <a:gd name="T5" fmla="*/ 39 h 61"/>
                <a:gd name="T6" fmla="*/ 0 w 218"/>
                <a:gd name="T7" fmla="*/ 22 h 61"/>
                <a:gd name="T8" fmla="*/ 22 w 218"/>
                <a:gd name="T9" fmla="*/ 0 h 61"/>
                <a:gd name="T10" fmla="*/ 196 w 218"/>
                <a:gd name="T11" fmla="*/ 0 h 61"/>
                <a:gd name="T12" fmla="*/ 218 w 218"/>
                <a:gd name="T13" fmla="*/ 22 h 61"/>
                <a:gd name="T14" fmla="*/ 218 w 218"/>
                <a:gd name="T15" fmla="*/ 39 h 61"/>
                <a:gd name="T16" fmla="*/ 196 w 218"/>
                <a:gd name="T17"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61">
                  <a:moveTo>
                    <a:pt x="196" y="61"/>
                  </a:moveTo>
                  <a:cubicBezTo>
                    <a:pt x="22" y="61"/>
                    <a:pt x="22" y="61"/>
                    <a:pt x="22" y="61"/>
                  </a:cubicBezTo>
                  <a:cubicBezTo>
                    <a:pt x="10" y="61"/>
                    <a:pt x="0" y="51"/>
                    <a:pt x="0" y="39"/>
                  </a:cubicBezTo>
                  <a:cubicBezTo>
                    <a:pt x="0" y="22"/>
                    <a:pt x="0" y="22"/>
                    <a:pt x="0" y="22"/>
                  </a:cubicBezTo>
                  <a:cubicBezTo>
                    <a:pt x="0" y="10"/>
                    <a:pt x="10" y="0"/>
                    <a:pt x="22" y="0"/>
                  </a:cubicBezTo>
                  <a:cubicBezTo>
                    <a:pt x="196" y="0"/>
                    <a:pt x="196" y="0"/>
                    <a:pt x="196" y="0"/>
                  </a:cubicBezTo>
                  <a:cubicBezTo>
                    <a:pt x="208" y="0"/>
                    <a:pt x="218" y="10"/>
                    <a:pt x="218" y="22"/>
                  </a:cubicBezTo>
                  <a:cubicBezTo>
                    <a:pt x="218" y="39"/>
                    <a:pt x="218" y="39"/>
                    <a:pt x="218" y="39"/>
                  </a:cubicBezTo>
                  <a:cubicBezTo>
                    <a:pt x="218" y="51"/>
                    <a:pt x="208" y="61"/>
                    <a:pt x="196" y="61"/>
                  </a:cubicBezTo>
                  <a:close/>
                </a:path>
              </a:pathLst>
            </a:custGeom>
            <a:solidFill>
              <a:srgbClr val="FFFFFF"/>
            </a:solidFill>
            <a:ln w="6350" cap="flat">
              <a:solidFill>
                <a:srgbClr val="E6E6E6"/>
              </a:solidFill>
              <a:prstDash val="solid"/>
              <a:miter lim="800000"/>
              <a:headEnd/>
              <a:tailEnd/>
            </a:ln>
          </p:spPr>
          <p:txBody>
            <a:bodyPr vert="horz" wrap="square" lIns="93247" tIns="46623" rIns="93247" bIns="46623" numCol="1" anchor="t" anchorCtr="0" compatLnSpc="1">
              <a:prstTxWarp prst="textNoShape">
                <a:avLst/>
              </a:prstTxWarp>
            </a:bodyPr>
            <a:lstStyle/>
            <a:p>
              <a:pPr defTabSz="932418">
                <a:defRPr/>
              </a:pPr>
              <a:endParaRPr lang="en-US" sz="1836" dirty="0">
                <a:solidFill>
                  <a:srgbClr val="00B0F0"/>
                </a:solidFill>
                <a:latin typeface="Segoe UI"/>
              </a:endParaRPr>
            </a:p>
          </p:txBody>
        </p:sp>
        <p:sp>
          <p:nvSpPr>
            <p:cNvPr id="33" name="Freeform 18"/>
            <p:cNvSpPr>
              <a:spLocks/>
            </p:cNvSpPr>
            <p:nvPr/>
          </p:nvSpPr>
          <p:spPr bwMode="auto">
            <a:xfrm>
              <a:off x="2806" y="2135"/>
              <a:ext cx="275" cy="77"/>
            </a:xfrm>
            <a:custGeom>
              <a:avLst/>
              <a:gdLst>
                <a:gd name="T0" fmla="*/ 196 w 218"/>
                <a:gd name="T1" fmla="*/ 61 h 61"/>
                <a:gd name="T2" fmla="*/ 22 w 218"/>
                <a:gd name="T3" fmla="*/ 61 h 61"/>
                <a:gd name="T4" fmla="*/ 0 w 218"/>
                <a:gd name="T5" fmla="*/ 39 h 61"/>
                <a:gd name="T6" fmla="*/ 0 w 218"/>
                <a:gd name="T7" fmla="*/ 22 h 61"/>
                <a:gd name="T8" fmla="*/ 22 w 218"/>
                <a:gd name="T9" fmla="*/ 0 h 61"/>
                <a:gd name="T10" fmla="*/ 196 w 218"/>
                <a:gd name="T11" fmla="*/ 0 h 61"/>
                <a:gd name="T12" fmla="*/ 218 w 218"/>
                <a:gd name="T13" fmla="*/ 22 h 61"/>
                <a:gd name="T14" fmla="*/ 218 w 218"/>
                <a:gd name="T15" fmla="*/ 39 h 61"/>
                <a:gd name="T16" fmla="*/ 196 w 218"/>
                <a:gd name="T17"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61">
                  <a:moveTo>
                    <a:pt x="196" y="61"/>
                  </a:moveTo>
                  <a:cubicBezTo>
                    <a:pt x="22" y="61"/>
                    <a:pt x="22" y="61"/>
                    <a:pt x="22" y="61"/>
                  </a:cubicBezTo>
                  <a:cubicBezTo>
                    <a:pt x="9" y="61"/>
                    <a:pt x="0" y="51"/>
                    <a:pt x="0" y="39"/>
                  </a:cubicBezTo>
                  <a:cubicBezTo>
                    <a:pt x="0" y="22"/>
                    <a:pt x="0" y="22"/>
                    <a:pt x="0" y="22"/>
                  </a:cubicBezTo>
                  <a:cubicBezTo>
                    <a:pt x="0" y="10"/>
                    <a:pt x="9" y="0"/>
                    <a:pt x="22" y="0"/>
                  </a:cubicBezTo>
                  <a:cubicBezTo>
                    <a:pt x="196" y="0"/>
                    <a:pt x="196" y="0"/>
                    <a:pt x="196" y="0"/>
                  </a:cubicBezTo>
                  <a:cubicBezTo>
                    <a:pt x="208" y="0"/>
                    <a:pt x="218" y="10"/>
                    <a:pt x="218" y="22"/>
                  </a:cubicBezTo>
                  <a:cubicBezTo>
                    <a:pt x="218" y="39"/>
                    <a:pt x="218" y="39"/>
                    <a:pt x="218" y="39"/>
                  </a:cubicBezTo>
                  <a:cubicBezTo>
                    <a:pt x="218" y="51"/>
                    <a:pt x="208" y="61"/>
                    <a:pt x="196" y="61"/>
                  </a:cubicBezTo>
                  <a:close/>
                </a:path>
              </a:pathLst>
            </a:custGeom>
            <a:solidFill>
              <a:srgbClr val="FFFFFF"/>
            </a:solidFill>
            <a:ln w="6350" cap="flat">
              <a:solidFill>
                <a:srgbClr val="E6E6E6"/>
              </a:solidFill>
              <a:prstDash val="solid"/>
              <a:miter lim="800000"/>
              <a:headEnd/>
              <a:tailEnd/>
            </a:ln>
          </p:spPr>
          <p:txBody>
            <a:bodyPr vert="horz" wrap="square" lIns="93247" tIns="46623" rIns="93247" bIns="46623" numCol="1" anchor="t" anchorCtr="0" compatLnSpc="1">
              <a:prstTxWarp prst="textNoShape">
                <a:avLst/>
              </a:prstTxWarp>
            </a:bodyPr>
            <a:lstStyle/>
            <a:p>
              <a:pPr defTabSz="932418">
                <a:defRPr/>
              </a:pPr>
              <a:endParaRPr lang="en-US" sz="1836" dirty="0">
                <a:solidFill>
                  <a:srgbClr val="00B0F0"/>
                </a:solidFill>
                <a:latin typeface="Segoe UI"/>
              </a:endParaRPr>
            </a:p>
          </p:txBody>
        </p:sp>
        <p:sp>
          <p:nvSpPr>
            <p:cNvPr id="36" name="Freeform 19"/>
            <p:cNvSpPr>
              <a:spLocks/>
            </p:cNvSpPr>
            <p:nvPr/>
          </p:nvSpPr>
          <p:spPr bwMode="auto">
            <a:xfrm>
              <a:off x="3071" y="2242"/>
              <a:ext cx="275" cy="77"/>
            </a:xfrm>
            <a:custGeom>
              <a:avLst/>
              <a:gdLst>
                <a:gd name="T0" fmla="*/ 196 w 218"/>
                <a:gd name="T1" fmla="*/ 61 h 61"/>
                <a:gd name="T2" fmla="*/ 22 w 218"/>
                <a:gd name="T3" fmla="*/ 61 h 61"/>
                <a:gd name="T4" fmla="*/ 0 w 218"/>
                <a:gd name="T5" fmla="*/ 39 h 61"/>
                <a:gd name="T6" fmla="*/ 0 w 218"/>
                <a:gd name="T7" fmla="*/ 22 h 61"/>
                <a:gd name="T8" fmla="*/ 22 w 218"/>
                <a:gd name="T9" fmla="*/ 0 h 61"/>
                <a:gd name="T10" fmla="*/ 196 w 218"/>
                <a:gd name="T11" fmla="*/ 0 h 61"/>
                <a:gd name="T12" fmla="*/ 218 w 218"/>
                <a:gd name="T13" fmla="*/ 22 h 61"/>
                <a:gd name="T14" fmla="*/ 218 w 218"/>
                <a:gd name="T15" fmla="*/ 39 h 61"/>
                <a:gd name="T16" fmla="*/ 196 w 218"/>
                <a:gd name="T17"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61">
                  <a:moveTo>
                    <a:pt x="196" y="61"/>
                  </a:moveTo>
                  <a:cubicBezTo>
                    <a:pt x="22" y="61"/>
                    <a:pt x="22" y="61"/>
                    <a:pt x="22" y="61"/>
                  </a:cubicBezTo>
                  <a:cubicBezTo>
                    <a:pt x="10" y="61"/>
                    <a:pt x="0" y="52"/>
                    <a:pt x="0" y="39"/>
                  </a:cubicBezTo>
                  <a:cubicBezTo>
                    <a:pt x="0" y="22"/>
                    <a:pt x="0" y="22"/>
                    <a:pt x="0" y="22"/>
                  </a:cubicBezTo>
                  <a:cubicBezTo>
                    <a:pt x="0" y="10"/>
                    <a:pt x="10" y="0"/>
                    <a:pt x="22" y="0"/>
                  </a:cubicBezTo>
                  <a:cubicBezTo>
                    <a:pt x="196" y="0"/>
                    <a:pt x="196" y="0"/>
                    <a:pt x="196" y="0"/>
                  </a:cubicBezTo>
                  <a:cubicBezTo>
                    <a:pt x="208" y="0"/>
                    <a:pt x="218" y="10"/>
                    <a:pt x="218" y="22"/>
                  </a:cubicBezTo>
                  <a:cubicBezTo>
                    <a:pt x="218" y="39"/>
                    <a:pt x="218" y="39"/>
                    <a:pt x="218" y="39"/>
                  </a:cubicBezTo>
                  <a:cubicBezTo>
                    <a:pt x="218" y="52"/>
                    <a:pt x="208" y="61"/>
                    <a:pt x="196" y="61"/>
                  </a:cubicBezTo>
                  <a:close/>
                </a:path>
              </a:pathLst>
            </a:custGeom>
            <a:solidFill>
              <a:srgbClr val="FFFFFF"/>
            </a:solidFill>
            <a:ln w="6350" cap="flat">
              <a:solidFill>
                <a:srgbClr val="E6E6E6"/>
              </a:solidFill>
              <a:prstDash val="solid"/>
              <a:miter lim="800000"/>
              <a:headEnd/>
              <a:tailEnd/>
            </a:ln>
          </p:spPr>
          <p:txBody>
            <a:bodyPr vert="horz" wrap="square" lIns="93247" tIns="46623" rIns="93247" bIns="46623" numCol="1" anchor="t" anchorCtr="0" compatLnSpc="1">
              <a:prstTxWarp prst="textNoShape">
                <a:avLst/>
              </a:prstTxWarp>
            </a:bodyPr>
            <a:lstStyle/>
            <a:p>
              <a:pPr defTabSz="932418">
                <a:defRPr/>
              </a:pPr>
              <a:endParaRPr lang="en-US" sz="1836" dirty="0">
                <a:solidFill>
                  <a:srgbClr val="00B0F0"/>
                </a:solidFill>
                <a:latin typeface="Segoe UI"/>
              </a:endParaRPr>
            </a:p>
          </p:txBody>
        </p:sp>
        <p:sp>
          <p:nvSpPr>
            <p:cNvPr id="39" name="Freeform 20"/>
            <p:cNvSpPr>
              <a:spLocks/>
            </p:cNvSpPr>
            <p:nvPr/>
          </p:nvSpPr>
          <p:spPr bwMode="auto">
            <a:xfrm>
              <a:off x="2604" y="2060"/>
              <a:ext cx="258" cy="47"/>
            </a:xfrm>
            <a:custGeom>
              <a:avLst/>
              <a:gdLst>
                <a:gd name="T0" fmla="*/ 258 w 258"/>
                <a:gd name="T1" fmla="*/ 0 h 47"/>
                <a:gd name="T2" fmla="*/ 258 w 258"/>
                <a:gd name="T3" fmla="*/ 24 h 47"/>
                <a:gd name="T4" fmla="*/ 0 w 258"/>
                <a:gd name="T5" fmla="*/ 24 h 47"/>
                <a:gd name="T6" fmla="*/ 0 w 258"/>
                <a:gd name="T7" fmla="*/ 47 h 47"/>
              </a:gdLst>
              <a:ahLst/>
              <a:cxnLst>
                <a:cxn ang="0">
                  <a:pos x="T0" y="T1"/>
                </a:cxn>
                <a:cxn ang="0">
                  <a:pos x="T2" y="T3"/>
                </a:cxn>
                <a:cxn ang="0">
                  <a:pos x="T4" y="T5"/>
                </a:cxn>
                <a:cxn ang="0">
                  <a:pos x="T6" y="T7"/>
                </a:cxn>
              </a:cxnLst>
              <a:rect l="0" t="0" r="r" b="b"/>
              <a:pathLst>
                <a:path w="258" h="47">
                  <a:moveTo>
                    <a:pt x="258" y="0"/>
                  </a:moveTo>
                  <a:lnTo>
                    <a:pt x="258" y="24"/>
                  </a:lnTo>
                  <a:lnTo>
                    <a:pt x="0" y="24"/>
                  </a:lnTo>
                  <a:lnTo>
                    <a:pt x="0" y="47"/>
                  </a:lnTo>
                </a:path>
              </a:pathLst>
            </a:custGeom>
            <a:noFill/>
            <a:ln w="6350" cap="flat">
              <a:solidFill>
                <a:srgbClr val="E6E6E6"/>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3247" tIns="46623" rIns="93247" bIns="46623" numCol="1" anchor="t" anchorCtr="0" compatLnSpc="1">
              <a:prstTxWarp prst="textNoShape">
                <a:avLst/>
              </a:prstTxWarp>
            </a:bodyPr>
            <a:lstStyle/>
            <a:p>
              <a:pPr defTabSz="932418">
                <a:defRPr/>
              </a:pPr>
              <a:endParaRPr lang="en-US" sz="1836" dirty="0">
                <a:solidFill>
                  <a:srgbClr val="00B0F0"/>
                </a:solidFill>
                <a:latin typeface="Segoe UI"/>
              </a:endParaRPr>
            </a:p>
          </p:txBody>
        </p:sp>
        <p:sp>
          <p:nvSpPr>
            <p:cNvPr id="40" name="Freeform 21"/>
            <p:cNvSpPr>
              <a:spLocks/>
            </p:cNvSpPr>
            <p:nvPr/>
          </p:nvSpPr>
          <p:spPr bwMode="auto">
            <a:xfrm>
              <a:off x="2592" y="2103"/>
              <a:ext cx="23" cy="20"/>
            </a:xfrm>
            <a:custGeom>
              <a:avLst/>
              <a:gdLst>
                <a:gd name="T0" fmla="*/ 0 w 23"/>
                <a:gd name="T1" fmla="*/ 0 h 20"/>
                <a:gd name="T2" fmla="*/ 12 w 23"/>
                <a:gd name="T3" fmla="*/ 20 h 20"/>
                <a:gd name="T4" fmla="*/ 23 w 23"/>
                <a:gd name="T5" fmla="*/ 0 h 20"/>
                <a:gd name="T6" fmla="*/ 0 w 23"/>
                <a:gd name="T7" fmla="*/ 0 h 20"/>
              </a:gdLst>
              <a:ahLst/>
              <a:cxnLst>
                <a:cxn ang="0">
                  <a:pos x="T0" y="T1"/>
                </a:cxn>
                <a:cxn ang="0">
                  <a:pos x="T2" y="T3"/>
                </a:cxn>
                <a:cxn ang="0">
                  <a:pos x="T4" y="T5"/>
                </a:cxn>
                <a:cxn ang="0">
                  <a:pos x="T6" y="T7"/>
                </a:cxn>
              </a:cxnLst>
              <a:rect l="0" t="0" r="r" b="b"/>
              <a:pathLst>
                <a:path w="23" h="20">
                  <a:moveTo>
                    <a:pt x="0" y="0"/>
                  </a:moveTo>
                  <a:lnTo>
                    <a:pt x="12" y="20"/>
                  </a:lnTo>
                  <a:lnTo>
                    <a:pt x="23" y="0"/>
                  </a:lnTo>
                  <a:lnTo>
                    <a:pt x="0" y="0"/>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dirty="0">
                <a:solidFill>
                  <a:srgbClr val="00B0F0"/>
                </a:solidFill>
                <a:latin typeface="Segoe UI"/>
              </a:endParaRPr>
            </a:p>
          </p:txBody>
        </p:sp>
        <p:sp>
          <p:nvSpPr>
            <p:cNvPr id="42" name="Freeform 22"/>
            <p:cNvSpPr>
              <a:spLocks/>
            </p:cNvSpPr>
            <p:nvPr/>
          </p:nvSpPr>
          <p:spPr bwMode="auto">
            <a:xfrm>
              <a:off x="2862" y="2060"/>
              <a:ext cx="81" cy="47"/>
            </a:xfrm>
            <a:custGeom>
              <a:avLst/>
              <a:gdLst>
                <a:gd name="T0" fmla="*/ 0 w 81"/>
                <a:gd name="T1" fmla="*/ 0 h 47"/>
                <a:gd name="T2" fmla="*/ 0 w 81"/>
                <a:gd name="T3" fmla="*/ 24 h 47"/>
                <a:gd name="T4" fmla="*/ 81 w 81"/>
                <a:gd name="T5" fmla="*/ 24 h 47"/>
                <a:gd name="T6" fmla="*/ 81 w 81"/>
                <a:gd name="T7" fmla="*/ 47 h 47"/>
              </a:gdLst>
              <a:ahLst/>
              <a:cxnLst>
                <a:cxn ang="0">
                  <a:pos x="T0" y="T1"/>
                </a:cxn>
                <a:cxn ang="0">
                  <a:pos x="T2" y="T3"/>
                </a:cxn>
                <a:cxn ang="0">
                  <a:pos x="T4" y="T5"/>
                </a:cxn>
                <a:cxn ang="0">
                  <a:pos x="T6" y="T7"/>
                </a:cxn>
              </a:cxnLst>
              <a:rect l="0" t="0" r="r" b="b"/>
              <a:pathLst>
                <a:path w="81" h="47">
                  <a:moveTo>
                    <a:pt x="0" y="0"/>
                  </a:moveTo>
                  <a:lnTo>
                    <a:pt x="0" y="24"/>
                  </a:lnTo>
                  <a:lnTo>
                    <a:pt x="81" y="24"/>
                  </a:lnTo>
                  <a:lnTo>
                    <a:pt x="81" y="47"/>
                  </a:lnTo>
                </a:path>
              </a:pathLst>
            </a:custGeom>
            <a:noFill/>
            <a:ln w="6350" cap="flat">
              <a:solidFill>
                <a:srgbClr val="E6E6E6"/>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3247" tIns="46623" rIns="93247" bIns="46623" numCol="1" anchor="t" anchorCtr="0" compatLnSpc="1">
              <a:prstTxWarp prst="textNoShape">
                <a:avLst/>
              </a:prstTxWarp>
            </a:bodyPr>
            <a:lstStyle/>
            <a:p>
              <a:pPr defTabSz="932418">
                <a:defRPr/>
              </a:pPr>
              <a:endParaRPr lang="en-US" sz="1836" dirty="0">
                <a:solidFill>
                  <a:srgbClr val="00B0F0"/>
                </a:solidFill>
                <a:latin typeface="Segoe UI"/>
              </a:endParaRPr>
            </a:p>
          </p:txBody>
        </p:sp>
        <p:sp>
          <p:nvSpPr>
            <p:cNvPr id="43" name="Freeform 23"/>
            <p:cNvSpPr>
              <a:spLocks/>
            </p:cNvSpPr>
            <p:nvPr/>
          </p:nvSpPr>
          <p:spPr bwMode="auto">
            <a:xfrm>
              <a:off x="2932" y="2103"/>
              <a:ext cx="22" cy="20"/>
            </a:xfrm>
            <a:custGeom>
              <a:avLst/>
              <a:gdLst>
                <a:gd name="T0" fmla="*/ 0 w 22"/>
                <a:gd name="T1" fmla="*/ 0 h 20"/>
                <a:gd name="T2" fmla="*/ 11 w 22"/>
                <a:gd name="T3" fmla="*/ 20 h 20"/>
                <a:gd name="T4" fmla="*/ 22 w 22"/>
                <a:gd name="T5" fmla="*/ 0 h 20"/>
                <a:gd name="T6" fmla="*/ 0 w 22"/>
                <a:gd name="T7" fmla="*/ 0 h 20"/>
              </a:gdLst>
              <a:ahLst/>
              <a:cxnLst>
                <a:cxn ang="0">
                  <a:pos x="T0" y="T1"/>
                </a:cxn>
                <a:cxn ang="0">
                  <a:pos x="T2" y="T3"/>
                </a:cxn>
                <a:cxn ang="0">
                  <a:pos x="T4" y="T5"/>
                </a:cxn>
                <a:cxn ang="0">
                  <a:pos x="T6" y="T7"/>
                </a:cxn>
              </a:cxnLst>
              <a:rect l="0" t="0" r="r" b="b"/>
              <a:pathLst>
                <a:path w="22" h="20">
                  <a:moveTo>
                    <a:pt x="0" y="0"/>
                  </a:moveTo>
                  <a:lnTo>
                    <a:pt x="11" y="20"/>
                  </a:lnTo>
                  <a:lnTo>
                    <a:pt x="22" y="0"/>
                  </a:lnTo>
                  <a:lnTo>
                    <a:pt x="0" y="0"/>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dirty="0">
                <a:solidFill>
                  <a:srgbClr val="00B0F0"/>
                </a:solidFill>
                <a:latin typeface="Segoe UI"/>
              </a:endParaRPr>
            </a:p>
          </p:txBody>
        </p:sp>
        <p:sp>
          <p:nvSpPr>
            <p:cNvPr id="44" name="Freeform 24"/>
            <p:cNvSpPr>
              <a:spLocks/>
            </p:cNvSpPr>
            <p:nvPr/>
          </p:nvSpPr>
          <p:spPr bwMode="auto">
            <a:xfrm>
              <a:off x="3081" y="2174"/>
              <a:ext cx="137" cy="35"/>
            </a:xfrm>
            <a:custGeom>
              <a:avLst/>
              <a:gdLst>
                <a:gd name="T0" fmla="*/ 0 w 137"/>
                <a:gd name="T1" fmla="*/ 0 h 35"/>
                <a:gd name="T2" fmla="*/ 137 w 137"/>
                <a:gd name="T3" fmla="*/ 0 h 35"/>
                <a:gd name="T4" fmla="*/ 137 w 137"/>
                <a:gd name="T5" fmla="*/ 35 h 35"/>
              </a:gdLst>
              <a:ahLst/>
              <a:cxnLst>
                <a:cxn ang="0">
                  <a:pos x="T0" y="T1"/>
                </a:cxn>
                <a:cxn ang="0">
                  <a:pos x="T2" y="T3"/>
                </a:cxn>
                <a:cxn ang="0">
                  <a:pos x="T4" y="T5"/>
                </a:cxn>
              </a:cxnLst>
              <a:rect l="0" t="0" r="r" b="b"/>
              <a:pathLst>
                <a:path w="137" h="35">
                  <a:moveTo>
                    <a:pt x="0" y="0"/>
                  </a:moveTo>
                  <a:lnTo>
                    <a:pt x="137" y="0"/>
                  </a:lnTo>
                  <a:lnTo>
                    <a:pt x="137" y="35"/>
                  </a:lnTo>
                </a:path>
              </a:pathLst>
            </a:custGeom>
            <a:noFill/>
            <a:ln w="6350" cap="flat">
              <a:solidFill>
                <a:srgbClr val="E6E6E6"/>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3247" tIns="46623" rIns="93247" bIns="46623" numCol="1" anchor="t" anchorCtr="0" compatLnSpc="1">
              <a:prstTxWarp prst="textNoShape">
                <a:avLst/>
              </a:prstTxWarp>
            </a:bodyPr>
            <a:lstStyle/>
            <a:p>
              <a:pPr defTabSz="932418">
                <a:defRPr/>
              </a:pPr>
              <a:endParaRPr lang="en-US" sz="1836" dirty="0">
                <a:solidFill>
                  <a:srgbClr val="00B0F0"/>
                </a:solidFill>
                <a:latin typeface="Segoe UI"/>
              </a:endParaRPr>
            </a:p>
          </p:txBody>
        </p:sp>
        <p:sp>
          <p:nvSpPr>
            <p:cNvPr id="45" name="Freeform 25"/>
            <p:cNvSpPr>
              <a:spLocks/>
            </p:cNvSpPr>
            <p:nvPr/>
          </p:nvSpPr>
          <p:spPr bwMode="auto">
            <a:xfrm>
              <a:off x="3207" y="2205"/>
              <a:ext cx="21" cy="19"/>
            </a:xfrm>
            <a:custGeom>
              <a:avLst/>
              <a:gdLst>
                <a:gd name="T0" fmla="*/ 0 w 21"/>
                <a:gd name="T1" fmla="*/ 0 h 19"/>
                <a:gd name="T2" fmla="*/ 11 w 21"/>
                <a:gd name="T3" fmla="*/ 19 h 19"/>
                <a:gd name="T4" fmla="*/ 21 w 21"/>
                <a:gd name="T5" fmla="*/ 0 h 19"/>
                <a:gd name="T6" fmla="*/ 0 w 21"/>
                <a:gd name="T7" fmla="*/ 0 h 19"/>
              </a:gdLst>
              <a:ahLst/>
              <a:cxnLst>
                <a:cxn ang="0">
                  <a:pos x="T0" y="T1"/>
                </a:cxn>
                <a:cxn ang="0">
                  <a:pos x="T2" y="T3"/>
                </a:cxn>
                <a:cxn ang="0">
                  <a:pos x="T4" y="T5"/>
                </a:cxn>
                <a:cxn ang="0">
                  <a:pos x="T6" y="T7"/>
                </a:cxn>
              </a:cxnLst>
              <a:rect l="0" t="0" r="r" b="b"/>
              <a:pathLst>
                <a:path w="21" h="19">
                  <a:moveTo>
                    <a:pt x="0" y="0"/>
                  </a:moveTo>
                  <a:lnTo>
                    <a:pt x="11" y="19"/>
                  </a:lnTo>
                  <a:lnTo>
                    <a:pt x="21" y="0"/>
                  </a:lnTo>
                  <a:lnTo>
                    <a:pt x="0" y="0"/>
                  </a:lnTo>
                  <a:close/>
                </a:path>
              </a:pathLst>
            </a:custGeom>
            <a:solidFill>
              <a:srgbClr val="E6E6E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32418">
                <a:defRPr/>
              </a:pPr>
              <a:endParaRPr lang="en-US" sz="1836" dirty="0">
                <a:solidFill>
                  <a:srgbClr val="00B0F0"/>
                </a:solidFill>
                <a:latin typeface="Segoe UI"/>
              </a:endParaRPr>
            </a:p>
          </p:txBody>
        </p:sp>
      </p:grpSp>
      <p:sp>
        <p:nvSpPr>
          <p:cNvPr id="221" name="Rectangle 220"/>
          <p:cNvSpPr>
            <a:spLocks noChangeAspect="1"/>
          </p:cNvSpPr>
          <p:nvPr/>
        </p:nvSpPr>
        <p:spPr bwMode="auto">
          <a:xfrm>
            <a:off x="3720784" y="4338221"/>
            <a:ext cx="2800022" cy="816253"/>
          </a:xfrm>
          <a:prstGeom prst="rect">
            <a:avLst/>
          </a:prstGeom>
          <a:noFill/>
          <a:ln w="38100" cap="flat" cmpd="sng" algn="ctr">
            <a:noFill/>
            <a:prstDash val="solid"/>
            <a:headEnd type="none" w="med" len="med"/>
            <a:tailEnd type="none" w="med" len="med"/>
          </a:ln>
          <a:effectLst/>
        </p:spPr>
        <p:txBody>
          <a:bodyPr vert="horz" wrap="square" lIns="93203" tIns="91388" rIns="93203" bIns="91388" numCol="1" rtlCol="0" anchor="t" anchorCtr="0" compatLnSpc="1">
            <a:prstTxWarp prst="textNoShape">
              <a:avLst/>
            </a:prstTxWarp>
          </a:bodyPr>
          <a:lstStyle/>
          <a:p>
            <a:pPr algn="ctr" defTabSz="932418" fontAlgn="base">
              <a:lnSpc>
                <a:spcPct val="90000"/>
              </a:lnSpc>
              <a:spcBef>
                <a:spcPct val="0"/>
              </a:spcBef>
              <a:spcAft>
                <a:spcPts val="600"/>
              </a:spcAft>
              <a:defRPr/>
            </a:pPr>
            <a:r>
              <a:rPr lang="en-US" sz="1196" dirty="0">
                <a:gradFill>
                  <a:gsLst>
                    <a:gs pos="0">
                      <a:srgbClr val="FFFFFF"/>
                    </a:gs>
                    <a:gs pos="100000">
                      <a:srgbClr val="FFFFFF"/>
                    </a:gs>
                  </a:gsLst>
                  <a:lin ang="5400000" scaled="1"/>
                </a:gradFill>
                <a:latin typeface="Segoe UI"/>
              </a:rPr>
              <a:t>Integrated development environment for Machine Learning </a:t>
            </a:r>
          </a:p>
        </p:txBody>
      </p:sp>
      <p:sp>
        <p:nvSpPr>
          <p:cNvPr id="114" name="Rectangle 113"/>
          <p:cNvSpPr>
            <a:spLocks noChangeAspect="1"/>
          </p:cNvSpPr>
          <p:nvPr/>
        </p:nvSpPr>
        <p:spPr bwMode="auto">
          <a:xfrm>
            <a:off x="3993860" y="3309419"/>
            <a:ext cx="1351397" cy="237228"/>
          </a:xfrm>
          <a:prstGeom prst="rect">
            <a:avLst/>
          </a:prstGeom>
          <a:noFill/>
          <a:ln w="38100" cap="flat" cmpd="sng" algn="ctr">
            <a:noFill/>
            <a:prstDash val="solid"/>
            <a:headEnd type="none" w="med" len="med"/>
            <a:tailEnd type="none" w="med" len="med"/>
          </a:ln>
          <a:effectLst/>
        </p:spPr>
        <p:txBody>
          <a:bodyPr vert="horz" wrap="square" lIns="93203" tIns="91388" rIns="93203" bIns="91388" numCol="1" rtlCol="0" anchor="t" anchorCtr="0" compatLnSpc="1">
            <a:prstTxWarp prst="textNoShape">
              <a:avLst/>
            </a:prstTxWarp>
          </a:bodyPr>
          <a:lstStyle/>
          <a:p>
            <a:pPr algn="ctr" defTabSz="932418" fontAlgn="base">
              <a:lnSpc>
                <a:spcPct val="90000"/>
              </a:lnSpc>
              <a:spcBef>
                <a:spcPct val="0"/>
              </a:spcBef>
              <a:spcAft>
                <a:spcPts val="600"/>
              </a:spcAft>
              <a:defRPr/>
            </a:pPr>
            <a:r>
              <a:rPr lang="en-US" sz="1020" dirty="0">
                <a:solidFill>
                  <a:srgbClr val="FFFFFF"/>
                </a:solidFill>
                <a:latin typeface="Segoe UI"/>
              </a:rPr>
              <a:t>ML STUDIO</a:t>
            </a:r>
          </a:p>
        </p:txBody>
      </p:sp>
      <p:cxnSp>
        <p:nvCxnSpPr>
          <p:cNvPr id="17" name="Straight Connector 16"/>
          <p:cNvCxnSpPr/>
          <p:nvPr/>
        </p:nvCxnSpPr>
        <p:spPr>
          <a:xfrm>
            <a:off x="3732637" y="4330691"/>
            <a:ext cx="2788169"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73216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Machine Learning</a:t>
            </a:r>
          </a:p>
        </p:txBody>
      </p:sp>
      <p:sp>
        <p:nvSpPr>
          <p:cNvPr id="3" name="Content Placeholder 2"/>
          <p:cNvSpPr>
            <a:spLocks noGrp="1"/>
          </p:cNvSpPr>
          <p:nvPr>
            <p:ph sz="quarter" idx="4294967295"/>
          </p:nvPr>
        </p:nvSpPr>
        <p:spPr>
          <a:xfrm>
            <a:off x="340101" y="1212850"/>
            <a:ext cx="12094699" cy="4869496"/>
          </a:xfrm>
        </p:spPr>
        <p:txBody>
          <a:bodyPr/>
          <a:lstStyle/>
          <a:p>
            <a:r>
              <a:rPr lang="en-US" sz="2856" dirty="0"/>
              <a:t>Fully managed cloud service</a:t>
            </a:r>
          </a:p>
          <a:p>
            <a:r>
              <a:rPr lang="en-US" sz="2856" dirty="0"/>
              <a:t>Visual and collaborative tools  </a:t>
            </a:r>
          </a:p>
          <a:p>
            <a:r>
              <a:rPr lang="en-US" sz="2856" dirty="0"/>
              <a:t>Library of starting templates for common tasks</a:t>
            </a:r>
          </a:p>
          <a:p>
            <a:r>
              <a:rPr lang="en-US" sz="2856" dirty="0"/>
              <a:t>One click operationalization through web services</a:t>
            </a:r>
          </a:p>
          <a:p>
            <a:r>
              <a:rPr lang="en-US" sz="2856" dirty="0"/>
              <a:t>Ready-to-consume web services in Marketplace, such as Recommendations, Anomaly Detection. </a:t>
            </a:r>
          </a:p>
          <a:p>
            <a:r>
              <a:rPr lang="en-US" sz="2856" dirty="0"/>
              <a:t>Publish, Share, Monetize your models</a:t>
            </a:r>
          </a:p>
          <a:p>
            <a:endParaRPr lang="en-US" sz="2856" dirty="0"/>
          </a:p>
          <a:p>
            <a:endParaRPr lang="en-US" sz="2856" dirty="0"/>
          </a:p>
          <a:p>
            <a:endParaRPr lang="en-US" sz="2448" dirty="0"/>
          </a:p>
        </p:txBody>
      </p:sp>
    </p:spTree>
    <p:extLst>
      <p:ext uri="{BB962C8B-B14F-4D97-AF65-F5344CB8AC3E}">
        <p14:creationId xmlns:p14="http://schemas.microsoft.com/office/powerpoint/2010/main" val="2000696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qgqd_EtdK0mBCXdrjjRQhw"/>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pqgqd_EtdK0mBCXdrjjRQhw"/>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Lydt1RAufEC2Oooefq5UUg"/>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_kstudp2nE.MEsGdLgAvMA"/>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bXRD65o0D0GFddoi9OZFvA"/>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XpF8x3y_mk.7X5dGGc63cw"/>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CBLA_CGzTEKp_F1tmkHwwQ"/>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ROo8G64zGkKuA9Of3vb1TA"/>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pCiIzzvVZl0yCiago.jvJqw"/>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10.xml><?xml version="1.0" encoding="utf-8"?>
<a:theme xmlns:a="http://schemas.openxmlformats.org/drawingml/2006/main" name="KEEP_WHITE TEMPLATE">
  <a:themeElements>
    <a:clrScheme name="Custom 4">
      <a:dk1>
        <a:srgbClr val="505050"/>
      </a:dk1>
      <a:lt1>
        <a:srgbClr val="FFFFFF"/>
      </a:lt1>
      <a:dk2>
        <a:srgbClr val="0078D7"/>
      </a:dk2>
      <a:lt2>
        <a:srgbClr val="EAEAEA"/>
      </a:lt2>
      <a:accent1>
        <a:srgbClr val="002050"/>
      </a:accent1>
      <a:accent2>
        <a:srgbClr val="EAEAEA"/>
      </a:accent2>
      <a:accent3>
        <a:srgbClr val="00BCF2"/>
      </a:accent3>
      <a:accent4>
        <a:srgbClr val="0078D7"/>
      </a:accent4>
      <a:accent5>
        <a:srgbClr val="00188F"/>
      </a:accent5>
      <a:accent6>
        <a:srgbClr val="002050"/>
      </a:accent6>
      <a:hlink>
        <a:srgbClr val="FFB900"/>
      </a:hlink>
      <a:folHlink>
        <a:srgbClr val="FF8C0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WHITE_Oct_2014.potx" id="{C564F283-C16D-4027-A632-54E31EB1987D}" vid="{27B3D32C-9224-41E9-A662-F35EEB154FFA}"/>
    </a:ext>
  </a:extLst>
</a:theme>
</file>

<file path=ppt/theme/theme11.xml><?xml version="1.0" encoding="utf-8"?>
<a:theme xmlns:a="http://schemas.openxmlformats.org/drawingml/2006/main" name="2_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12.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2_COLOR TEMPLATE">
  <a:themeElements>
    <a:clrScheme name="Custom 2">
      <a:dk1>
        <a:srgbClr val="505050"/>
      </a:dk1>
      <a:lt1>
        <a:srgbClr val="FFFFFF"/>
      </a:lt1>
      <a:dk2>
        <a:srgbClr val="002050"/>
      </a:dk2>
      <a:lt2>
        <a:srgbClr val="CDF4FF"/>
      </a:lt2>
      <a:accent1>
        <a:srgbClr val="0078D7"/>
      </a:accent1>
      <a:accent2>
        <a:srgbClr val="0078D7"/>
      </a:accent2>
      <a:accent3>
        <a:srgbClr val="107C10"/>
      </a:accent3>
      <a:accent4>
        <a:srgbClr val="B4009E"/>
      </a:accent4>
      <a:accent5>
        <a:srgbClr val="5C2D91"/>
      </a:accent5>
      <a:accent6>
        <a:srgbClr val="008272"/>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FFFF00"/>
        </a:solidFill>
        <a:ln>
          <a:noFill/>
          <a:headEnd type="none" w="med" len="med"/>
          <a:tailEnd type="none" w="med" len="med"/>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defTabSz="932472" fontAlgn="base">
          <a:spcBef>
            <a:spcPct val="0"/>
          </a:spcBef>
          <a:spcAft>
            <a:spcPct val="0"/>
          </a:spcAft>
          <a:defRPr sz="2400">
            <a:solidFill>
              <a:srgbClr val="FF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2D6B5C47-15D3-4853-A69E-31534ABCEC61}"/>
    </a:ext>
  </a:extLst>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Windows Azure">
  <a:themeElements>
    <a:clrScheme name="STB Template Blue">
      <a:dk1>
        <a:srgbClr val="505050"/>
      </a:dk1>
      <a:lt1>
        <a:srgbClr val="FFFFFF"/>
      </a:lt1>
      <a:dk2>
        <a:srgbClr val="0072C6"/>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739722A-6731-46C8-BB8E-F4F2AFD803E9}"/>
    </a:ext>
  </a:extLst>
</a:theme>
</file>

<file path=ppt/theme/theme3.xml><?xml version="1.0" encoding="utf-8"?>
<a:theme xmlns:a="http://schemas.openxmlformats.org/drawingml/2006/main" name="PRISM15_Azure_Growth_Keynote_Outline_TNumoto_v2">
  <a:themeElements>
    <a:clrScheme name="PRISM FY15">
      <a:dk1>
        <a:srgbClr val="1E1E1E"/>
      </a:dk1>
      <a:lt1>
        <a:srgbClr val="FFFFFF"/>
      </a:lt1>
      <a:dk2>
        <a:srgbClr val="00188F"/>
      </a:dk2>
      <a:lt2>
        <a:srgbClr val="D2D2D2"/>
      </a:lt2>
      <a:accent1>
        <a:srgbClr val="00188F"/>
      </a:accent1>
      <a:accent2>
        <a:srgbClr val="BAD80A"/>
      </a:accent2>
      <a:accent3>
        <a:srgbClr val="008A00"/>
      </a:accent3>
      <a:accent4>
        <a:srgbClr val="EC008C"/>
      </a:accent4>
      <a:accent5>
        <a:srgbClr val="FFF100"/>
      </a:accent5>
      <a:accent6>
        <a:srgbClr val="B4009E"/>
      </a:accent6>
      <a:hlink>
        <a:srgbClr val="008272"/>
      </a:hlink>
      <a:folHlink>
        <a:srgbClr val="00827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6630" tIns="149217" rIns="46630" bIns="149217" numCol="1" spcCol="0" rtlCol="0" fromWordArt="0" anchor="ctr" anchorCtr="0" forceAA="0" compatLnSpc="1">
        <a:prstTxWarp prst="textNoShape">
          <a:avLst/>
        </a:prstTxWarp>
        <a:noAutofit/>
      </a:bodyPr>
      <a:lstStyle>
        <a:defPPr defTabSz="951028" fontAlgn="base">
          <a:lnSpc>
            <a:spcPct val="90000"/>
          </a:lnSpc>
          <a:spcBef>
            <a:spcPct val="0"/>
          </a:spcBef>
          <a:spcAft>
            <a:spcPct val="0"/>
          </a:spcAft>
          <a:defRPr sz="204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ISM15_Azure_Growth_Keynote_TNumoto_v2" id="{74F41116-91F5-481D-8048-FDE3BD049B4A}" vid="{3D2C0CD8-7001-490E-BE60-13B14081A20D}"/>
    </a:ext>
  </a:extLst>
</a:theme>
</file>

<file path=ppt/theme/theme4.xml><?xml version="1.0" encoding="utf-8"?>
<a:theme xmlns:a="http://schemas.openxmlformats.org/drawingml/2006/main" name="3_PRISM15_Azure_Growth_Keynote_Outline_TNumoto_v2">
  <a:themeElements>
    <a:clrScheme name="PRISM FY15">
      <a:dk1>
        <a:srgbClr val="1E1E1E"/>
      </a:dk1>
      <a:lt1>
        <a:srgbClr val="FFFFFF"/>
      </a:lt1>
      <a:dk2>
        <a:srgbClr val="00188F"/>
      </a:dk2>
      <a:lt2>
        <a:srgbClr val="D2D2D2"/>
      </a:lt2>
      <a:accent1>
        <a:srgbClr val="00188F"/>
      </a:accent1>
      <a:accent2>
        <a:srgbClr val="BAD80A"/>
      </a:accent2>
      <a:accent3>
        <a:srgbClr val="008A00"/>
      </a:accent3>
      <a:accent4>
        <a:srgbClr val="EC008C"/>
      </a:accent4>
      <a:accent5>
        <a:srgbClr val="FFF100"/>
      </a:accent5>
      <a:accent6>
        <a:srgbClr val="B4009E"/>
      </a:accent6>
      <a:hlink>
        <a:srgbClr val="008272"/>
      </a:hlink>
      <a:folHlink>
        <a:srgbClr val="00827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6630" tIns="149217" rIns="46630" bIns="149217" numCol="1" spcCol="0" rtlCol="0" fromWordArt="0" anchor="ctr" anchorCtr="0" forceAA="0" compatLnSpc="1">
        <a:prstTxWarp prst="textNoShape">
          <a:avLst/>
        </a:prstTxWarp>
        <a:noAutofit/>
      </a:bodyPr>
      <a:lstStyle>
        <a:defPPr defTabSz="951028" fontAlgn="base">
          <a:lnSpc>
            <a:spcPct val="90000"/>
          </a:lnSpc>
          <a:spcBef>
            <a:spcPct val="0"/>
          </a:spcBef>
          <a:spcAft>
            <a:spcPct val="0"/>
          </a:spcAft>
          <a:defRPr sz="204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ISM15_Azure_Growth_Keynote_TNumoto_v2" id="{74F41116-91F5-481D-8048-FDE3BD049B4A}" vid="{3D2C0CD8-7001-490E-BE60-13B14081A20D}"/>
    </a:ext>
  </a:extLst>
</a:theme>
</file>

<file path=ppt/theme/theme5.xml><?xml version="1.0" encoding="utf-8"?>
<a:theme xmlns:a="http://schemas.openxmlformats.org/drawingml/2006/main" name="1_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6.xml><?xml version="1.0" encoding="utf-8"?>
<a:theme xmlns:a="http://schemas.openxmlformats.org/drawingml/2006/main" name="3_Windows Azure">
  <a:themeElements>
    <a:clrScheme name="Custom 1">
      <a:dk1>
        <a:srgbClr val="505050"/>
      </a:dk1>
      <a:lt1>
        <a:srgbClr val="FFFFFF"/>
      </a:lt1>
      <a:dk2>
        <a:srgbClr val="0072C6"/>
      </a:dk2>
      <a:lt2>
        <a:srgbClr val="D2D2D2"/>
      </a:lt2>
      <a:accent1>
        <a:srgbClr val="0072C6"/>
      </a:accent1>
      <a:accent2>
        <a:srgbClr val="DC3C00"/>
      </a:accent2>
      <a:accent3>
        <a:srgbClr val="008272"/>
      </a:accent3>
      <a:accent4>
        <a:srgbClr val="68217A"/>
      </a:accent4>
      <a:accent5>
        <a:srgbClr val="002050"/>
      </a:accent5>
      <a:accent6>
        <a:srgbClr val="442359"/>
      </a:accent6>
      <a:hlink>
        <a:srgbClr val="FFFFFF"/>
      </a:hlink>
      <a:folHlink>
        <a:srgbClr val="FFFF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739722A-6731-46C8-BB8E-F4F2AFD803E9}"/>
    </a:ext>
  </a:extLst>
</a:theme>
</file>

<file path=ppt/theme/theme7.xml><?xml version="1.0" encoding="utf-8"?>
<a:theme xmlns:a="http://schemas.openxmlformats.org/drawingml/2006/main" name="5-50090_S4_Q3_FY17_Dark_Template">
  <a:themeElements>
    <a:clrScheme name="S4 Feb 2017 Dark Back">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FFF100"/>
      </a:hlink>
      <a:folHlink>
        <a:srgbClr val="FFF100"/>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8.xml><?xml version="1.0" encoding="utf-8"?>
<a:theme xmlns:a="http://schemas.openxmlformats.org/drawingml/2006/main" name="2_5-30730_Microsoft_Data_Insights_Summit_Template">
  <a:themeElements>
    <a:clrScheme name="Data Insights Summit">
      <a:dk1>
        <a:srgbClr val="505050"/>
      </a:dk1>
      <a:lt1>
        <a:srgbClr val="FFFFFF"/>
      </a:lt1>
      <a:dk2>
        <a:srgbClr val="0078D7"/>
      </a:dk2>
      <a:lt2>
        <a:srgbClr val="CDF4FF"/>
      </a:lt2>
      <a:accent1>
        <a:srgbClr val="002050"/>
      </a:accent1>
      <a:accent2>
        <a:srgbClr val="5C2D91"/>
      </a:accent2>
      <a:accent3>
        <a:srgbClr val="107C10"/>
      </a:accent3>
      <a:accent4>
        <a:srgbClr val="B4009E"/>
      </a:accent4>
      <a:accent5>
        <a:srgbClr val="D83B01"/>
      </a:accent5>
      <a:accent6>
        <a:srgbClr val="FFB900"/>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Data_Insights_Summit_Template_16x9.potx" id="{39A5730A-052E-4AFB-8CE3-45E1C662CDC8}" vid="{472893BA-1302-4BC4-ABC5-9DAB5F7B1554}"/>
    </a:ext>
  </a:extLst>
</a:theme>
</file>

<file path=ppt/theme/theme9.xml><?xml version="1.0" encoding="utf-8"?>
<a:theme xmlns:a="http://schemas.openxmlformats.org/drawingml/2006/main" name="MS Brand White 16-9_Dec-2013">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WHITE_Dec2013_PRELIM.potx" id="{3C825910-E241-4A9F-A328-6AC2DE27D4BB}" vid="{D9F5F194-A5AE-4351-8DA4-8121ACE344F9}"/>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DocumentDescription xmlns="230e9df3-be65-4c73-a93b-d1236ebd677e">Azure Machine Learning session presented by Ted Way at the FY17 May C+E Boot Camp
</DocumentDescription>
    <hd9637eefc984b85b6097c6374e15725 xmlns="230e9df3-be65-4c73-a93b-d1236ebd677e">
      <Terms xmlns="http://schemas.microsoft.com/office/infopath/2007/PartnerControls">
        <TermInfo xmlns="http://schemas.microsoft.com/office/infopath/2007/PartnerControls">
          <TermName xmlns="http://schemas.microsoft.com/office/infopath/2007/PartnerControls">training materials</TermName>
          <TermId xmlns="http://schemas.microsoft.com/office/infopath/2007/PartnerControls">806588bc-f86d-4a67-aeb8-7206d3434c40</TermId>
        </TermInfo>
      </Terms>
    </hd9637eefc984b85b6097c6374e15725>
    <od9986d31974458fb3007746ec0bce5f xmlns="230e9df3-be65-4c73-a93b-d1236ebd677e">
      <Terms xmlns="http://schemas.microsoft.com/office/infopath/2007/PartnerControls"/>
    </od9986d31974458fb3007746ec0bce5f>
    <k20e0dfa74bf4e44818db03027b0ccd8 xmlns="230e9df3-be65-4c73-a93b-d1236ebd677e">
      <Terms xmlns="http://schemas.microsoft.com/office/infopath/2007/PartnerControls"/>
    </k20e0dfa74bf4e44818db03027b0ccd8>
    <ODSWF2_x0028_1_x0029_ xmlns="b3bc04a5-d503-43b1-b98c-a8cf663329d9">
      <Url xsi:nil="true"/>
      <Description xsi:nil="true"/>
    </ODSWF2_x0028_1_x0029_>
    <ODSWF1 xmlns="b3bc04a5-d503-43b1-b98c-a8cf663329d9">
      <Url xsi:nil="true"/>
      <Description xsi:nil="true"/>
    </ODSWF1>
    <Owner xmlns="230e9df3-be65-4c73-a93b-d1236ebd677e">
      <UserInfo>
        <DisplayName>Hope Rosen</DisplayName>
        <AccountId>133</AccountId>
        <AccountType/>
      </UserInfo>
    </Owner>
    <PublishDate xmlns="230E9DF3-BE65-4C73-A93B-D1236EBD677E" xsi:nil="true"/>
    <_ip_UnifiedCompliancePolicyUIAction xmlns="http://schemas.microsoft.com/sharepoint/v3" xsi:nil="true"/>
    <k21a64daf20d4502b2796a1c6b8ce6c8 xmlns="230e9df3-be65-4c73-a93b-d1236ebd677e">
      <Terms xmlns="http://schemas.microsoft.com/office/infopath/2007/PartnerControls"/>
    </k21a64daf20d4502b2796a1c6b8ce6c8>
    <GenericHTML1 xmlns="230e9df3-be65-4c73-a93b-d1236ebd677e" xsi:nil="true"/>
    <ConfidentialityTaxHTField0 xmlns="230e9df3-be65-4c73-a93b-d1236ebd677e">
      <Terms xmlns="http://schemas.microsoft.com/office/infopath/2007/PartnerControls">
        <TermInfo xmlns="http://schemas.microsoft.com/office/infopath/2007/PartnerControls">
          <TermName xmlns="http://schemas.microsoft.com/office/infopath/2007/PartnerControls">non-disclosure</TermName>
          <TermId xmlns="http://schemas.microsoft.com/office/infopath/2007/PartnerControls">bbbc96b5-28db-4fa8-9b87-269e6dfb4878</TermId>
        </TermInfo>
      </Terms>
    </ConfidentialityTaxHTField0>
    <l3c3ea61849e4288a8acc49bb5388e8c xmlns="230e9df3-be65-4c73-a93b-d1236ebd677e">
      <Terms xmlns="http://schemas.microsoft.com/office/infopath/2007/PartnerControls">
        <TermInfo xmlns="http://schemas.microsoft.com/office/infopath/2007/PartnerControls">
          <TermName xmlns="http://schemas.microsoft.com/office/infopath/2007/PartnerControls">Cloud and Enterprise Marketing Group</TermName>
          <TermId xmlns="http://schemas.microsoft.com/office/infopath/2007/PartnerControls">4f75e184-e5aa-4234-a07f-b032d60df254</TermId>
        </TermInfo>
        <TermInfo xmlns="http://schemas.microsoft.com/office/infopath/2007/PartnerControls">
          <TermName xmlns="http://schemas.microsoft.com/office/infopath/2007/PartnerControls">Worldwide Readiness</TermName>
          <TermId xmlns="http://schemas.microsoft.com/office/infopath/2007/PartnerControls">c6595b84-b463-470a-bb46-2a47364645be</TermId>
        </TermInfo>
      </Terms>
    </l3c3ea61849e4288a8acc49bb5388e8c>
    <ODSWF2 xmlns="b3bc04a5-d503-43b1-b98c-a8cf663329d9">
      <Url xsi:nil="true"/>
      <Description xsi:nil="true"/>
    </ODSWF2>
    <ODSWF2_x0028_1_x0029_0 xmlns="b3bc04a5-d503-43b1-b98c-a8cf663329d9">
      <Url xsi:nil="true"/>
      <Description xsi:nil="true"/>
    </ODSWF2_x0028_1_x0029_0>
    <Blog_x0020_Name xmlns="230e9df3-be65-4c73-a93b-d1236ebd677e" xsi:nil="true"/>
    <eb54ac91059940029a3cc8a4ff5af673 xmlns="230e9df3-be65-4c73-a93b-d1236ebd677e">
      <Terms xmlns="http://schemas.microsoft.com/office/infopath/2007/PartnerControls">
        <TermInfo xmlns="http://schemas.microsoft.com/office/infopath/2007/PartnerControls">
          <TermName xmlns="http://schemas.microsoft.com/office/infopath/2007/PartnerControls">Cloud and Enterprise</TermName>
          <TermId xmlns="http://schemas.microsoft.com/office/infopath/2007/PartnerControls">adc2fe87-c79a-4ded-a449-3f86b954069d</TermId>
        </TermInfo>
        <TermInfo xmlns="http://schemas.microsoft.com/office/infopath/2007/PartnerControls">
          <TermName xmlns="http://schemas.microsoft.com/office/infopath/2007/PartnerControls">Internet of Things Domain</TermName>
          <TermId xmlns="http://schemas.microsoft.com/office/infopath/2007/PartnerControls">34685f97-aa46-4d4d-881b-c9a2cde63bef</TermId>
        </TermInfo>
      </Terms>
    </eb54ac91059940029a3cc8a4ff5af673>
    <PublishingPageContent xmlns="http://schemas.microsoft.com/sharepoint/v3" xsi:nil="true"/>
    <ContentID xmlns="230e9df3-be65-4c73-a93b-d1236ebd677e" xsi:nil="true"/>
    <Coowner xmlns="230e9df3-be65-4c73-a93b-d1236ebd677e">
      <UserInfo>
        <DisplayName>i:0#.f|membership|hopero@microsoft.com</DisplayName>
        <AccountId>133</AccountId>
        <AccountType/>
      </UserInfo>
      <UserInfo>
        <DisplayName>i:0#.f|membership|v-danaja@microsoft.com</DisplayName>
        <AccountId>176</AccountId>
        <AccountType/>
      </UserInfo>
      <UserInfo>
        <DisplayName>i:0#.f|membership|v-anmarv@microsoft.com</DisplayName>
        <AccountId>45</AccountId>
        <AccountType/>
      </UserInfo>
    </Coowner>
    <ef109fd36bcf4bcd9dd945731030600b xmlns="230e9df3-be65-4c73-a93b-d1236ebd677e">
      <Terms xmlns="http://schemas.microsoft.com/office/infopath/2007/PartnerControls"/>
    </ef109fd36bcf4bcd9dd945731030600b>
    <ODSWF_x0028_1_x0029_ xmlns="b3bc04a5-d503-43b1-b98c-a8cf663329d9">
      <Url xsi:nil="true"/>
      <Description xsi:nil="true"/>
    </ODSWF_x0028_1_x0029_>
    <ApplyWorkflowRules xmlns="230E9DF3-BE65-4C73-A93B-D1236EBD677E">Yes</ApplyWorkflowRules>
    <bf80e81150e248c48aa8cffdf0021a1f xmlns="230e9df3-be65-4c73-a93b-d1236ebd677e">
      <Terms xmlns="http://schemas.microsoft.com/office/infopath/2007/PartnerControls">
        <TermInfo xmlns="http://schemas.microsoft.com/office/infopath/2007/PartnerControls">
          <TermName xmlns="http://schemas.microsoft.com/office/infopath/2007/PartnerControls">Microsoft Azure Machine Learning</TermName>
          <TermId xmlns="http://schemas.microsoft.com/office/infopath/2007/PartnerControls">9207948e-39de-44e3-bca4-b0005ecebc86</TermId>
        </TermInfo>
      </Terms>
    </bf80e81150e248c48aa8cffdf0021a1f>
    <ec5b2ad5c27b45fb8a00a1f27c7ce1ae xmlns="230e9df3-be65-4c73-a93b-d1236ebd677e">
      <Terms xmlns="http://schemas.microsoft.com/office/infopath/2007/PartnerControls"/>
    </ec5b2ad5c27b45fb8a00a1f27c7ce1ae>
    <RatingCount xmlns="http://schemas.microsoft.com/sharepoint/v3" xsi:nil="true"/>
    <m6d26e40ac264097a006193f92232ece xmlns="230e9df3-be65-4c73-a93b-d1236ebd677e">
      <Terms xmlns="http://schemas.microsoft.com/office/infopath/2007/PartnerControls"/>
    </m6d26e40ac264097a006193f92232ece>
    <_ip_UnifiedCompliancePolicyProperties xmlns="http://schemas.microsoft.com/sharepoint/v3" xsi:nil="true"/>
    <b60f8d2dbb984f349d80d8196897f4d3 xmlns="230e9df3-be65-4c73-a93b-d1236ebd677e">
      <Terms xmlns="http://schemas.microsoft.com/office/infopath/2007/PartnerControls"/>
    </b60f8d2dbb984f349d80d8196897f4d3>
    <Thumbnail1 xmlns="230e9df3-be65-4c73-a93b-d1236ebd677e">
      <Url>https://microsoft.sharepoint.com/sites/Infopedia_G01KC/Media/Thumbnails/G01KC-1-26458/Azure%20Machine%20Learning%20FY17%20May%20C+E%20Boot%20Camp.png</Url>
      <Description>/sites/Infopedia_G01KC/Media/Thumbnails/G01KC-1-26458/Azure Machine Learning FY17 May C+E Boot Camp.png</Description>
    </Thumbnail1>
    <i0d941ee1e744ffea7aeee9924c91cbb xmlns="230e9df3-be65-4c73-a93b-d1236ebd677e">
      <Terms xmlns="http://schemas.microsoft.com/office/infopath/2007/PartnerControls">
        <TermInfo xmlns="http://schemas.microsoft.com/office/infopath/2007/PartnerControls">
          <TermName xmlns="http://schemas.microsoft.com/office/infopath/2007/PartnerControls">Unlock Insights on Any Data</TermName>
          <TermId xmlns="http://schemas.microsoft.com/office/infopath/2007/PartnerControls">16b929ac-254f-441f-92d5-a2425c6763c0</TermId>
        </TermInfo>
        <TermInfo xmlns="http://schemas.microsoft.com/office/infopath/2007/PartnerControls">
          <TermName xmlns="http://schemas.microsoft.com/office/infopath/2007/PartnerControls">machine learning</TermName>
          <TermId xmlns="http://schemas.microsoft.com/office/infopath/2007/PartnerControls">912b89bd-3197-4d37-838b-dea3c299099a</TermId>
        </TermInfo>
      </Terms>
    </i0d941ee1e744ffea7aeee9924c91cbb>
    <ODSWF_x0028_1_x0029_0 xmlns="b3bc04a5-d503-43b1-b98c-a8cf663329d9">
      <Url xsi:nil="true"/>
      <Description xsi:nil="true"/>
    </ODSWF_x0028_1_x0029_0>
    <RoutingRuleDescription xmlns="http://schemas.microsoft.com/sharepoint/v3" xsi:nil="true"/>
    <PublishingExpirationDate xmlns="http://schemas.microsoft.com/sharepoint/v3" xsi:nil="true"/>
    <ODSWF_x0028_1_x0029_1 xmlns="b3bc04a5-d503-43b1-b98c-a8cf663329d9">
      <Url xsi:nil="true"/>
      <Description xsi:nil="true"/>
    </ODSWF_x0028_1_x0029_1>
    <Update_x0020_Parent_x0020_Child_x0020_Relation_x0028_1_x0029_0 xmlns="b3bc04a5-d503-43b1-b98c-a8cf663329d9">
      <Url xsi:nil="true"/>
      <Description xsi:nil="true"/>
    </Update_x0020_Parent_x0020_Child_x0020_Relation_x0028_1_x0029_0>
    <AverageRating xmlns="http://schemas.microsoft.com/sharepoint/v3" xsi:nil="true"/>
    <TaxKeywordTaxHTField xmlns="230e9df3-be65-4c73-a93b-d1236ebd677e">
      <Terms xmlns="http://schemas.microsoft.com/office/infopath/2007/PartnerControls">
        <TermInfo xmlns="http://schemas.microsoft.com/office/infopath/2007/PartnerControls">
          <TermName xmlns="http://schemas.microsoft.com/office/infopath/2007/PartnerControls">Servers ＆ Tools Business</TermName>
          <TermId xmlns="http://schemas.microsoft.com/office/infopath/2007/PartnerControls">d9705a54-3762-46dd-b6b4-e54e1432a02b</TermId>
        </TermInfo>
      </Terms>
    </TaxKeywordTaxHTField>
    <ReportOwner xmlns="http://schemas.microsoft.com/sharepoint/v3">
      <UserInfo>
        <DisplayName/>
        <AccountId xsi:nil="true"/>
        <AccountType/>
      </UserInfo>
    </ReportOwner>
    <i1b478372f814787abd313030b81fcb2 xmlns="230e9df3-be65-4c73-a93b-d1236ebd677e">
      <Terms xmlns="http://schemas.microsoft.com/office/infopath/2007/PartnerControls">
        <TermInfo xmlns="http://schemas.microsoft.com/office/infopath/2007/PartnerControls">
          <TermName xmlns="http://schemas.microsoft.com/office/infopath/2007/PartnerControls">bootcamps</TermName>
          <TermId xmlns="http://schemas.microsoft.com/office/infopath/2007/PartnerControls">0ea183c0-f07b-49e2-b1f5-acf06c0f66be</TermId>
        </TermInfo>
      </Terms>
    </i1b478372f814787abd313030b81fcb2>
    <b4224c12c78d42ea9b214de0badf8358 xmlns="230e9df3-be65-4c73-a93b-d1236ebd677e">
      <Terms xmlns="http://schemas.microsoft.com/office/infopath/2007/PartnerControls"/>
    </b4224c12c78d42ea9b214de0badf8358>
    <TaxCatchAll xmlns="230e9df3-be65-4c73-a93b-d1236ebd677e">
      <Value>2034</Value>
      <Value>35</Value>
      <Value>34</Value>
      <Value>2073</Value>
      <Value>294</Value>
      <Value>247</Value>
      <Value>1448</Value>
      <Value>21</Value>
      <Value>277</Value>
      <Value>163</Value>
      <Value>42</Value>
      <Value>374</Value>
      <Value>1999</Value>
    </TaxCatchAll>
    <mb88723863e1404388ba3733387d48df xmlns="230e9df3-be65-4c73-a93b-d1236ebd677e">
      <Terms xmlns="http://schemas.microsoft.com/office/infopath/2007/PartnerControls"/>
    </mb88723863e1404388ba3733387d48df>
    <Update_x0020_Parent_x0020_Child_x0020_Relation_x0028_1_x0029_1 xmlns="b3bc04a5-d503-43b1-b98c-a8cf663329d9">
      <Url xsi:nil="true"/>
      <Description xsi:nil="true"/>
    </Update_x0020_Parent_x0020_Child_x0020_Relation_x0028_1_x0029_1>
    <m6c7b4717b6346e6a075a59dd47eac69 xmlns="230e9df3-be65-4c73-a93b-d1236ebd677e">
      <Terms xmlns="http://schemas.microsoft.com/office/infopath/2007/PartnerControls">
        <TermInfo xmlns="http://schemas.microsoft.com/office/infopath/2007/PartnerControls">
          <TermName xmlns="http://schemas.microsoft.com/office/infopath/2007/PartnerControls">training</TermName>
          <TermId xmlns="http://schemas.microsoft.com/office/infopath/2007/PartnerControls">398cec6a-f8c1-47b1-8ae4-159176a4df1b</TermId>
        </TermInfo>
        <TermInfo xmlns="http://schemas.microsoft.com/office/infopath/2007/PartnerControls">
          <TermName xmlns="http://schemas.microsoft.com/office/infopath/2007/PartnerControls">May</TermName>
          <TermId xmlns="http://schemas.microsoft.com/office/infopath/2007/PartnerControls">e2584329-793c-4dcf-935d-75091e922f69</TermId>
        </TermInfo>
      </Terms>
    </m6c7b4717b6346e6a075a59dd47eac69>
    <kf34bcdc8fc34e479d3f94c6210e8e27 xmlns="230e9df3-be65-4c73-a93b-d1236ebd677e">
      <Terms xmlns="http://schemas.microsoft.com/office/infopath/2007/PartnerControls"/>
    </kf34bcdc8fc34e479d3f94c6210e8e27>
    <GenericText2 xmlns="230e9df3-be65-4c73-a93b-d1236ebd677e" xsi:nil="true"/>
    <_dlc_DocId xmlns="230e9df3-be65-4c73-a93b-d1236ebd677e">G01KC-99682991-26458</_dlc_DocId>
    <_dlc_DocIdUrl xmlns="230e9df3-be65-4c73-a93b-d1236ebd677e">
      <Url>https://microsoft.sharepoint.com/sites/Infopedia_G01KC/_layouts/15/DocIdRedir.aspx?ID=G01KC-99682991-26458</Url>
      <Description>G01KC-99682991-26458</Description>
    </_dlc_DocIdUrl>
    <LastSharedByUser xmlns="2478d1b8-79bf-461f-b8e8-704d21601f1a">vasaini@microsoft.com</LastSharedByUser>
    <LastSharedByTime xmlns="2478d1b8-79bf-461f-b8e8-704d21601f1a">2017-06-30T00:48:50+00:00</LastSharedByTime>
  </documentManagement>
</p:properties>
</file>

<file path=customXml/item3.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Version=14.0.0.0, Culture=neutral, PublicKeyToken=71e9bce111e9429c</Assembly>
    <Class>Microsoft.Office.DocumentManagement.Internal.DocIdHandler</Class>
    <Data/>
    <Filter/>
  </Receiver>
</spe:Receivers>
</file>

<file path=customXml/item4.xml><?xml version="1.0" encoding="utf-8"?>
<ct:contentTypeSchema xmlns:ct="http://schemas.microsoft.com/office/2006/metadata/contentType" xmlns:ma="http://schemas.microsoft.com/office/2006/metadata/properties/metaAttributes" ct:_="" ma:_="" ma:contentTypeName="SMSG KM Document" ma:contentTypeID="0x0101000E4CB7077FEE4FF7AE86D4A500EEC7800300F96E2758736AEF45AFCE0C190C2A9DEC00CC074746C0EF6D439A06F1AAD31A3C2B" ma:contentTypeVersion="48" ma:contentTypeDescription="A document content type used by Infopedia." ma:contentTypeScope="" ma:versionID="4d20be9e2a4e26937715fe92d2dcb872">
  <xsd:schema xmlns:xsd="http://www.w3.org/2001/XMLSchema" xmlns:xs="http://www.w3.org/2001/XMLSchema" xmlns:p="http://schemas.microsoft.com/office/2006/metadata/properties" xmlns:ns1="http://schemas.microsoft.com/sharepoint/v3" xmlns:ns2="230e9df3-be65-4c73-a93b-d1236ebd677e" xmlns:ns3="230E9DF3-BE65-4C73-A93B-D1236EBD677E" xmlns:ns4="b3bc04a5-d503-43b1-b98c-a8cf663329d9" xmlns:ns5="2478d1b8-79bf-461f-b8e8-704d21601f1a" targetNamespace="http://schemas.microsoft.com/office/2006/metadata/properties" ma:root="true" ma:fieldsID="0f49a0d92bc07c615813dd5bfed3765a" ns1:_="" ns2:_="" ns3:_="" ns4:_="" ns5:_="">
    <xsd:import namespace="http://schemas.microsoft.com/sharepoint/v3"/>
    <xsd:import namespace="230e9df3-be65-4c73-a93b-d1236ebd677e"/>
    <xsd:import namespace="230E9DF3-BE65-4C73-A93B-D1236EBD677E"/>
    <xsd:import namespace="b3bc04a5-d503-43b1-b98c-a8cf663329d9"/>
    <xsd:import namespace="2478d1b8-79bf-461f-b8e8-704d21601f1a"/>
    <xsd:element name="properties">
      <xsd:complexType>
        <xsd:sequence>
          <xsd:element name="documentManagement">
            <xsd:complexType>
              <xsd:all>
                <xsd:element ref="ns1:RoutingRuleDescription" minOccurs="0"/>
                <xsd:element ref="ns2:DocumentDescription" minOccurs="0"/>
                <xsd:element ref="ns2:Owner"/>
                <xsd:element ref="ns3:PublishDate" minOccurs="0"/>
                <xsd:element ref="ns1:PublishingPageContent" minOccurs="0"/>
                <xsd:element ref="ns2:Thumbnail1" minOccurs="0"/>
                <xsd:element ref="ns1:AverageRating" minOccurs="0"/>
                <xsd:element ref="ns1:RatingCount" minOccurs="0"/>
                <xsd:element ref="ns1:PublishingExpirationDate" minOccurs="0"/>
                <xsd:element ref="ns3:ApplyWorkflowRules" minOccurs="0"/>
                <xsd:element ref="ns2:ContentID" minOccurs="0"/>
                <xsd:element ref="ns2:Blog_x0020_Name" minOccurs="0"/>
                <xsd:element ref="ns2:hd9637eefc984b85b6097c6374e15725" minOccurs="0"/>
                <xsd:element ref="ns2:TaxCatchAll" minOccurs="0"/>
                <xsd:element ref="ns2:TaxCatchAllLabel" minOccurs="0"/>
                <xsd:element ref="ns2:b4224c12c78d42ea9b214de0badf8358" minOccurs="0"/>
                <xsd:element ref="ns2:_dlc_DocId" minOccurs="0"/>
                <xsd:element ref="ns2:TaxKeywordTaxHTField" minOccurs="0"/>
                <xsd:element ref="ns2:_dlc_DocIdUrl" minOccurs="0"/>
                <xsd:element ref="ns2:_dlc_DocIdPersistId" minOccurs="0"/>
                <xsd:element ref="ns1:ReportOwner" minOccurs="0"/>
                <xsd:element ref="ns2:m6d26e40ac264097a006193f92232ece" minOccurs="0"/>
                <xsd:element ref="ns2:ConfidentialityTaxHTField0" minOccurs="0"/>
                <xsd:element ref="ns2:od9986d31974458fb3007746ec0bce5f" minOccurs="0"/>
                <xsd:element ref="ns2:bf80e81150e248c48aa8cffdf0021a1f" minOccurs="0"/>
                <xsd:element ref="ns2:mb88723863e1404388ba3733387d48df" minOccurs="0"/>
                <xsd:element ref="ns2:l3c3ea61849e4288a8acc49bb5388e8c" minOccurs="0"/>
                <xsd:element ref="ns2:i0d941ee1e744ffea7aeee9924c91cbb" minOccurs="0"/>
                <xsd:element ref="ns2:i1b478372f814787abd313030b81fcb2" minOccurs="0"/>
                <xsd:element ref="ns2:Coowner" minOccurs="0"/>
                <xsd:element ref="ns2:k21a64daf20d4502b2796a1c6b8ce6c8" minOccurs="0"/>
                <xsd:element ref="ns2:b60f8d2dbb984f349d80d8196897f4d3" minOccurs="0"/>
                <xsd:element ref="ns2:ec5b2ad5c27b45fb8a00a1f27c7ce1ae" minOccurs="0"/>
                <xsd:element ref="ns2:m6c7b4717b6346e6a075a59dd47eac69" minOccurs="0"/>
                <xsd:element ref="ns2:kf34bcdc8fc34e479d3f94c6210e8e27" minOccurs="0"/>
                <xsd:element ref="ns2:ef109fd36bcf4bcd9dd945731030600b" minOccurs="0"/>
                <xsd:element ref="ns2:eb54ac91059940029a3cc8a4ff5af673" minOccurs="0"/>
                <xsd:element ref="ns2:k20e0dfa74bf4e44818db03027b0ccd8" minOccurs="0"/>
                <xsd:element ref="ns2:GenericText2" minOccurs="0"/>
                <xsd:element ref="ns2:GenericHTML1" minOccurs="0"/>
                <xsd:element ref="ns4:Update_x0020_Parent_x0020_Child_x0020_Relation_x0028_1_x0029_0" minOccurs="0"/>
                <xsd:element ref="ns1:_ip_UnifiedCompliancePolicyProperties" minOccurs="0"/>
                <xsd:element ref="ns1:_ip_UnifiedCompliancePolicyUIAction" minOccurs="0"/>
                <xsd:element ref="ns5:LastSharedByUser" minOccurs="0"/>
                <xsd:element ref="ns5:LastSharedByTime" minOccurs="0"/>
                <xsd:element ref="ns4:ODSWF2" minOccurs="0"/>
                <xsd:element ref="ns4:Update_x0020_Parent_x0020_Child_x0020_Relation_x0028_1_x0029_1" minOccurs="0"/>
                <xsd:element ref="ns4:ODSWF_x0028_1_x0029_" minOccurs="0"/>
                <xsd:element ref="ns4:ODSWF2_x0028_1_x0029_" minOccurs="0"/>
                <xsd:element ref="ns4:ODSWF_x0028_1_x0029_0" minOccurs="0"/>
                <xsd:element ref="ns4:ODSWF_x0028_1_x0029_1" minOccurs="0"/>
                <xsd:element ref="ns4:ODSWF1" minOccurs="0"/>
                <xsd:element ref="ns4:ODSWF2_x0028_1_x0029_0" minOccurs="0"/>
                <xsd:element ref="ns4:MediaServiceMetadata" minOccurs="0"/>
                <xsd:element ref="ns4: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RoutingRuleDescription" ma:index="2" nillable="true" ma:displayName="Description" ma:description="" ma:hidden="true" ma:internalName="RoutingRuleDescription" ma:readOnly="false">
      <xsd:simpleType>
        <xsd:restriction base="dms:Text">
          <xsd:maxLength value="255"/>
        </xsd:restriction>
      </xsd:simpleType>
    </xsd:element>
    <xsd:element name="PublishingPageContent" ma:index="9" nillable="true" ma:displayName="Page Content" ma:description="Page Content is a site column created by the Publishing feature. It is used on the Article Page Content Type as the content of the page." ma:internalName="PublishingPageContent" ma:readOnly="false">
      <xsd:simpleType>
        <xsd:restriction base="dms:Unknown"/>
      </xsd:simpleType>
    </xsd:element>
    <xsd:element name="AverageRating" ma:index="13" nillable="true" ma:displayName="Rating (0-5)" ma:decimals="2" ma:description="Average value of all the ratings that have been submitted" ma:internalName="AverageRating" ma:readOnly="false">
      <xsd:simpleType>
        <xsd:restriction base="dms:Number"/>
      </xsd:simpleType>
    </xsd:element>
    <xsd:element name="RatingCount" ma:index="14" nillable="true" ma:displayName="Number of Ratings" ma:decimals="0" ma:description="Number of ratings submitted" ma:internalName="RatingCount" ma:readOnly="false">
      <xsd:simpleType>
        <xsd:restriction base="dms:Number"/>
      </xsd:simpleType>
    </xsd:element>
    <xsd:element name="PublishingExpirationDate" ma:index="17" nillable="true" ma:displayName="Scheduling End Date" ma:description="Scheduling End Date is a site column created by the Publishing feature. It is used to specify the date and time on which this page will no longer appear to site visitors." ma:internalName="PublishingExpirationDate" ma:readOnly="false">
      <xsd:simpleType>
        <xsd:restriction base="dms:Unknown"/>
      </xsd:simpleType>
    </xsd:element>
    <xsd:element name="ReportOwner" ma:index="33" nillable="true" ma:displayName="Owner (People and Groups)" ma:description="Owner of this document" ma:hidden="true" ma:list="UserInfo" ma:SearchPeopleOnly="false" ma:SharePointGroup="0" ma:internalName="ReportOwn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_ip_UnifiedCompliancePolicyProperties" ma:index="69" nillable="true" ma:displayName="Unified Compliance Policy Properties" ma:hidden="true" ma:internalName="_ip_UnifiedCompliancePolicyProperties">
      <xsd:simpleType>
        <xsd:restriction base="dms:Note"/>
      </xsd:simpleType>
    </xsd:element>
    <xsd:element name="_ip_UnifiedCompliancePolicyUIAction" ma:index="70"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DocumentDescription" ma:index="3" nillable="true" ma:displayName="Document Description" ma:description="Alternate description for documents that can be used for display." ma:internalName="DocumentDescription">
      <xsd:simpleType>
        <xsd:restriction base="dms:Note">
          <xsd:maxLength value="255"/>
        </xsd:restriction>
      </xsd:simpleType>
    </xsd:element>
    <xsd:element name="Owner" ma:index="4" ma:displayName="Owner" ma:list="UserInfo" ma:SharePointGroup="0" ma:internalName="Own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xsd:element name="AccountType" type="xsd:string" minOccurs="0"/>
                  </xsd:sequence>
                </xsd:complexType>
              </xsd:element>
            </xsd:sequence>
          </xsd:extension>
        </xsd:complexContent>
      </xsd:complexType>
    </xsd:element>
    <xsd:element name="Thumbnail1" ma:index="10" nillable="true" ma:displayName="Thumbnail" ma:format="Hyperlink" ma:internalName="Thumbnail1"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ContentID" ma:index="19" nillable="true" ma:displayName="ContentID" ma:indexed="true" ma:internalName="ContentID">
      <xsd:simpleType>
        <xsd:restriction base="dms:Text">
          <xsd:maxLength value="255"/>
        </xsd:restriction>
      </xsd:simpleType>
    </xsd:element>
    <xsd:element name="Blog_x0020_Name" ma:index="20" nillable="true" ma:displayName="Blog Name" ma:description="Title of an Infopedia Blog" ma:internalName="Blog_x0020_Name">
      <xsd:simpleType>
        <xsd:restriction base="dms:Text">
          <xsd:maxLength value="255"/>
        </xsd:restriction>
      </xsd:simpleType>
    </xsd:element>
    <xsd:element name="hd9637eefc984b85b6097c6374e15725" ma:index="22" nillable="true" ma:taxonomy="true" ma:internalName="hd9637eefc984b85b6097c6374e15725" ma:taxonomyFieldName="ItemType" ma:displayName="SMSG Item Type" ma:default="" ma:fieldId="{1d9637ee-fc98-4b85-b609-7c6374e15725}" ma:taxonomyMulti="true" ma:sspId="e385fb40-52d4-4fae-9c5b-3e8ff8a5878e" ma:termSetId="a611a704-4666-406e-a571-a6e9bb4a2dcc" ma:anchorId="3d59bf14-be35-4b82-81a4-70bbe2a90cc2" ma:open="false" ma:isKeyword="false">
      <xsd:complexType>
        <xsd:sequence>
          <xsd:element ref="pc:Terms" minOccurs="0" maxOccurs="1"/>
        </xsd:sequence>
      </xsd:complexType>
    </xsd:element>
    <xsd:element name="TaxCatchAll" ma:index="24" nillable="true" ma:displayName="Taxonomy Catch All Column" ma:description="" ma:hidden="true" ma:list="{8e3d5b1f-74bf-4cd5-90f8-860d03c4e4d4}" ma:internalName="TaxCatchAll" ma:showField="CatchAllData" ma:web="2478d1b8-79bf-461f-b8e8-704d21601f1a">
      <xsd:complexType>
        <xsd:complexContent>
          <xsd:extension base="dms:MultiChoiceLookup">
            <xsd:sequence>
              <xsd:element name="Value" type="dms:Lookup" maxOccurs="unbounded" minOccurs="0" nillable="true"/>
            </xsd:sequence>
          </xsd:extension>
        </xsd:complexContent>
      </xsd:complexType>
    </xsd:element>
    <xsd:element name="TaxCatchAllLabel" ma:index="25" nillable="true" ma:displayName="Taxonomy Catch All Column1" ma:description="" ma:hidden="true" ma:list="{8e3d5b1f-74bf-4cd5-90f8-860d03c4e4d4}" ma:internalName="TaxCatchAllLabel" ma:readOnly="true" ma:showField="CatchAllDataLabel" ma:web="2478d1b8-79bf-461f-b8e8-704d21601f1a">
      <xsd:complexType>
        <xsd:complexContent>
          <xsd:extension base="dms:MultiChoiceLookup">
            <xsd:sequence>
              <xsd:element name="Value" type="dms:Lookup" maxOccurs="unbounded" minOccurs="0" nillable="true"/>
            </xsd:sequence>
          </xsd:extension>
        </xsd:complexContent>
      </xsd:complexType>
    </xsd:element>
    <xsd:element name="b4224c12c78d42ea9b214de0badf8358" ma:index="27" nillable="true" ma:taxonomy="true" ma:internalName="b4224c12c78d42ea9b214de0badf8358" ma:taxonomyFieldName="EnterpriseDomainTags" ma:displayName="EnterpriseDomainTags" ma:default="" ma:fieldId="{b4224c12-c78d-42ea-9b21-4de0badf8358}" ma:taxonomyMulti="true" ma:sspId="e385fb40-52d4-4fae-9c5b-3e8ff8a5878e" ma:termSetId="d039009f-2da8-468b-bf5e-ff4693a9f72f" ma:anchorId="00000000-0000-0000-0000-000000000000" ma:open="false" ma:isKeyword="false">
      <xsd:complexType>
        <xsd:sequence>
          <xsd:element ref="pc:Terms" minOccurs="0" maxOccurs="1"/>
        </xsd:sequence>
      </xsd:complexType>
    </xsd:element>
    <xsd:element name="_dlc_DocId" ma:index="28" nillable="true" ma:displayName="Document ID Value" ma:description="The value of the document ID assigned to this item." ma:indexed="true" ma:internalName="_dlc_DocId" ma:readOnly="true">
      <xsd:simpleType>
        <xsd:restriction base="dms:Text"/>
      </xsd:simpleType>
    </xsd:element>
    <xsd:element name="TaxKeywordTaxHTField" ma:index="29"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element name="_dlc_DocIdUrl" ma:index="30"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32" nillable="true" ma:displayName="Persist ID" ma:description="Keep ID on add." ma:hidden="true" ma:internalName="_dlc_DocIdPersistId" ma:readOnly="true">
      <xsd:simpleType>
        <xsd:restriction base="dms:Boolean"/>
      </xsd:simpleType>
    </xsd:element>
    <xsd:element name="m6d26e40ac264097a006193f92232ece" ma:index="35" nillable="true" ma:taxonomy="true" ma:internalName="m6d26e40ac264097a006193f92232ece" ma:taxonomyFieldName="TechnicalLevel" ma:displayName="Technical Level" ma:default="" ma:fieldId="{66d26e40-ac26-4097-a006-193f92232ece}" ma:sspId="e385fb40-52d4-4fae-9c5b-3e8ff8a5878e" ma:termSetId="7123edbd-7265-47b9-9049-04e46d245d8e" ma:anchorId="3c636e1e-6390-429f-a144-68438d32bffe" ma:open="false" ma:isKeyword="false">
      <xsd:complexType>
        <xsd:sequence>
          <xsd:element ref="pc:Terms" minOccurs="0" maxOccurs="1"/>
        </xsd:sequence>
      </xsd:complexType>
    </xsd:element>
    <xsd:element name="ConfidentialityTaxHTField0" ma:index="36" ma:taxonomy="true" ma:internalName="ConfidentialityTaxHTField0" ma:taxonomyFieldName="Confidentiality" ma:displayName="Confidentiality" ma:default="5;#Microsoft confidential|461efa83-0283-486a-a8d5-943328f3693f" ma:fieldId="{840a9f3c-1e14-4c21-9dbf-5637765665db}" ma:sspId="e385fb40-52d4-4fae-9c5b-3e8ff8a5878e" ma:termSetId="e0e820dc-7da0-48b9-8472-209c7e82d1d0" ma:anchorId="00000000-0000-0000-0000-000000000000" ma:open="false" ma:isKeyword="false">
      <xsd:complexType>
        <xsd:sequence>
          <xsd:element ref="pc:Terms" minOccurs="0" maxOccurs="1"/>
        </xsd:sequence>
      </xsd:complexType>
    </xsd:element>
    <xsd:element name="od9986d31974458fb3007746ec0bce5f" ma:index="37" nillable="true" ma:taxonomy="true" ma:internalName="od9986d31974458fb3007746ec0bce5f" ma:taxonomyFieldName="Languages" ma:displayName="SMSG Languages" ma:default="" ma:fieldId="{8d9986d3-1974-458f-b300-7746ec0bce5f}" ma:taxonomyMulti="true" ma:sspId="e385fb40-52d4-4fae-9c5b-3e8ff8a5878e" ma:termSetId="a611a704-4666-406e-a571-a6e9bb4a2dcc" ma:anchorId="c5f267fd-fa38-4ffe-a1d8-2693d87e90bc" ma:open="false" ma:isKeyword="false">
      <xsd:complexType>
        <xsd:sequence>
          <xsd:element ref="pc:Terms" minOccurs="0" maxOccurs="1"/>
        </xsd:sequence>
      </xsd:complexType>
    </xsd:element>
    <xsd:element name="bf80e81150e248c48aa8cffdf0021a1f" ma:index="39" nillable="true" ma:taxonomy="true" ma:internalName="bf80e81150e248c48aa8cffdf0021a1f" ma:taxonomyFieldName="Products" ma:displayName="SMSG Products &amp; Technologies" ma:default="" ma:fieldId="{bf80e811-50e2-48c4-8aa8-cffdf0021a1f}" ma:taxonomyMulti="true" ma:sspId="e385fb40-52d4-4fae-9c5b-3e8ff8a5878e" ma:termSetId="a611a704-4666-406e-a571-a6e9bb4a2dcc" ma:anchorId="f7bdd4ba-8e81-43d6-a504-860f505d5c97" ma:open="false" ma:isKeyword="false">
      <xsd:complexType>
        <xsd:sequence>
          <xsd:element ref="pc:Terms" minOccurs="0" maxOccurs="1"/>
        </xsd:sequence>
      </xsd:complexType>
    </xsd:element>
    <xsd:element name="mb88723863e1404388ba3733387d48df" ma:index="41" nillable="true" ma:taxonomy="true" ma:internalName="mb88723863e1404388ba3733387d48df" ma:taxonomyFieldName="Audiences" ma:displayName="SMSG Customer Audiences" ma:default="" ma:fieldId="{6b887238-63e1-4043-88ba-3733387d48df}" ma:taxonomyMulti="true" ma:sspId="e385fb40-52d4-4fae-9c5b-3e8ff8a5878e" ma:termSetId="a611a704-4666-406e-a571-a6e9bb4a2dcc" ma:anchorId="8a0280e9-c6e8-4e3c-80d6-8db643b96ddd" ma:open="false" ma:isKeyword="false">
      <xsd:complexType>
        <xsd:sequence>
          <xsd:element ref="pc:Terms" minOccurs="0" maxOccurs="1"/>
        </xsd:sequence>
      </xsd:complexType>
    </xsd:element>
    <xsd:element name="l3c3ea61849e4288a8acc49bb5388e8c" ma:index="43" nillable="true" ma:taxonomy="true" ma:internalName="l3c3ea61849e4288a8acc49bb5388e8c" ma:taxonomyFieldName="Groups" ma:displayName="SMSG Groups" ma:default="" ma:fieldId="{53c3ea61-849e-4288-a8ac-c49bb5388e8c}" ma:taxonomyMulti="true" ma:sspId="e385fb40-52d4-4fae-9c5b-3e8ff8a5878e" ma:termSetId="d039009f-2da8-468b-bf5e-ff4693a9f72f" ma:anchorId="ec38e82f-eddf-4553-aa72-f3bd3c1d5855" ma:open="false" ma:isKeyword="false">
      <xsd:complexType>
        <xsd:sequence>
          <xsd:element ref="pc:Terms" minOccurs="0" maxOccurs="1"/>
        </xsd:sequence>
      </xsd:complexType>
    </xsd:element>
    <xsd:element name="i0d941ee1e744ffea7aeee9924c91cbb" ma:index="45" nillable="true" ma:taxonomy="true" ma:internalName="i0d941ee1e744ffea7aeee9924c91cbb" ma:taxonomyFieldName="BusinessArchitecture" ma:displayName="SMSG Business Architecture" ma:default="" ma:fieldId="{20d941ee-1e74-4ffe-a7ae-ee9924c91cbb}" ma:taxonomyMulti="true" ma:sspId="e385fb40-52d4-4fae-9c5b-3e8ff8a5878e" ma:termSetId="d039009f-2da8-468b-bf5e-ff4693a9f72f" ma:anchorId="1951c1e0-4cc7-414f-a435-7369277bc757" ma:open="false" ma:isKeyword="false">
      <xsd:complexType>
        <xsd:sequence>
          <xsd:element ref="pc:Terms" minOccurs="0" maxOccurs="1"/>
        </xsd:sequence>
      </xsd:complexType>
    </xsd:element>
    <xsd:element name="i1b478372f814787abd313030b81fcb2" ma:index="47" nillable="true" ma:taxonomy="true" ma:internalName="i1b478372f814787abd313030b81fcb2" ma:taxonomyFieldName="ActivitiesAndPrograms" ma:displayName="SMSG Activities &amp; Programs" ma:default="" ma:fieldId="{21b47837-2f81-4787-abd3-13030b81fcb2}" ma:taxonomyMulti="true" ma:sspId="e385fb40-52d4-4fae-9c5b-3e8ff8a5878e" ma:termSetId="d039009f-2da8-468b-bf5e-ff4693a9f72f" ma:anchorId="846d39ff-6475-4006-99df-de42970d666e" ma:open="false" ma:isKeyword="false">
      <xsd:complexType>
        <xsd:sequence>
          <xsd:element ref="pc:Terms" minOccurs="0" maxOccurs="1"/>
        </xsd:sequence>
      </xsd:complexType>
    </xsd:element>
    <xsd:element name="Coowner" ma:index="49" nillable="true" ma:displayName="Co-owner" ma:list="UserInfo" ma:SearchPeopleOnly="false" ma:SharePointGroup="0" ma:internalName="Coowner" ma:showField="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k21a64daf20d4502b2796a1c6b8ce6c8" ma:index="50" nillable="true" ma:taxonomy="true" ma:internalName="k21a64daf20d4502b2796a1c6b8ce6c8" ma:taxonomyFieldName="Industries" ma:displayName="SMSG Industries" ma:default="" ma:fieldId="{421a64da-f20d-4502-b279-6a1c6b8ce6c8}" ma:taxonomyMulti="true" ma:sspId="e385fb40-52d4-4fae-9c5b-3e8ff8a5878e" ma:termSetId="a611a704-4666-406e-a571-a6e9bb4a2dcc" ma:anchorId="322da17f-7441-43de-8ac8-ca7d62aec02b" ma:open="false" ma:isKeyword="false">
      <xsd:complexType>
        <xsd:sequence>
          <xsd:element ref="pc:Terms" minOccurs="0" maxOccurs="1"/>
        </xsd:sequence>
      </xsd:complexType>
    </xsd:element>
    <xsd:element name="b60f8d2dbb984f349d80d8196897f4d3" ma:index="52" nillable="true" ma:taxonomy="true" ma:internalName="b60f8d2dbb984f349d80d8196897f4d3" ma:taxonomyFieldName="Roles" ma:displayName="SMSG Roles" ma:default="" ma:fieldId="{b60f8d2d-bb98-4f34-9d80-d8196897f4d3}" ma:taxonomyMulti="true" ma:sspId="e385fb40-52d4-4fae-9c5b-3e8ff8a5878e" ma:termSetId="a611a704-4666-406e-a571-a6e9bb4a2dcc" ma:anchorId="c9a07ef0-4236-4915-97ca-1b3392dac369" ma:open="false" ma:isKeyword="false">
      <xsd:complexType>
        <xsd:sequence>
          <xsd:element ref="pc:Terms" minOccurs="0" maxOccurs="1"/>
        </xsd:sequence>
      </xsd:complexType>
    </xsd:element>
    <xsd:element name="ec5b2ad5c27b45fb8a00a1f27c7ce1ae" ma:index="54" nillable="true" ma:taxonomy="true" ma:internalName="ec5b2ad5c27b45fb8a00a1f27c7ce1ae" ma:taxonomyFieldName="Partners" ma:displayName="SMSG Partners" ma:default="" ma:fieldId="{ec5b2ad5-c27b-45fb-8a00-a1f27c7ce1ae}" ma:taxonomyMulti="true" ma:sspId="e385fb40-52d4-4fae-9c5b-3e8ff8a5878e" ma:termSetId="a611a704-4666-406e-a571-a6e9bb4a2dcc" ma:anchorId="dd1a91fa-3198-4561-9b04-bc737b2a8291" ma:open="false" ma:isKeyword="false">
      <xsd:complexType>
        <xsd:sequence>
          <xsd:element ref="pc:Terms" minOccurs="0" maxOccurs="1"/>
        </xsd:sequence>
      </xsd:complexType>
    </xsd:element>
    <xsd:element name="m6c7b4717b6346e6a075a59dd47eac69" ma:index="56" nillable="true" ma:taxonomy="true" ma:internalName="m6c7b4717b6346e6a075a59dd47eac69" ma:taxonomyFieldName="Topics" ma:displayName="SMSG Topics" ma:default="" ma:fieldId="{66c7b471-7b63-46e6-a075-a59dd47eac69}" ma:taxonomyMulti="true" ma:sspId="e385fb40-52d4-4fae-9c5b-3e8ff8a5878e" ma:termSetId="d039009f-2da8-468b-bf5e-ff4693a9f72f" ma:anchorId="ddcce936-3357-448e-8326-e6fdfddfb752" ma:open="false" ma:isKeyword="false">
      <xsd:complexType>
        <xsd:sequence>
          <xsd:element ref="pc:Terms" minOccurs="0" maxOccurs="1"/>
        </xsd:sequence>
      </xsd:complexType>
    </xsd:element>
    <xsd:element name="kf34bcdc8fc34e479d3f94c6210e8e27" ma:index="58" nillable="true" ma:taxonomy="true" ma:internalName="kf34bcdc8fc34e479d3f94c6210e8e27" ma:taxonomyFieldName="Competitors" ma:displayName="SMSG Competition" ma:default="" ma:fieldId="{4f34bcdc-8fc3-4e47-9d3f-94c6210e8e27}" ma:taxonomyMulti="true" ma:sspId="e385fb40-52d4-4fae-9c5b-3e8ff8a5878e" ma:termSetId="a611a704-4666-406e-a571-a6e9bb4a2dcc" ma:anchorId="718f8fd0-b740-48bc-92ad-5700213c04b2" ma:open="false" ma:isKeyword="false">
      <xsd:complexType>
        <xsd:sequence>
          <xsd:element ref="pc:Terms" minOccurs="0" maxOccurs="1"/>
        </xsd:sequence>
      </xsd:complexType>
    </xsd:element>
    <xsd:element name="ef109fd36bcf4bcd9dd945731030600b" ma:index="60" nillable="true" ma:taxonomy="true" ma:internalName="ef109fd36bcf4bcd9dd945731030600b" ma:taxonomyFieldName="Region" ma:displayName="SMSG Region" ma:default="" ma:fieldId="{ef109fd3-6bcf-4bcd-9dd9-45731030600b}" ma:taxonomyMulti="true" ma:sspId="e385fb40-52d4-4fae-9c5b-3e8ff8a5878e" ma:termSetId="a611a704-4666-406e-a571-a6e9bb4a2dcc" ma:anchorId="c5404caa-7d82-41c6-82c2-0230c1d96864" ma:open="false" ma:isKeyword="false">
      <xsd:complexType>
        <xsd:sequence>
          <xsd:element ref="pc:Terms" minOccurs="0" maxOccurs="1"/>
        </xsd:sequence>
      </xsd:complexType>
    </xsd:element>
    <xsd:element name="eb54ac91059940029a3cc8a4ff5af673" ma:index="62" nillable="true" ma:taxonomy="true" ma:internalName="eb54ac91059940029a3cc8a4ff5af673" ma:taxonomyFieldName="SMSGDomain" ma:displayName="SMSG Domain" ma:default="" ma:fieldId="{eb54ac91-0599-4002-9a3c-c8a4ff5af673}"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element name="k20e0dfa74bf4e44818db03027b0ccd8" ma:index="64" nillable="true" ma:taxonomy="true" ma:internalName="k20e0dfa74bf4e44818db03027b0ccd8" ma:taxonomyFieldName="Segments" ma:displayName="SMSG Customer Segments" ma:default="" ma:fieldId="{420e0dfa-74bf-4e44-818d-b03027b0ccd8}"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element name="GenericText2" ma:index="66" nillable="true" ma:displayName="GenericText2" ma:description="Generic field for future features in implementation" ma:indexed="true" ma:internalName="GenericText2">
      <xsd:simpleType>
        <xsd:restriction base="dms:Text">
          <xsd:maxLength value="255"/>
        </xsd:restriction>
      </xsd:simpleType>
    </xsd:element>
    <xsd:element name="GenericHTML1" ma:index="67" nillable="true" ma:displayName="GenericHTML1" ma:description="Generic field for future features in implementation" ma:internalName="GenericHTML1">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PublishDate" ma:index="5" nillable="true" ma:displayName="PublishDate" ma:description="Used in Blog Posts, this date is used to specify the Blog Article Date." ma:format="DateOnly" ma:internalName="PublishDate" ma:readOnly="false">
      <xsd:simpleType>
        <xsd:restriction base="dms:DateTime"/>
      </xsd:simpleType>
    </xsd:element>
    <xsd:element name="ApplyWorkflowRules" ma:index="18" nillable="true" ma:displayName="ApplyWorkflowRules" ma:default="Yes" ma:description="This columns is used to help to apply the workflow rules on Document Sets / Documents. by Default the Value is Yes" ma:format="Dropdown" ma:internalName="ApplyWorkflowRules" ma:readOnly="false">
      <xsd:simpleType>
        <xsd:restriction base="dms:Choice">
          <xsd:enumeration value="Yes"/>
          <xsd:enumeration value="No"/>
        </xsd:restriction>
      </xsd:simpleType>
    </xsd:element>
  </xsd:schema>
  <xsd:schema xmlns:xsd="http://www.w3.org/2001/XMLSchema" xmlns:xs="http://www.w3.org/2001/XMLSchema" xmlns:dms="http://schemas.microsoft.com/office/2006/documentManagement/types" xmlns:pc="http://schemas.microsoft.com/office/infopath/2007/PartnerControls" targetNamespace="b3bc04a5-d503-43b1-b98c-a8cf663329d9" elementFormDefault="qualified">
    <xsd:import namespace="http://schemas.microsoft.com/office/2006/documentManagement/types"/>
    <xsd:import namespace="http://schemas.microsoft.com/office/infopath/2007/PartnerControls"/>
    <xsd:element name="Update_x0020_Parent_x0020_Child_x0020_Relation_x0028_1_x0029_0" ma:index="68" nillable="true" ma:displayName="Update Parent Child Relation" ma:internalName="Update_x0020_Parent_x0020_Child_x0020_Relation_x0028_1_x0029_0">
      <xsd:complexType>
        <xsd:complexContent>
          <xsd:extension base="dms:URL">
            <xsd:sequence>
              <xsd:element name="Url" type="dms:ValidUrl" minOccurs="0" nillable="true"/>
              <xsd:element name="Description" type="xsd:string" nillable="true"/>
            </xsd:sequence>
          </xsd:extension>
        </xsd:complexContent>
      </xsd:complexType>
    </xsd:element>
    <xsd:element name="ODSWF2" ma:index="73" nillable="true" ma:displayName="ODSWF2" ma:internalName="ODSWF2">
      <xsd:complexType>
        <xsd:complexContent>
          <xsd:extension base="dms:URL">
            <xsd:sequence>
              <xsd:element name="Url" type="dms:ValidUrl" minOccurs="0" nillable="true"/>
              <xsd:element name="Description" type="xsd:string" nillable="true"/>
            </xsd:sequence>
          </xsd:extension>
        </xsd:complexContent>
      </xsd:complexType>
    </xsd:element>
    <xsd:element name="Update_x0020_Parent_x0020_Child_x0020_Relation_x0028_1_x0029_1" ma:index="74" nillable="true" ma:displayName="Update Parent Child Relation" ma:internalName="Update_x0020_Parent_x0020_Child_x0020_Relation_x0028_1_x0029_1">
      <xsd:complexType>
        <xsd:complexContent>
          <xsd:extension base="dms:URL">
            <xsd:sequence>
              <xsd:element name="Url" type="dms:ValidUrl" minOccurs="0" nillable="true"/>
              <xsd:element name="Description" type="xsd:string" nillable="true"/>
            </xsd:sequence>
          </xsd:extension>
        </xsd:complexContent>
      </xsd:complexType>
    </xsd:element>
    <xsd:element name="ODSWF_x0028_1_x0029_" ma:index="75" nillable="true" ma:displayName="ODSWF" ma:internalName="ODSWF_x0028_1_x0029_">
      <xsd:complexType>
        <xsd:complexContent>
          <xsd:extension base="dms:URL">
            <xsd:sequence>
              <xsd:element name="Url" type="dms:ValidUrl" minOccurs="0" nillable="true"/>
              <xsd:element name="Description" type="xsd:string" nillable="true"/>
            </xsd:sequence>
          </xsd:extension>
        </xsd:complexContent>
      </xsd:complexType>
    </xsd:element>
    <xsd:element name="ODSWF2_x0028_1_x0029_" ma:index="76" nillable="true" ma:displayName="ODSWF2" ma:internalName="ODSWF2_x0028_1_x0029_">
      <xsd:complexType>
        <xsd:complexContent>
          <xsd:extension base="dms:URL">
            <xsd:sequence>
              <xsd:element name="Url" type="dms:ValidUrl" minOccurs="0" nillable="true"/>
              <xsd:element name="Description" type="xsd:string" nillable="true"/>
            </xsd:sequence>
          </xsd:extension>
        </xsd:complexContent>
      </xsd:complexType>
    </xsd:element>
    <xsd:element name="ODSWF_x0028_1_x0029_0" ma:index="77" nillable="true" ma:displayName="ODSWF" ma:internalName="ODSWF_x0028_1_x0029_0">
      <xsd:complexType>
        <xsd:complexContent>
          <xsd:extension base="dms:URL">
            <xsd:sequence>
              <xsd:element name="Url" type="dms:ValidUrl" minOccurs="0" nillable="true"/>
              <xsd:element name="Description" type="xsd:string" nillable="true"/>
            </xsd:sequence>
          </xsd:extension>
        </xsd:complexContent>
      </xsd:complexType>
    </xsd:element>
    <xsd:element name="ODSWF_x0028_1_x0029_1" ma:index="78" nillable="true" ma:displayName="ODSWF" ma:internalName="ODSWF_x0028_1_x0029_1">
      <xsd:complexType>
        <xsd:complexContent>
          <xsd:extension base="dms:URL">
            <xsd:sequence>
              <xsd:element name="Url" type="dms:ValidUrl" minOccurs="0" nillable="true"/>
              <xsd:element name="Description" type="xsd:string" nillable="true"/>
            </xsd:sequence>
          </xsd:extension>
        </xsd:complexContent>
      </xsd:complexType>
    </xsd:element>
    <xsd:element name="ODSWF1" ma:index="79" nillable="true" ma:displayName="ODSWF1" ma:internalName="ODSWF1">
      <xsd:complexType>
        <xsd:complexContent>
          <xsd:extension base="dms:URL">
            <xsd:sequence>
              <xsd:element name="Url" type="dms:ValidUrl" minOccurs="0" nillable="true"/>
              <xsd:element name="Description" type="xsd:string" nillable="true"/>
            </xsd:sequence>
          </xsd:extension>
        </xsd:complexContent>
      </xsd:complexType>
    </xsd:element>
    <xsd:element name="ODSWF2_x0028_1_x0029_0" ma:index="80" nillable="true" ma:displayName="ODSWF2" ma:internalName="ODSWF2_x0028_1_x0029_0">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1" nillable="true" ma:displayName="MediaServiceMetadata" ma:description="" ma:hidden="true" ma:internalName="MediaServiceMetadata" ma:readOnly="true">
      <xsd:simpleType>
        <xsd:restriction base="dms:Note"/>
      </xsd:simpleType>
    </xsd:element>
    <xsd:element name="MediaServiceFastMetadata" ma:index="82" nillable="true" ma:displayName="MediaServiceFastMetadata" ma:description=""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478d1b8-79bf-461f-b8e8-704d21601f1a" elementFormDefault="qualified">
    <xsd:import namespace="http://schemas.microsoft.com/office/2006/documentManagement/types"/>
    <xsd:import namespace="http://schemas.microsoft.com/office/infopath/2007/PartnerControls"/>
    <xsd:element name="LastSharedByUser" ma:index="71" nillable="true" ma:displayName="Last Shared By User" ma:description="" ma:internalName="LastSharedByUser" ma:readOnly="true">
      <xsd:simpleType>
        <xsd:restriction base="dms:Note">
          <xsd:maxLength value="255"/>
        </xsd:restriction>
      </xsd:simpleType>
    </xsd:element>
    <xsd:element name="LastSharedByTime" ma:index="72" nillable="true" ma:displayName="Last Shared By Time" ma:description=""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6"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5.xml><?xml version="1.0" encoding="utf-8"?>
<?mso-contentType ?>
<SharedContentType xmlns="Microsoft.SharePoint.Taxonomy.ContentTypeSync" SourceId="e385fb40-52d4-4fae-9c5b-3e8ff8a5878e" ContentTypeId="0x0101000E4CB7077FEE4FF7AE86D4A500EEC7800300F96E2758736AEF45AFCE0C190C2A9DEC" PreviousValue="false"/>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F990F116-B58F-4255-B05B-DA3808E0E5C6}">
  <ds:schemaRefs>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schemas.openxmlformats.org/package/2006/metadata/core-properties"/>
    <ds:schemaRef ds:uri="2478d1b8-79bf-461f-b8e8-704d21601f1a"/>
    <ds:schemaRef ds:uri="http://schemas.microsoft.com/sharepoint/v3"/>
    <ds:schemaRef ds:uri="230e9df3-be65-4c73-a93b-d1236ebd677e"/>
    <ds:schemaRef ds:uri="http://purl.org/dc/terms/"/>
    <ds:schemaRef ds:uri="b3bc04a5-d503-43b1-b98c-a8cf663329d9"/>
    <ds:schemaRef ds:uri="230E9DF3-BE65-4C73-A93B-D1236EBD677E"/>
    <ds:schemaRef ds:uri="http://www.w3.org/XML/1998/namespace"/>
    <ds:schemaRef ds:uri="http://purl.org/dc/dcmitype/"/>
  </ds:schemaRefs>
</ds:datastoreItem>
</file>

<file path=customXml/itemProps3.xml><?xml version="1.0" encoding="utf-8"?>
<ds:datastoreItem xmlns:ds="http://schemas.openxmlformats.org/officeDocument/2006/customXml" ds:itemID="{8E79BCE0-1E84-48C4-A312-53E763F8577A}">
  <ds:schemaRefs>
    <ds:schemaRef ds:uri="http://schemas.microsoft.com/sharepoint/events"/>
  </ds:schemaRefs>
</ds:datastoreItem>
</file>

<file path=customXml/itemProps4.xml><?xml version="1.0" encoding="utf-8"?>
<ds:datastoreItem xmlns:ds="http://schemas.openxmlformats.org/officeDocument/2006/customXml" ds:itemID="{A51AED56-42BB-4872-BF4E-B5FC118989B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230e9df3-be65-4c73-a93b-d1236ebd677e"/>
    <ds:schemaRef ds:uri="230E9DF3-BE65-4C73-A93B-D1236EBD677E"/>
    <ds:schemaRef ds:uri="b3bc04a5-d503-43b1-b98c-a8cf663329d9"/>
    <ds:schemaRef ds:uri="2478d1b8-79bf-461f-b8e8-704d21601f1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5.xml><?xml version="1.0" encoding="utf-8"?>
<ds:datastoreItem xmlns:ds="http://schemas.openxmlformats.org/officeDocument/2006/customXml" ds:itemID="{12E61033-C9B2-4C4E-A582-0AA0CCBE59C9}">
  <ds:schemaRefs>
    <ds:schemaRef ds:uri="Microsoft.SharePoint.Taxonomy.ContentTypeSync"/>
  </ds:schemaRefs>
</ds:datastoreItem>
</file>

<file path=docProps/app.xml><?xml version="1.0" encoding="utf-8"?>
<Properties xmlns="http://schemas.openxmlformats.org/officeDocument/2006/extended-properties" xmlns:vt="http://schemas.openxmlformats.org/officeDocument/2006/docPropsVTypes">
  <Template>STB_Template_16-9_Sept2013_v12</Template>
  <TotalTime>9428</TotalTime>
  <Words>3667</Words>
  <Application>Microsoft Office PowerPoint</Application>
  <PresentationFormat>Custom</PresentationFormat>
  <Paragraphs>585</Paragraphs>
  <Slides>30</Slides>
  <Notes>30</Notes>
  <HiddenSlides>0</HiddenSlides>
  <MMClips>0</MMClips>
  <ScaleCrop>false</ScaleCrop>
  <HeadingPairs>
    <vt:vector size="8" baseType="variant">
      <vt:variant>
        <vt:lpstr>Fonts Used</vt:lpstr>
      </vt:variant>
      <vt:variant>
        <vt:i4>15</vt:i4>
      </vt:variant>
      <vt:variant>
        <vt:lpstr>Theme</vt:lpstr>
      </vt:variant>
      <vt:variant>
        <vt:i4>13</vt:i4>
      </vt:variant>
      <vt:variant>
        <vt:lpstr>Embedded OLE Servers</vt:lpstr>
      </vt:variant>
      <vt:variant>
        <vt:i4>1</vt:i4>
      </vt:variant>
      <vt:variant>
        <vt:lpstr>Slide Titles</vt:lpstr>
      </vt:variant>
      <vt:variant>
        <vt:i4>30</vt:i4>
      </vt:variant>
    </vt:vector>
  </HeadingPairs>
  <TitlesOfParts>
    <vt:vector size="59" baseType="lpstr">
      <vt:lpstr>MS PGothic</vt:lpstr>
      <vt:lpstr>MS PGothic</vt:lpstr>
      <vt:lpstr>SimSun</vt:lpstr>
      <vt:lpstr>Arial</vt:lpstr>
      <vt:lpstr>Calibri</vt:lpstr>
      <vt:lpstr>Calibri Light</vt:lpstr>
      <vt:lpstr>Consolas</vt:lpstr>
      <vt:lpstr>Segoe Pro</vt:lpstr>
      <vt:lpstr>Segoe Pro Light</vt:lpstr>
      <vt:lpstr>Segoe UI</vt:lpstr>
      <vt:lpstr>Segoe UI Light</vt:lpstr>
      <vt:lpstr>Segoe UI Semibold</vt:lpstr>
      <vt:lpstr>Segoe UI Semilight</vt:lpstr>
      <vt:lpstr>Wingdings</vt:lpstr>
      <vt:lpstr>Wingdings 3</vt:lpstr>
      <vt:lpstr>Server and Cloud 2013</vt:lpstr>
      <vt:lpstr>Windows Azure</vt:lpstr>
      <vt:lpstr>PRISM15_Azure_Growth_Keynote_Outline_TNumoto_v2</vt:lpstr>
      <vt:lpstr>3_PRISM15_Azure_Growth_Keynote_Outline_TNumoto_v2</vt:lpstr>
      <vt:lpstr>1_Server and Cloud 2013</vt:lpstr>
      <vt:lpstr>3_Windows Azure</vt:lpstr>
      <vt:lpstr>5-50090_S4_Q3_FY17_Dark_Template</vt:lpstr>
      <vt:lpstr>2_5-30730_Microsoft_Data_Insights_Summit_Template</vt:lpstr>
      <vt:lpstr>MS Brand White 16-9_Dec-2013</vt:lpstr>
      <vt:lpstr>KEEP_WHITE TEMPLATE</vt:lpstr>
      <vt:lpstr>2_Server and Cloud 2013</vt:lpstr>
      <vt:lpstr>2_Office Theme</vt:lpstr>
      <vt:lpstr>2_COLOR TEMPLATE</vt:lpstr>
      <vt:lpstr>think-cell Slide</vt:lpstr>
      <vt:lpstr>Azure Machine Learning</vt:lpstr>
      <vt:lpstr>Transform data into intelligent action</vt:lpstr>
      <vt:lpstr>Infinite world of scalable machine learning</vt:lpstr>
      <vt:lpstr>Use cases of scalable machine learning</vt:lpstr>
      <vt:lpstr>Data Science Process</vt:lpstr>
      <vt:lpstr>Machine Learning &amp; AI Portfolio When to use what? </vt:lpstr>
      <vt:lpstr>Azure Machine Learning Studio</vt:lpstr>
      <vt:lpstr>Azure Machine Learning Service Data -&gt; Predictive model -&gt; Operational web API in minutes</vt:lpstr>
      <vt:lpstr>Azure Machine Learning</vt:lpstr>
      <vt:lpstr>Components of Azure ML – Studio</vt:lpstr>
      <vt:lpstr>Components on Azure ML –  APIs</vt:lpstr>
      <vt:lpstr>Demo</vt:lpstr>
      <vt:lpstr>Spark on HDInsight</vt:lpstr>
      <vt:lpstr>Hadoop Architecture (HDInsight)</vt:lpstr>
      <vt:lpstr>Spark/HDInsight</vt:lpstr>
      <vt:lpstr>Experiment Everywhere</vt:lpstr>
      <vt:lpstr>Experimentation service</vt:lpstr>
      <vt:lpstr>Deploy Everywhere</vt:lpstr>
      <vt:lpstr>SQL Server 2017 ML Services – R &amp; Python</vt:lpstr>
      <vt:lpstr>SQL Server 2017</vt:lpstr>
      <vt:lpstr>Traditional Use of R</vt:lpstr>
      <vt:lpstr>Achieving Even Greater Scale: Remote Execution</vt:lpstr>
      <vt:lpstr>PowerPoint Presentation</vt:lpstr>
      <vt:lpstr>PowerPoint Presentation</vt:lpstr>
      <vt:lpstr>PowerPoint Presentation</vt:lpstr>
      <vt:lpstr>PowerPoint Presentation</vt:lpstr>
      <vt:lpstr>Why In-Database Analytics with SQL 2017?</vt:lpstr>
      <vt:lpstr>Other Features</vt:lpstr>
      <vt:lpstr>PowerPoint Presentation</vt:lpstr>
      <vt:lpstr>Machine Learning Decision Tree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Machine Learning</dc:title>
  <dc:subject>Servers &amp; Tools Business</dc:subject>
  <dc:creator>Manjunath Suryanarayana</dc:creator>
  <cp:keywords>Servers ＆ Tools Business</cp:keywords>
  <cp:lastModifiedBy>Manjunath Suryanarayana Sastry</cp:lastModifiedBy>
  <cp:revision>343</cp:revision>
  <dcterms:created xsi:type="dcterms:W3CDTF">2013-10-14T18:44:32Z</dcterms:created>
  <dcterms:modified xsi:type="dcterms:W3CDTF">2018-03-12T06:30:21Z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0x0101000E4CB7077FEE4FF7AE86D4A500EEC7800300F96E2758736AEF45AFCE0C190C2A9DEC00CC074746C0EF6D439A06F1AAD31A3C2B</vt:lpwstr>
  </property>
  <property fmtid="{D5CDD505-2E9C-101B-9397-08002B2CF9AE}" pid="3" name="Product">
    <vt:lpwstr/>
  </property>
  <property fmtid="{D5CDD505-2E9C-101B-9397-08002B2CF9AE}" pid="4" name="Event1">
    <vt:lpwstr>217;#Unassigned|e51362f4-782c-41a8-bb7b-e0cfc8669933</vt:lpwstr>
  </property>
  <property fmtid="{D5CDD505-2E9C-101B-9397-08002B2CF9AE}" pid="5" name="Audience">
    <vt:lpwstr/>
  </property>
  <property fmtid="{D5CDD505-2E9C-101B-9397-08002B2CF9AE}" pid="6" name="DocVizMetadataToken">
    <vt:lpwstr>300x300x1</vt:lpwstr>
  </property>
  <property fmtid="{D5CDD505-2E9C-101B-9397-08002B2CF9AE}" pid="7" name="DocVizPreviewMetadata_Count">
    <vt:i4>21</vt:i4>
  </property>
  <property fmtid="{D5CDD505-2E9C-101B-9397-08002B2CF9AE}" pid="8" name="DocVizPreviewMetadata_0">
    <vt:lpwstr>300x300x1</vt:lpwstr>
  </property>
  <property fmtid="{D5CDD505-2E9C-101B-9397-08002B2CF9AE}" pid="9" name="MSIP_Label_f42aa342-8706-4288-bd11-ebb85995028c_Enabled">
    <vt:lpwstr>True</vt:lpwstr>
  </property>
  <property fmtid="{D5CDD505-2E9C-101B-9397-08002B2CF9AE}" pid="10" name="MSIP_Label_f42aa342-8706-4288-bd11-ebb85995028c_SiteId">
    <vt:lpwstr>72f988bf-86f1-41af-91ab-2d7cd011db47</vt:lpwstr>
  </property>
  <property fmtid="{D5CDD505-2E9C-101B-9397-08002B2CF9AE}" pid="11" name="MSIP_Label_f42aa342-8706-4288-bd11-ebb85995028c_Ref">
    <vt:lpwstr>https://api.informationprotection.azure.com/api/72f988bf-86f1-41af-91ab-2d7cd011db47</vt:lpwstr>
  </property>
  <property fmtid="{D5CDD505-2E9C-101B-9397-08002B2CF9AE}" pid="12" name="MSIP_Label_f42aa342-8706-4288-bd11-ebb85995028c_SetBy">
    <vt:lpwstr>tedway@microsoft.com</vt:lpwstr>
  </property>
  <property fmtid="{D5CDD505-2E9C-101B-9397-08002B2CF9AE}" pid="13" name="MSIP_Label_f42aa342-8706-4288-bd11-ebb85995028c_SetDate">
    <vt:lpwstr>2017-05-12T16:49:57.0284280-07:00</vt:lpwstr>
  </property>
  <property fmtid="{D5CDD505-2E9C-101B-9397-08002B2CF9AE}" pid="14" name="MSIP_Label_f42aa342-8706-4288-bd11-ebb85995028c_Name">
    <vt:lpwstr>General</vt:lpwstr>
  </property>
  <property fmtid="{D5CDD505-2E9C-101B-9397-08002B2CF9AE}" pid="15" name="MSIP_Label_f42aa342-8706-4288-bd11-ebb85995028c_Application">
    <vt:lpwstr>Microsoft Azure Information Protection</vt:lpwstr>
  </property>
  <property fmtid="{D5CDD505-2E9C-101B-9397-08002B2CF9AE}" pid="16" name="MSIP_Label_f42aa342-8706-4288-bd11-ebb85995028c_Extended_MSFT_Method">
    <vt:lpwstr>Automatic</vt:lpwstr>
  </property>
  <property fmtid="{D5CDD505-2E9C-101B-9397-08002B2CF9AE}" pid="17" name="Sensitivity">
    <vt:lpwstr>General</vt:lpwstr>
  </property>
  <property fmtid="{D5CDD505-2E9C-101B-9397-08002B2CF9AE}" pid="18" name="TaxKeyword">
    <vt:lpwstr>1999;#Servers ＆ Tools Business|d9705a54-3762-46dd-b6b4-e54e1432a02b</vt:lpwstr>
  </property>
  <property fmtid="{D5CDD505-2E9C-101B-9397-08002B2CF9AE}" pid="19" name="ParentID1">
    <vt:lpwstr>G01KC-1-26396</vt:lpwstr>
  </property>
  <property fmtid="{D5CDD505-2E9C-101B-9397-08002B2CF9AE}" pid="20" name="FolderExtensions">
    <vt:lpwstr/>
  </property>
  <property fmtid="{D5CDD505-2E9C-101B-9397-08002B2CF9AE}" pid="21" name="_dlc_policyId">
    <vt:lpwstr/>
  </property>
  <property fmtid="{D5CDD505-2E9C-101B-9397-08002B2CF9AE}" pid="22" name="ItemRetentionFormula">
    <vt:lpwstr/>
  </property>
  <property fmtid="{D5CDD505-2E9C-101B-9397-08002B2CF9AE}" pid="23" name="_dlc_DocIdItemGuid">
    <vt:lpwstr>075d1eca-3fd1-4f9d-9596-c0b9544bab48</vt:lpwstr>
  </property>
  <property fmtid="{D5CDD505-2E9C-101B-9397-08002B2CF9AE}" pid="24" name="of67e5d4b76f4a9db8769983fda9cec0">
    <vt:lpwstr/>
  </property>
  <property fmtid="{D5CDD505-2E9C-101B-9397-08002B2CF9AE}" pid="25" name="NewsType">
    <vt:lpwstr/>
  </property>
  <property fmtid="{D5CDD505-2E9C-101B-9397-08002B2CF9AE}" pid="26" name="Region">
    <vt:lpwstr/>
  </property>
  <property fmtid="{D5CDD505-2E9C-101B-9397-08002B2CF9AE}" pid="27" name="ItemType">
    <vt:lpwstr>35;#training materials|806588bc-f86d-4a67-aeb8-7206d3434c40</vt:lpwstr>
  </property>
  <property fmtid="{D5CDD505-2E9C-101B-9397-08002B2CF9AE}" pid="28" name="Confidentiality">
    <vt:lpwstr>247;#non-disclosure|bbbc96b5-28db-4fa8-9b87-269e6dfb4878</vt:lpwstr>
  </property>
  <property fmtid="{D5CDD505-2E9C-101B-9397-08002B2CF9AE}" pid="29" name="ga0c0bf70a6644469c61b3efa7025301">
    <vt:lpwstr/>
  </property>
  <property fmtid="{D5CDD505-2E9C-101B-9397-08002B2CF9AE}" pid="30" name="Industries">
    <vt:lpwstr/>
  </property>
  <property fmtid="{D5CDD505-2E9C-101B-9397-08002B2CF9AE}" pid="31" name="MSProducts">
    <vt:lpwstr/>
  </property>
  <property fmtid="{D5CDD505-2E9C-101B-9397-08002B2CF9AE}" pid="32" name="Competitors">
    <vt:lpwstr/>
  </property>
  <property fmtid="{D5CDD505-2E9C-101B-9397-08002B2CF9AE}" pid="33" name="SMSGDomain">
    <vt:lpwstr>21;#Cloud and Enterprise|adc2fe87-c79a-4ded-a449-3f86b954069d;#294;#Internet of Things Domain|34685f97-aa46-4d4d-881b-c9a2cde63bef</vt:lpwstr>
  </property>
  <property fmtid="{D5CDD505-2E9C-101B-9397-08002B2CF9AE}" pid="34" name="ExperienceContentType">
    <vt:lpwstr/>
  </property>
  <property fmtid="{D5CDD505-2E9C-101B-9397-08002B2CF9AE}" pid="35" name="BusinessArchitecture">
    <vt:lpwstr>163;#Unlock Insights on Any Data|16b929ac-254f-441f-92d5-a2425c6763c0;#374;#machine learning|912b89bd-3197-4d37-838b-dea3c299099a</vt:lpwstr>
  </property>
  <property fmtid="{D5CDD505-2E9C-101B-9397-08002B2CF9AE}" pid="36" name="Products">
    <vt:lpwstr>2034;#Microsoft Azure Machine Learning|9207948e-39de-44e3-bca4-b0005ecebc86</vt:lpwstr>
  </property>
  <property fmtid="{D5CDD505-2E9C-101B-9397-08002B2CF9AE}" pid="37" name="l6f004f21209409da86a713c0f24627d">
    <vt:lpwstr/>
  </property>
  <property fmtid="{D5CDD505-2E9C-101B-9397-08002B2CF9AE}" pid="38" name="MSProductsTaxHTField0">
    <vt:lpwstr/>
  </property>
  <property fmtid="{D5CDD505-2E9C-101B-9397-08002B2CF9AE}" pid="39" name="Languages">
    <vt:lpwstr/>
  </property>
  <property fmtid="{D5CDD505-2E9C-101B-9397-08002B2CF9AE}" pid="40" name="e8080b0481964c759b2c36ae49591b31">
    <vt:lpwstr/>
  </property>
  <property fmtid="{D5CDD505-2E9C-101B-9397-08002B2CF9AE}" pid="41" name="TechnicalLevel">
    <vt:lpwstr/>
  </property>
  <property fmtid="{D5CDD505-2E9C-101B-9397-08002B2CF9AE}" pid="42" name="Audiences">
    <vt:lpwstr/>
  </property>
  <property fmtid="{D5CDD505-2E9C-101B-9397-08002B2CF9AE}" pid="43" name="ldac8aee9d1f469e8cd8c3f8d6a615f2">
    <vt:lpwstr/>
  </property>
  <property fmtid="{D5CDD505-2E9C-101B-9397-08002B2CF9AE}" pid="44" name="EmployeeRole">
    <vt:lpwstr/>
  </property>
  <property fmtid="{D5CDD505-2E9C-101B-9397-08002B2CF9AE}" pid="45" name="NewsTopic">
    <vt:lpwstr/>
  </property>
  <property fmtid="{D5CDD505-2E9C-101B-9397-08002B2CF9AE}" pid="46" name="Roles">
    <vt:lpwstr/>
  </property>
  <property fmtid="{D5CDD505-2E9C-101B-9397-08002B2CF9AE}" pid="47" name="NewsSource">
    <vt:lpwstr/>
  </property>
  <property fmtid="{D5CDD505-2E9C-101B-9397-08002B2CF9AE}" pid="48" name="SMSGTags">
    <vt:lpwstr/>
  </property>
  <property fmtid="{D5CDD505-2E9C-101B-9397-08002B2CF9AE}" pid="49" name="MSPhysicalGeography">
    <vt:lpwstr/>
  </property>
  <property fmtid="{D5CDD505-2E9C-101B-9397-08002B2CF9AE}" pid="50" name="EnterpriseDomainTags">
    <vt:lpwstr/>
  </property>
  <property fmtid="{D5CDD505-2E9C-101B-9397-08002B2CF9AE}" pid="51" name="j3562c58ee414e028925bc902cfc01a1">
    <vt:lpwstr/>
  </property>
  <property fmtid="{D5CDD505-2E9C-101B-9397-08002B2CF9AE}" pid="52" name="Segments">
    <vt:lpwstr/>
  </property>
  <property fmtid="{D5CDD505-2E9C-101B-9397-08002B2CF9AE}" pid="53" name="Partners">
    <vt:lpwstr/>
  </property>
  <property fmtid="{D5CDD505-2E9C-101B-9397-08002B2CF9AE}" pid="54" name="ActivitiesAndPrograms">
    <vt:lpwstr>1448;#bootcamps|0ea183c0-f07b-49e2-b1f5-acf06c0f66be</vt:lpwstr>
  </property>
  <property fmtid="{D5CDD505-2E9C-101B-9397-08002B2CF9AE}" pid="55" name="la4444b61d19467597d63190b69ac227">
    <vt:lpwstr/>
  </property>
  <property fmtid="{D5CDD505-2E9C-101B-9397-08002B2CF9AE}" pid="56" name="Topics">
    <vt:lpwstr>277;#training|398cec6a-f8c1-47b1-8ae4-159176a4df1b;#2073;#May|e2584329-793c-4dcf-935d-75091e922f69</vt:lpwstr>
  </property>
  <property fmtid="{D5CDD505-2E9C-101B-9397-08002B2CF9AE}" pid="57" name="Groups">
    <vt:lpwstr>42;#Cloud and Enterprise Marketing Group|4f75e184-e5aa-4234-a07f-b032d60df254;#34;#Worldwide Readiness|c6595b84-b463-470a-bb46-2a47364645be</vt:lpwstr>
  </property>
  <property fmtid="{D5CDD505-2E9C-101B-9397-08002B2CF9AE}" pid="58" name="_docset_NoMedatataSyncRequired">
    <vt:lpwstr>False</vt:lpwstr>
  </property>
  <property fmtid="{D5CDD505-2E9C-101B-9397-08002B2CF9AE}" pid="59" name="SharedWithUsers">
    <vt:lpwstr>90058;#Vinnie Saini</vt:lpwstr>
  </property>
</Properties>
</file>